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2" r:id="rId1"/>
  </p:sldMasterIdLst>
  <p:notesMasterIdLst>
    <p:notesMasterId r:id="rId24"/>
  </p:notesMasterIdLst>
  <p:sldIdLst>
    <p:sldId id="256" r:id="rId2"/>
    <p:sldId id="257" r:id="rId3"/>
    <p:sldId id="305" r:id="rId4"/>
    <p:sldId id="306" r:id="rId5"/>
    <p:sldId id="307" r:id="rId6"/>
    <p:sldId id="292" r:id="rId7"/>
    <p:sldId id="297" r:id="rId8"/>
    <p:sldId id="293" r:id="rId9"/>
    <p:sldId id="294" r:id="rId10"/>
    <p:sldId id="296" r:id="rId11"/>
    <p:sldId id="260" r:id="rId12"/>
    <p:sldId id="291" r:id="rId13"/>
    <p:sldId id="289" r:id="rId14"/>
    <p:sldId id="298" r:id="rId15"/>
    <p:sldId id="299" r:id="rId16"/>
    <p:sldId id="300" r:id="rId17"/>
    <p:sldId id="301" r:id="rId18"/>
    <p:sldId id="303" r:id="rId19"/>
    <p:sldId id="302" r:id="rId20"/>
    <p:sldId id="304" r:id="rId21"/>
    <p:sldId id="309" r:id="rId22"/>
    <p:sldId id="310" r:id="rId23"/>
  </p:sldIdLst>
  <p:sldSz cx="9144000" cy="5143500" type="screen16x9"/>
  <p:notesSz cx="6858000" cy="9144000"/>
  <p:embeddedFontLst>
    <p:embeddedFont>
      <p:font typeface="Kodchasan" panose="020B0604020202020204" charset="-34"/>
      <p:regular r:id="rId25"/>
      <p:bold r:id="rId26"/>
      <p:italic r:id="rId27"/>
      <p:boldItalic r:id="rId28"/>
    </p:embeddedFont>
    <p:embeddedFont>
      <p:font typeface="Nunito" panose="020B0604020202020204" charset="0"/>
      <p:regular r:id="rId29"/>
      <p:bold r:id="rId30"/>
      <p:italic r:id="rId31"/>
      <p:boldItalic r:id="rId32"/>
    </p:embeddedFont>
    <p:embeddedFont>
      <p:font typeface="Nunito ExtraBold" panose="020B0604020202020204" charset="0"/>
      <p:bold r:id="rId33"/>
      <p:boldItalic r:id="rId34"/>
    </p:embeddedFont>
    <p:embeddedFont>
      <p:font typeface="Nunito Light" panose="020B0604020202020204" charset="0"/>
      <p:regular r:id="rId35"/>
      <p:bold r:id="rId36"/>
      <p:italic r:id="rId37"/>
      <p:boldItalic r:id="rId38"/>
    </p:embeddedFont>
    <p:embeddedFont>
      <p:font typeface="Varela Round" panose="020B0604020202020204" charset="-79"/>
      <p:regular r:id="rId3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B8C6"/>
    <a:srgbClr val="6A7F91"/>
    <a:srgbClr val="BCC373"/>
    <a:srgbClr val="F2D973"/>
    <a:srgbClr val="F8FAFB"/>
    <a:srgbClr val="D98D73"/>
    <a:srgbClr val="995577"/>
    <a:srgbClr val="BAC8D3"/>
    <a:srgbClr val="BF8CA6"/>
    <a:srgbClr val="E8DE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844" autoAdjust="0"/>
  </p:normalViewPr>
  <p:slideViewPr>
    <p:cSldViewPr snapToGrid="0">
      <p:cViewPr varScale="1">
        <p:scale>
          <a:sx n="96" d="100"/>
          <a:sy n="96" d="100"/>
        </p:scale>
        <p:origin x="107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47546467dc_0_3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47546467dc_0_3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474005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41c328e998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41c328e998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577628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41c328e998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41c328e998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03316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41c328e998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41c328e998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882920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41c328e998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41c328e998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681099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41c328e998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41c328e998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952243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41c328e998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41c328e998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8" name="Google Shape;978;g41c328e998_0_148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9" name="Google Shape;979;g41c328e998_0_148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826174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41c328e998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41c328e998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604207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41c328e998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41c328e998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80168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41c328e998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41c328e998_0_1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682722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41c328e998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41c328e998_0_1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529080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41c328e998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41c328e998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28195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41c328e998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41c328e998_0_1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53211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41c328e998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41c328e998_0_1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439085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41c328e998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41c328e998_0_1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57550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41c328e998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41c328e998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936145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09646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PENING 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-1136700" y="2189104"/>
            <a:ext cx="114174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1pPr>
            <a:lvl2pPr lvl="1" algn="ctr">
              <a:spcBef>
                <a:spcPts val="0"/>
              </a:spcBef>
              <a:spcAft>
                <a:spcPts val="0"/>
              </a:spcAft>
              <a:buSzPts val="2200"/>
              <a:buFont typeface="Varela Round"/>
              <a:buNone/>
              <a:defRPr sz="2200">
                <a:latin typeface="Varela Round"/>
                <a:ea typeface="Varela Round"/>
                <a:cs typeface="Varela Round"/>
                <a:sym typeface="Varela Round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200"/>
              <a:buFont typeface="Varela Round"/>
              <a:buNone/>
              <a:defRPr sz="2200">
                <a:latin typeface="Varela Round"/>
                <a:ea typeface="Varela Round"/>
                <a:cs typeface="Varela Round"/>
                <a:sym typeface="Varela Round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200"/>
              <a:buFont typeface="Varela Round"/>
              <a:buNone/>
              <a:defRPr sz="2200">
                <a:latin typeface="Varela Round"/>
                <a:ea typeface="Varela Round"/>
                <a:cs typeface="Varela Round"/>
                <a:sym typeface="Varela Round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200"/>
              <a:buFont typeface="Varela Round"/>
              <a:buNone/>
              <a:defRPr sz="2200">
                <a:latin typeface="Varela Round"/>
                <a:ea typeface="Varela Round"/>
                <a:cs typeface="Varela Round"/>
                <a:sym typeface="Varela Round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200"/>
              <a:buFont typeface="Varela Round"/>
              <a:buNone/>
              <a:defRPr sz="2200">
                <a:latin typeface="Varela Round"/>
                <a:ea typeface="Varela Round"/>
                <a:cs typeface="Varela Round"/>
                <a:sym typeface="Varela Round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200"/>
              <a:buFont typeface="Varela Round"/>
              <a:buNone/>
              <a:defRPr sz="2200">
                <a:latin typeface="Varela Round"/>
                <a:ea typeface="Varela Round"/>
                <a:cs typeface="Varela Round"/>
                <a:sym typeface="Varela Round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200"/>
              <a:buFont typeface="Varela Round"/>
              <a:buNone/>
              <a:defRPr sz="2200">
                <a:latin typeface="Varela Round"/>
                <a:ea typeface="Varela Round"/>
                <a:cs typeface="Varela Round"/>
                <a:sym typeface="Varela Round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200"/>
              <a:buFont typeface="Varela Round"/>
              <a:buNone/>
              <a:defRPr sz="2200"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404350" y="2654075"/>
            <a:ext cx="4335300" cy="52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1200">
                <a:latin typeface="Nunito Light"/>
                <a:ea typeface="Nunito Light"/>
                <a:cs typeface="Nunito Light"/>
                <a:sym typeface="Nunito Light"/>
              </a:defRPr>
            </a:lvl1pPr>
            <a:lvl2pPr lvl="1">
              <a:spcBef>
                <a:spcPts val="1600"/>
              </a:spcBef>
              <a:spcAft>
                <a:spcPts val="0"/>
              </a:spcAft>
              <a:buNone/>
              <a:defRPr sz="1200">
                <a:latin typeface="Nunito Light"/>
                <a:ea typeface="Nunito Light"/>
                <a:cs typeface="Nunito Light"/>
                <a:sym typeface="Nunito Light"/>
              </a:defRPr>
            </a:lvl2pPr>
            <a:lvl3pPr lvl="2">
              <a:spcBef>
                <a:spcPts val="1600"/>
              </a:spcBef>
              <a:spcAft>
                <a:spcPts val="0"/>
              </a:spcAft>
              <a:buNone/>
              <a:defRPr sz="1200">
                <a:latin typeface="Nunito Light"/>
                <a:ea typeface="Nunito Light"/>
                <a:cs typeface="Nunito Light"/>
                <a:sym typeface="Nunito Light"/>
              </a:defRPr>
            </a:lvl3pPr>
            <a:lvl4pPr lvl="3">
              <a:spcBef>
                <a:spcPts val="1600"/>
              </a:spcBef>
              <a:spcAft>
                <a:spcPts val="0"/>
              </a:spcAft>
              <a:buNone/>
              <a:defRPr sz="1200">
                <a:latin typeface="Nunito Light"/>
                <a:ea typeface="Nunito Light"/>
                <a:cs typeface="Nunito Light"/>
                <a:sym typeface="Nunito Light"/>
              </a:defRPr>
            </a:lvl4pPr>
            <a:lvl5pPr lvl="4">
              <a:spcBef>
                <a:spcPts val="1600"/>
              </a:spcBef>
              <a:spcAft>
                <a:spcPts val="0"/>
              </a:spcAft>
              <a:buNone/>
              <a:defRPr sz="1200">
                <a:latin typeface="Nunito Light"/>
                <a:ea typeface="Nunito Light"/>
                <a:cs typeface="Nunito Light"/>
                <a:sym typeface="Nunito Light"/>
              </a:defRPr>
            </a:lvl5pPr>
            <a:lvl6pPr lvl="5">
              <a:spcBef>
                <a:spcPts val="1600"/>
              </a:spcBef>
              <a:spcAft>
                <a:spcPts val="0"/>
              </a:spcAft>
              <a:buNone/>
              <a:defRPr sz="1200">
                <a:latin typeface="Nunito Light"/>
                <a:ea typeface="Nunito Light"/>
                <a:cs typeface="Nunito Light"/>
                <a:sym typeface="Nunito Light"/>
              </a:defRPr>
            </a:lvl6pPr>
            <a:lvl7pPr lvl="6">
              <a:spcBef>
                <a:spcPts val="1600"/>
              </a:spcBef>
              <a:spcAft>
                <a:spcPts val="0"/>
              </a:spcAft>
              <a:buNone/>
              <a:defRPr sz="1200">
                <a:latin typeface="Nunito Light"/>
                <a:ea typeface="Nunito Light"/>
                <a:cs typeface="Nunito Light"/>
                <a:sym typeface="Nunito Light"/>
              </a:defRPr>
            </a:lvl7pPr>
            <a:lvl8pPr lvl="7">
              <a:spcBef>
                <a:spcPts val="1600"/>
              </a:spcBef>
              <a:spcAft>
                <a:spcPts val="0"/>
              </a:spcAft>
              <a:buNone/>
              <a:defRPr sz="1200">
                <a:latin typeface="Nunito Light"/>
                <a:ea typeface="Nunito Light"/>
                <a:cs typeface="Nunito Light"/>
                <a:sym typeface="Nunito Light"/>
              </a:defRPr>
            </a:lvl8pPr>
            <a:lvl9pPr lvl="8">
              <a:spcBef>
                <a:spcPts val="1600"/>
              </a:spcBef>
              <a:spcAft>
                <a:spcPts val="1600"/>
              </a:spcAft>
              <a:buNone/>
              <a:defRPr sz="1200">
                <a:latin typeface="Nunito Light"/>
                <a:ea typeface="Nunito Light"/>
                <a:cs typeface="Nunito Light"/>
                <a:sym typeface="Nunito Ligh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">
  <p:cSld name="TITLE_1_1_2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>
            <a:spLocks noGrp="1"/>
          </p:cNvSpPr>
          <p:nvPr>
            <p:ph type="ctrTitle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>
            <a:off x="1832700" y="1366200"/>
            <a:ext cx="5478600" cy="274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  <a:defRPr sz="1000"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000"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000"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000"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000"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000"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000"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000"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BIG_NUMBER_1_1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ctrTitle"/>
          </p:nvPr>
        </p:nvSpPr>
        <p:spPr>
          <a:xfrm>
            <a:off x="1410938" y="2340825"/>
            <a:ext cx="17223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ctrTitle" idx="2"/>
          </p:nvPr>
        </p:nvSpPr>
        <p:spPr>
          <a:xfrm>
            <a:off x="3710844" y="2340825"/>
            <a:ext cx="17223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ctrTitle" idx="3"/>
          </p:nvPr>
        </p:nvSpPr>
        <p:spPr>
          <a:xfrm>
            <a:off x="6010750" y="2340825"/>
            <a:ext cx="17223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ubTitle" idx="1"/>
          </p:nvPr>
        </p:nvSpPr>
        <p:spPr>
          <a:xfrm>
            <a:off x="1410950" y="2901725"/>
            <a:ext cx="1722300" cy="15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100"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100"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100"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100"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100"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100"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100"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100"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1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ubTitle" idx="4"/>
          </p:nvPr>
        </p:nvSpPr>
        <p:spPr>
          <a:xfrm>
            <a:off x="3710850" y="2901725"/>
            <a:ext cx="1722300" cy="15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100"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100"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100"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100"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100"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100"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100"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100"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1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subTitle" idx="5"/>
          </p:nvPr>
        </p:nvSpPr>
        <p:spPr>
          <a:xfrm>
            <a:off x="6010750" y="2901725"/>
            <a:ext cx="1722300" cy="15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100"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100"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100"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100"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100"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100"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100"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100"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100"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ctrTitle" idx="6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>
  <p:cSld name="TITLE_1_1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>
            <a:spLocks noGrp="1"/>
          </p:cNvSpPr>
          <p:nvPr>
            <p:ph type="ctrTitle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ubTitle" idx="1"/>
          </p:nvPr>
        </p:nvSpPr>
        <p:spPr>
          <a:xfrm>
            <a:off x="5943700" y="3014025"/>
            <a:ext cx="2510700" cy="128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  <a:defRPr sz="900"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900"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900"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900"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900"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900"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900"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900"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900"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subTitle" idx="2"/>
          </p:nvPr>
        </p:nvSpPr>
        <p:spPr>
          <a:xfrm>
            <a:off x="5943700" y="1518600"/>
            <a:ext cx="2510700" cy="128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  <a:defRPr sz="900"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900"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900"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900"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900"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900"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900"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900"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9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">
  <p:cSld name="TITLE + DESIG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ctrTitle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66210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3F3F3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Nunito ExtraBold"/>
              <a:buNone/>
              <a:defRPr sz="2800"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Font typeface="Kodchasan"/>
              <a:buNone/>
              <a:defRPr sz="2800" b="1">
                <a:latin typeface="Kodchasan"/>
                <a:ea typeface="Kodchasan"/>
                <a:cs typeface="Kodchasan"/>
                <a:sym typeface="Kodchasan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Font typeface="Kodchasan"/>
              <a:buNone/>
              <a:defRPr sz="2800" b="1">
                <a:latin typeface="Kodchasan"/>
                <a:ea typeface="Kodchasan"/>
                <a:cs typeface="Kodchasan"/>
                <a:sym typeface="Kodchasan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Font typeface="Kodchasan"/>
              <a:buNone/>
              <a:defRPr sz="2800" b="1">
                <a:latin typeface="Kodchasan"/>
                <a:ea typeface="Kodchasan"/>
                <a:cs typeface="Kodchasan"/>
                <a:sym typeface="Kodchasan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Font typeface="Kodchasan"/>
              <a:buNone/>
              <a:defRPr sz="2800" b="1">
                <a:latin typeface="Kodchasan"/>
                <a:ea typeface="Kodchasan"/>
                <a:cs typeface="Kodchasan"/>
                <a:sym typeface="Kodchasan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Font typeface="Kodchasan"/>
              <a:buNone/>
              <a:defRPr sz="2800" b="1">
                <a:latin typeface="Kodchasan"/>
                <a:ea typeface="Kodchasan"/>
                <a:cs typeface="Kodchasan"/>
                <a:sym typeface="Kodchasan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Font typeface="Kodchasan"/>
              <a:buNone/>
              <a:defRPr sz="2800" b="1">
                <a:latin typeface="Kodchasan"/>
                <a:ea typeface="Kodchasan"/>
                <a:cs typeface="Kodchasan"/>
                <a:sym typeface="Kodchasan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Font typeface="Kodchasan"/>
              <a:buNone/>
              <a:defRPr sz="2800" b="1">
                <a:latin typeface="Kodchasan"/>
                <a:ea typeface="Kodchasan"/>
                <a:cs typeface="Kodchasan"/>
                <a:sym typeface="Kodchasan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Font typeface="Kodchasan"/>
              <a:buNone/>
              <a:defRPr sz="2800" b="1"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 Light"/>
              <a:buChar char="●"/>
              <a:defRPr sz="1800">
                <a:latin typeface="Nunito Light"/>
                <a:ea typeface="Nunito Light"/>
                <a:cs typeface="Nunito Light"/>
                <a:sym typeface="Nuni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 Light"/>
              <a:buChar char="○"/>
              <a:defRPr>
                <a:latin typeface="Nunito Light"/>
                <a:ea typeface="Nunito Light"/>
                <a:cs typeface="Nunito Light"/>
                <a:sym typeface="Nuni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 Light"/>
              <a:buChar char="■"/>
              <a:defRPr>
                <a:latin typeface="Nunito Light"/>
                <a:ea typeface="Nunito Light"/>
                <a:cs typeface="Nunito Light"/>
                <a:sym typeface="Nuni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 Light"/>
              <a:buChar char="●"/>
              <a:defRPr>
                <a:latin typeface="Nunito Light"/>
                <a:ea typeface="Nunito Light"/>
                <a:cs typeface="Nunito Light"/>
                <a:sym typeface="Nuni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 Light"/>
              <a:buChar char="○"/>
              <a:defRPr>
                <a:latin typeface="Nunito Light"/>
                <a:ea typeface="Nunito Light"/>
                <a:cs typeface="Nunito Light"/>
                <a:sym typeface="Nuni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 Light"/>
              <a:buChar char="■"/>
              <a:defRPr>
                <a:latin typeface="Nunito Light"/>
                <a:ea typeface="Nunito Light"/>
                <a:cs typeface="Nunito Light"/>
                <a:sym typeface="Nuni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 Light"/>
              <a:buChar char="●"/>
              <a:defRPr>
                <a:latin typeface="Nunito Light"/>
                <a:ea typeface="Nunito Light"/>
                <a:cs typeface="Nunito Light"/>
                <a:sym typeface="Nuni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 Light"/>
              <a:buChar char="○"/>
              <a:defRPr>
                <a:latin typeface="Nunito Light"/>
                <a:ea typeface="Nunito Light"/>
                <a:cs typeface="Nunito Light"/>
                <a:sym typeface="Nuni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Nunito Light"/>
              <a:buChar char="■"/>
              <a:defRPr>
                <a:latin typeface="Nunito Light"/>
                <a:ea typeface="Nunito Light"/>
                <a:cs typeface="Nunito Light"/>
                <a:sym typeface="Nunito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3" r:id="rId4"/>
    <p:sldLayoutId id="2147483660" r:id="rId5"/>
    <p:sldLayoutId id="2147483663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0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12.png"/><Relationship Id="rId9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microsoft.com/office/2007/relationships/hdphoto" Target="../media/hdphoto3.wdp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emf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jpe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6" Type="http://schemas.microsoft.com/office/2007/relationships/hdphoto" Target="../media/hdphoto4.wdp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40DA766D-3A8E-4055-A45B-7C2A6270DE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72000" cy="5143500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946193C5-500A-4D44-B9C2-8AA9E67463A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1" y="0"/>
            <a:ext cx="4572000" cy="5143500"/>
          </a:xfrm>
          <a:prstGeom prst="rect">
            <a:avLst/>
          </a:prstGeom>
        </p:spPr>
      </p:pic>
      <p:sp>
        <p:nvSpPr>
          <p:cNvPr id="72" name="Google Shape;72;p17"/>
          <p:cNvSpPr/>
          <p:nvPr/>
        </p:nvSpPr>
        <p:spPr>
          <a:xfrm>
            <a:off x="2310528" y="277799"/>
            <a:ext cx="4522945" cy="4522945"/>
          </a:xfrm>
          <a:prstGeom prst="ellipse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17"/>
          <p:cNvSpPr txBox="1">
            <a:spLocks noGrp="1"/>
          </p:cNvSpPr>
          <p:nvPr>
            <p:ph type="ctrTitle"/>
          </p:nvPr>
        </p:nvSpPr>
        <p:spPr>
          <a:xfrm>
            <a:off x="-1136700" y="1018497"/>
            <a:ext cx="11417400" cy="92933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6600" dirty="0" err="1"/>
              <a:t>SoS</a:t>
            </a:r>
            <a:endParaRPr sz="5400" dirty="0"/>
          </a:p>
        </p:txBody>
      </p:sp>
      <p:sp>
        <p:nvSpPr>
          <p:cNvPr id="74" name="Google Shape;74;p17"/>
          <p:cNvSpPr txBox="1">
            <a:spLocks noGrp="1"/>
          </p:cNvSpPr>
          <p:nvPr>
            <p:ph type="subTitle" idx="1"/>
          </p:nvPr>
        </p:nvSpPr>
        <p:spPr>
          <a:xfrm>
            <a:off x="2404350" y="2051250"/>
            <a:ext cx="4335300" cy="52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Aft>
                <a:spcPts val="1600"/>
              </a:spcAft>
            </a:pPr>
            <a:r>
              <a:rPr lang="it-IT" sz="2400" dirty="0" err="1"/>
              <a:t>Sustainability</a:t>
            </a:r>
            <a:r>
              <a:rPr lang="it-IT" sz="2400" dirty="0"/>
              <a:t> of Schools</a:t>
            </a:r>
            <a:endParaRPr sz="2400" dirty="0"/>
          </a:p>
        </p:txBody>
      </p:sp>
      <p:sp>
        <p:nvSpPr>
          <p:cNvPr id="9" name="Google Shape;81;p18">
            <a:extLst>
              <a:ext uri="{FF2B5EF4-FFF2-40B4-BE49-F238E27FC236}">
                <a16:creationId xmlns:a16="http://schemas.microsoft.com/office/drawing/2014/main" id="{4B3747B3-541D-4D30-B86E-E541BE379885}"/>
              </a:ext>
            </a:extLst>
          </p:cNvPr>
          <p:cNvSpPr txBox="1">
            <a:spLocks/>
          </p:cNvSpPr>
          <p:nvPr/>
        </p:nvSpPr>
        <p:spPr>
          <a:xfrm>
            <a:off x="2737565" y="2585384"/>
            <a:ext cx="3668871" cy="988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unito Light"/>
              <a:buNone/>
              <a:defRPr sz="12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None/>
              <a:defRPr sz="12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None/>
              <a:defRPr sz="12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None/>
              <a:defRPr sz="12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None/>
              <a:defRPr sz="12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None/>
              <a:defRPr sz="12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None/>
              <a:defRPr sz="12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None/>
              <a:defRPr sz="12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000000"/>
              </a:buClr>
              <a:buSzPts val="1400"/>
              <a:buFont typeface="Nunito Light"/>
              <a:buNone/>
              <a:defRPr sz="12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9pPr>
          </a:lstStyle>
          <a:p>
            <a:pPr marL="0" indent="0">
              <a:buClr>
                <a:schemeClr val="dk1"/>
              </a:buClr>
              <a:buSzPts val="1100"/>
            </a:pPr>
            <a:r>
              <a:rPr lang="it-IT" sz="1600" i="1" dirty="0">
                <a:solidFill>
                  <a:schemeClr val="dk1"/>
                </a:solidFill>
              </a:rPr>
              <a:t>Definizione di modelli, tecnologie e protocolli d’uso per </a:t>
            </a:r>
            <a:r>
              <a:rPr lang="it-IT" sz="1600" b="1" i="1" dirty="0">
                <a:solidFill>
                  <a:schemeClr val="dk1"/>
                </a:solidFill>
              </a:rPr>
              <a:t>salubrità, benessere e risparmio energetico</a:t>
            </a:r>
            <a:r>
              <a:rPr lang="it-IT" sz="1600" i="1" dirty="0">
                <a:solidFill>
                  <a:schemeClr val="dk1"/>
                </a:solidFill>
              </a:rPr>
              <a:t> nei luoghi di formazione.</a:t>
            </a:r>
            <a:endParaRPr lang="it-IT" sz="1600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90;p19">
            <a:extLst>
              <a:ext uri="{FF2B5EF4-FFF2-40B4-BE49-F238E27FC236}">
                <a16:creationId xmlns:a16="http://schemas.microsoft.com/office/drawing/2014/main" id="{4BF4C1A7-FB24-44C9-9456-7B3EEA443763}"/>
              </a:ext>
            </a:extLst>
          </p:cNvPr>
          <p:cNvSpPr/>
          <p:nvPr/>
        </p:nvSpPr>
        <p:spPr>
          <a:xfrm>
            <a:off x="7513151" y="668129"/>
            <a:ext cx="885900" cy="199100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18"/>
          <p:cNvSpPr txBox="1">
            <a:spLocks noGrp="1"/>
          </p:cNvSpPr>
          <p:nvPr>
            <p:ph type="ctrTitle"/>
          </p:nvPr>
        </p:nvSpPr>
        <p:spPr>
          <a:xfrm>
            <a:off x="6592406" y="501940"/>
            <a:ext cx="1884281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it-IT" dirty="0"/>
              <a:t>CALL FOR IDEAS</a:t>
            </a:r>
            <a:endParaRPr dirty="0"/>
          </a:p>
        </p:txBody>
      </p:sp>
      <p:sp>
        <p:nvSpPr>
          <p:cNvPr id="145" name="Google Shape;92;p19">
            <a:extLst>
              <a:ext uri="{FF2B5EF4-FFF2-40B4-BE49-F238E27FC236}">
                <a16:creationId xmlns:a16="http://schemas.microsoft.com/office/drawing/2014/main" id="{930D039D-0A74-49BE-B3DB-C8A7C9E6A712}"/>
              </a:ext>
            </a:extLst>
          </p:cNvPr>
          <p:cNvSpPr txBox="1">
            <a:spLocks noGrp="1"/>
          </p:cNvSpPr>
          <p:nvPr/>
        </p:nvSpPr>
        <p:spPr>
          <a:xfrm>
            <a:off x="1163562" y="2442953"/>
            <a:ext cx="1722300" cy="5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dirty="0"/>
              <a:t>CONTENUTO</a:t>
            </a:r>
            <a:endParaRPr dirty="0"/>
          </a:p>
        </p:txBody>
      </p:sp>
      <p:sp>
        <p:nvSpPr>
          <p:cNvPr id="146" name="Google Shape;93;p19">
            <a:extLst>
              <a:ext uri="{FF2B5EF4-FFF2-40B4-BE49-F238E27FC236}">
                <a16:creationId xmlns:a16="http://schemas.microsoft.com/office/drawing/2014/main" id="{E540F086-63EE-4966-A9B9-B978064D36FD}"/>
              </a:ext>
            </a:extLst>
          </p:cNvPr>
          <p:cNvSpPr txBox="1">
            <a:spLocks noGrp="1"/>
          </p:cNvSpPr>
          <p:nvPr/>
        </p:nvSpPr>
        <p:spPr>
          <a:xfrm>
            <a:off x="3127913" y="2243978"/>
            <a:ext cx="1059300" cy="3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unito ExtraBold"/>
              <a:buNone/>
              <a:defRPr sz="1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/>
              <a:t>-02-</a:t>
            </a:r>
            <a:endParaRPr dirty="0"/>
          </a:p>
        </p:txBody>
      </p:sp>
      <p:sp>
        <p:nvSpPr>
          <p:cNvPr id="147" name="Google Shape;94;p19">
            <a:extLst>
              <a:ext uri="{FF2B5EF4-FFF2-40B4-BE49-F238E27FC236}">
                <a16:creationId xmlns:a16="http://schemas.microsoft.com/office/drawing/2014/main" id="{8DF4D8D8-363A-4D18-AFCB-0B393A74C943}"/>
              </a:ext>
            </a:extLst>
          </p:cNvPr>
          <p:cNvSpPr txBox="1">
            <a:spLocks noGrp="1"/>
          </p:cNvSpPr>
          <p:nvPr/>
        </p:nvSpPr>
        <p:spPr>
          <a:xfrm>
            <a:off x="3315267" y="2653253"/>
            <a:ext cx="885900" cy="3467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dirty="0"/>
              <a:t>TEAM</a:t>
            </a:r>
            <a:endParaRPr dirty="0"/>
          </a:p>
        </p:txBody>
      </p:sp>
      <p:sp>
        <p:nvSpPr>
          <p:cNvPr id="148" name="Google Shape;95;p19">
            <a:extLst>
              <a:ext uri="{FF2B5EF4-FFF2-40B4-BE49-F238E27FC236}">
                <a16:creationId xmlns:a16="http://schemas.microsoft.com/office/drawing/2014/main" id="{B884CDEA-3533-4E68-9817-3ACE0F2DC2D8}"/>
              </a:ext>
            </a:extLst>
          </p:cNvPr>
          <p:cNvSpPr txBox="1">
            <a:spLocks noGrp="1"/>
          </p:cNvSpPr>
          <p:nvPr/>
        </p:nvSpPr>
        <p:spPr>
          <a:xfrm>
            <a:off x="4970612" y="2243978"/>
            <a:ext cx="1059300" cy="3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unito ExtraBold"/>
              <a:buNone/>
              <a:defRPr sz="1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-03-</a:t>
            </a:r>
            <a:endParaRPr/>
          </a:p>
        </p:txBody>
      </p:sp>
      <p:sp>
        <p:nvSpPr>
          <p:cNvPr id="150" name="Google Shape;97;p19">
            <a:extLst>
              <a:ext uri="{FF2B5EF4-FFF2-40B4-BE49-F238E27FC236}">
                <a16:creationId xmlns:a16="http://schemas.microsoft.com/office/drawing/2014/main" id="{8E9EFAD3-F5B0-49B5-95F5-BE9AEAEFF55F}"/>
              </a:ext>
            </a:extLst>
          </p:cNvPr>
          <p:cNvSpPr txBox="1">
            <a:spLocks noGrp="1"/>
          </p:cNvSpPr>
          <p:nvPr/>
        </p:nvSpPr>
        <p:spPr>
          <a:xfrm>
            <a:off x="4607479" y="2721503"/>
            <a:ext cx="1809947" cy="294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dirty="0"/>
              <a:t>RISULTATI ATTESI</a:t>
            </a:r>
            <a:endParaRPr dirty="0"/>
          </a:p>
        </p:txBody>
      </p:sp>
      <p:sp>
        <p:nvSpPr>
          <p:cNvPr id="151" name="Google Shape;98;p19">
            <a:extLst>
              <a:ext uri="{FF2B5EF4-FFF2-40B4-BE49-F238E27FC236}">
                <a16:creationId xmlns:a16="http://schemas.microsoft.com/office/drawing/2014/main" id="{BDC1DDDE-B7D1-49E1-9D50-CA7FCCB027DA}"/>
              </a:ext>
            </a:extLst>
          </p:cNvPr>
          <p:cNvSpPr txBox="1">
            <a:spLocks noGrp="1"/>
          </p:cNvSpPr>
          <p:nvPr/>
        </p:nvSpPr>
        <p:spPr>
          <a:xfrm>
            <a:off x="7023175" y="2243978"/>
            <a:ext cx="1059300" cy="3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unito ExtraBold"/>
              <a:buNone/>
              <a:defRPr sz="1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-04-</a:t>
            </a:r>
            <a:endParaRPr/>
          </a:p>
        </p:txBody>
      </p:sp>
      <p:sp>
        <p:nvSpPr>
          <p:cNvPr id="152" name="Google Shape;99;p19">
            <a:extLst>
              <a:ext uri="{FF2B5EF4-FFF2-40B4-BE49-F238E27FC236}">
                <a16:creationId xmlns:a16="http://schemas.microsoft.com/office/drawing/2014/main" id="{82BE36C5-E880-4515-BC6A-186B86CDDC57}"/>
              </a:ext>
            </a:extLst>
          </p:cNvPr>
          <p:cNvSpPr txBox="1">
            <a:spLocks noGrp="1"/>
          </p:cNvSpPr>
          <p:nvPr/>
        </p:nvSpPr>
        <p:spPr>
          <a:xfrm>
            <a:off x="6691681" y="2442953"/>
            <a:ext cx="1722300" cy="5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lvl="0"/>
            <a:r>
              <a:rPr lang="it-IT" dirty="0"/>
              <a:t>AVANZAMENTO</a:t>
            </a:r>
          </a:p>
        </p:txBody>
      </p:sp>
      <p:sp>
        <p:nvSpPr>
          <p:cNvPr id="153" name="Google Shape;100;p19">
            <a:extLst>
              <a:ext uri="{FF2B5EF4-FFF2-40B4-BE49-F238E27FC236}">
                <a16:creationId xmlns:a16="http://schemas.microsoft.com/office/drawing/2014/main" id="{0F1B71E3-59E8-469A-A8FA-6696A5462860}"/>
              </a:ext>
            </a:extLst>
          </p:cNvPr>
          <p:cNvSpPr txBox="1">
            <a:spLocks noGrp="1"/>
          </p:cNvSpPr>
          <p:nvPr/>
        </p:nvSpPr>
        <p:spPr>
          <a:xfrm>
            <a:off x="1495062" y="2243978"/>
            <a:ext cx="1059300" cy="3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unito ExtraBold"/>
              <a:buNone/>
              <a:defRPr sz="1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Nunito ExtraBold"/>
              <a:buNone/>
              <a:defRPr sz="120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-01-</a:t>
            </a:r>
            <a:endParaRPr/>
          </a:p>
        </p:txBody>
      </p:sp>
      <p:cxnSp>
        <p:nvCxnSpPr>
          <p:cNvPr id="154" name="Google Shape;101;p19">
            <a:extLst>
              <a:ext uri="{FF2B5EF4-FFF2-40B4-BE49-F238E27FC236}">
                <a16:creationId xmlns:a16="http://schemas.microsoft.com/office/drawing/2014/main" id="{CEEB7534-6950-4352-8234-D5177AB01E3F}"/>
              </a:ext>
            </a:extLst>
          </p:cNvPr>
          <p:cNvCxnSpPr/>
          <p:nvPr/>
        </p:nvCxnSpPr>
        <p:spPr>
          <a:xfrm>
            <a:off x="1302724" y="2007128"/>
            <a:ext cx="7258200" cy="0"/>
          </a:xfrm>
          <a:prstGeom prst="straightConnector1">
            <a:avLst/>
          </a:prstGeom>
          <a:noFill/>
          <a:ln w="19050" cap="flat" cmpd="sng">
            <a:solidFill>
              <a:srgbClr val="A5B8C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5" name="Google Shape;102;p19">
            <a:extLst>
              <a:ext uri="{FF2B5EF4-FFF2-40B4-BE49-F238E27FC236}">
                <a16:creationId xmlns:a16="http://schemas.microsoft.com/office/drawing/2014/main" id="{0F4A5932-B4A0-4FF9-9C86-BD4A759B7FB6}"/>
              </a:ext>
            </a:extLst>
          </p:cNvPr>
          <p:cNvCxnSpPr/>
          <p:nvPr/>
        </p:nvCxnSpPr>
        <p:spPr>
          <a:xfrm>
            <a:off x="1266673" y="3326360"/>
            <a:ext cx="7258200" cy="0"/>
          </a:xfrm>
          <a:prstGeom prst="straightConnector1">
            <a:avLst/>
          </a:prstGeom>
          <a:noFill/>
          <a:ln w="19050" cap="flat" cmpd="sng">
            <a:solidFill>
              <a:srgbClr val="A5B8C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6" name="Google Shape;83;p18">
            <a:extLst>
              <a:ext uri="{FF2B5EF4-FFF2-40B4-BE49-F238E27FC236}">
                <a16:creationId xmlns:a16="http://schemas.microsoft.com/office/drawing/2014/main" id="{7B053A13-370B-4052-8D5D-E12A5370CC2B}"/>
              </a:ext>
            </a:extLst>
          </p:cNvPr>
          <p:cNvSpPr/>
          <p:nvPr/>
        </p:nvSpPr>
        <p:spPr>
          <a:xfrm rot="10800000" flipH="1">
            <a:off x="-151" y="0"/>
            <a:ext cx="805917" cy="5143500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107;p20">
            <a:extLst>
              <a:ext uri="{FF2B5EF4-FFF2-40B4-BE49-F238E27FC236}">
                <a16:creationId xmlns:a16="http://schemas.microsoft.com/office/drawing/2014/main" id="{DDE9C5B7-6267-4ADC-84B0-BB45BB135205}"/>
              </a:ext>
            </a:extLst>
          </p:cNvPr>
          <p:cNvSpPr/>
          <p:nvPr/>
        </p:nvSpPr>
        <p:spPr>
          <a:xfrm rot="10800000" flipH="1">
            <a:off x="7353400" y="896437"/>
            <a:ext cx="885900" cy="167700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108;p20">
            <a:extLst>
              <a:ext uri="{FF2B5EF4-FFF2-40B4-BE49-F238E27FC236}">
                <a16:creationId xmlns:a16="http://schemas.microsoft.com/office/drawing/2014/main" id="{0F261AA1-C6F8-41BE-B68F-0E8F16097D2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dirty="0"/>
              <a:t>CONTENUTO</a:t>
            </a:r>
            <a:endParaRPr dirty="0"/>
          </a:p>
        </p:txBody>
      </p:sp>
      <p:grpSp>
        <p:nvGrpSpPr>
          <p:cNvPr id="11" name="Gruppo 10">
            <a:extLst>
              <a:ext uri="{FF2B5EF4-FFF2-40B4-BE49-F238E27FC236}">
                <a16:creationId xmlns:a16="http://schemas.microsoft.com/office/drawing/2014/main" id="{F281D039-DAA1-4781-B749-28C53438AD71}"/>
              </a:ext>
            </a:extLst>
          </p:cNvPr>
          <p:cNvGrpSpPr/>
          <p:nvPr/>
        </p:nvGrpSpPr>
        <p:grpSpPr>
          <a:xfrm>
            <a:off x="3280448" y="1061400"/>
            <a:ext cx="4698152" cy="3350800"/>
            <a:chOff x="2381914" y="273578"/>
            <a:chExt cx="4150282" cy="2960049"/>
          </a:xfrm>
        </p:grpSpPr>
        <p:sp>
          <p:nvSpPr>
            <p:cNvPr id="12" name="Ovale 11">
              <a:extLst>
                <a:ext uri="{FF2B5EF4-FFF2-40B4-BE49-F238E27FC236}">
                  <a16:creationId xmlns:a16="http://schemas.microsoft.com/office/drawing/2014/main" id="{3D1C475B-15BA-46B7-80F2-BA2CBF38705C}"/>
                </a:ext>
              </a:extLst>
            </p:cNvPr>
            <p:cNvSpPr/>
            <p:nvPr/>
          </p:nvSpPr>
          <p:spPr>
            <a:xfrm>
              <a:off x="2843234" y="1231404"/>
              <a:ext cx="3222779" cy="1691654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grpSp>
          <p:nvGrpSpPr>
            <p:cNvPr id="13" name="Gruppo 12">
              <a:extLst>
                <a:ext uri="{FF2B5EF4-FFF2-40B4-BE49-F238E27FC236}">
                  <a16:creationId xmlns:a16="http://schemas.microsoft.com/office/drawing/2014/main" id="{649EE51D-E142-41A9-8BEF-D0970DAB717E}"/>
                </a:ext>
              </a:extLst>
            </p:cNvPr>
            <p:cNvGrpSpPr/>
            <p:nvPr/>
          </p:nvGrpSpPr>
          <p:grpSpPr>
            <a:xfrm>
              <a:off x="3919108" y="2245486"/>
              <a:ext cx="988141" cy="988141"/>
              <a:chOff x="3903682" y="3441253"/>
              <a:chExt cx="988141" cy="988141"/>
            </a:xfrm>
          </p:grpSpPr>
          <p:sp>
            <p:nvSpPr>
              <p:cNvPr id="93" name="Ovale 92">
                <a:extLst>
                  <a:ext uri="{FF2B5EF4-FFF2-40B4-BE49-F238E27FC236}">
                    <a16:creationId xmlns:a16="http://schemas.microsoft.com/office/drawing/2014/main" id="{E2F828BE-FE7B-4040-A0D9-2DE3CBCF5A1F}"/>
                  </a:ext>
                </a:extLst>
              </p:cNvPr>
              <p:cNvSpPr/>
              <p:nvPr/>
            </p:nvSpPr>
            <p:spPr>
              <a:xfrm>
                <a:off x="3903682" y="3441253"/>
                <a:ext cx="988141" cy="98814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grpSp>
            <p:nvGrpSpPr>
              <p:cNvPr id="94" name="Google Shape;4772;p37">
                <a:extLst>
                  <a:ext uri="{FF2B5EF4-FFF2-40B4-BE49-F238E27FC236}">
                    <a16:creationId xmlns:a16="http://schemas.microsoft.com/office/drawing/2014/main" id="{F2E720D3-1663-4B24-A46A-C2CE742DBA52}"/>
                  </a:ext>
                </a:extLst>
              </p:cNvPr>
              <p:cNvGrpSpPr/>
              <p:nvPr/>
            </p:nvGrpSpPr>
            <p:grpSpPr>
              <a:xfrm>
                <a:off x="4252263" y="3611741"/>
                <a:ext cx="396931" cy="560980"/>
                <a:chOff x="3601937" y="4161192"/>
                <a:chExt cx="275181" cy="388912"/>
              </a:xfrm>
            </p:grpSpPr>
            <p:sp>
              <p:nvSpPr>
                <p:cNvPr id="95" name="Google Shape;4773;p37">
                  <a:extLst>
                    <a:ext uri="{FF2B5EF4-FFF2-40B4-BE49-F238E27FC236}">
                      <a16:creationId xmlns:a16="http://schemas.microsoft.com/office/drawing/2014/main" id="{A3D4A8A3-7927-4468-AC23-1C92DA68ED26}"/>
                    </a:ext>
                  </a:extLst>
                </p:cNvPr>
                <p:cNvSpPr/>
                <p:nvPr/>
              </p:nvSpPr>
              <p:spPr>
                <a:xfrm>
                  <a:off x="3601937" y="4161192"/>
                  <a:ext cx="195546" cy="38891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43" h="14803" extrusionOk="0">
                      <a:moveTo>
                        <a:pt x="3725" y="0"/>
                      </a:moveTo>
                      <a:cubicBezTo>
                        <a:pt x="2608" y="0"/>
                        <a:pt x="1714" y="916"/>
                        <a:pt x="1734" y="2033"/>
                      </a:cubicBezTo>
                      <a:lnTo>
                        <a:pt x="1734" y="8580"/>
                      </a:lnTo>
                      <a:cubicBezTo>
                        <a:pt x="521" y="9440"/>
                        <a:pt x="0" y="10994"/>
                        <a:pt x="458" y="12416"/>
                      </a:cubicBezTo>
                      <a:cubicBezTo>
                        <a:pt x="909" y="13838"/>
                        <a:pt x="2227" y="14802"/>
                        <a:pt x="3725" y="14802"/>
                      </a:cubicBezTo>
                      <a:cubicBezTo>
                        <a:pt x="5216" y="14802"/>
                        <a:pt x="6534" y="13838"/>
                        <a:pt x="6992" y="12416"/>
                      </a:cubicBezTo>
                      <a:cubicBezTo>
                        <a:pt x="7443" y="10994"/>
                        <a:pt x="6930" y="9440"/>
                        <a:pt x="5709" y="8580"/>
                      </a:cubicBezTo>
                      <a:lnTo>
                        <a:pt x="5709" y="2033"/>
                      </a:lnTo>
                      <a:cubicBezTo>
                        <a:pt x="5737" y="916"/>
                        <a:pt x="4835" y="0"/>
                        <a:pt x="3725" y="0"/>
                      </a:cubicBezTo>
                      <a:close/>
                    </a:path>
                  </a:pathLst>
                </a:custGeom>
                <a:solidFill>
                  <a:srgbClr val="C9CFD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96" name="Google Shape;4774;p37">
                  <a:extLst>
                    <a:ext uri="{FF2B5EF4-FFF2-40B4-BE49-F238E27FC236}">
                      <a16:creationId xmlns:a16="http://schemas.microsoft.com/office/drawing/2014/main" id="{8F2414BE-1DB8-4537-9441-1C7D187F3060}"/>
                    </a:ext>
                  </a:extLst>
                </p:cNvPr>
                <p:cNvSpPr/>
                <p:nvPr/>
              </p:nvSpPr>
              <p:spPr>
                <a:xfrm>
                  <a:off x="3630182" y="4193980"/>
                  <a:ext cx="128131" cy="3245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77" h="12355" extrusionOk="0">
                      <a:moveTo>
                        <a:pt x="2650" y="1"/>
                      </a:moveTo>
                      <a:cubicBezTo>
                        <a:pt x="2213" y="1"/>
                        <a:pt x="1866" y="348"/>
                        <a:pt x="1866" y="785"/>
                      </a:cubicBezTo>
                      <a:lnTo>
                        <a:pt x="1866" y="7950"/>
                      </a:lnTo>
                      <a:lnTo>
                        <a:pt x="1360" y="8310"/>
                      </a:lnTo>
                      <a:cubicBezTo>
                        <a:pt x="0" y="9274"/>
                        <a:pt x="146" y="11341"/>
                        <a:pt x="1624" y="12104"/>
                      </a:cubicBezTo>
                      <a:cubicBezTo>
                        <a:pt x="1957" y="12276"/>
                        <a:pt x="2305" y="12354"/>
                        <a:pt x="2643" y="12354"/>
                      </a:cubicBezTo>
                      <a:cubicBezTo>
                        <a:pt x="3811" y="12354"/>
                        <a:pt x="4871" y="11418"/>
                        <a:pt x="4877" y="10128"/>
                      </a:cubicBezTo>
                      <a:cubicBezTo>
                        <a:pt x="4870" y="9406"/>
                        <a:pt x="4523" y="8733"/>
                        <a:pt x="3933" y="8310"/>
                      </a:cubicBezTo>
                      <a:lnTo>
                        <a:pt x="3434" y="7950"/>
                      </a:lnTo>
                      <a:lnTo>
                        <a:pt x="3434" y="785"/>
                      </a:lnTo>
                      <a:cubicBezTo>
                        <a:pt x="3434" y="348"/>
                        <a:pt x="3080" y="1"/>
                        <a:pt x="2650" y="1"/>
                      </a:cubicBezTo>
                      <a:close/>
                    </a:path>
                  </a:pathLst>
                </a:custGeom>
                <a:solidFill>
                  <a:srgbClr val="A5B1B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97" name="Google Shape;4775;p37">
                  <a:extLst>
                    <a:ext uri="{FF2B5EF4-FFF2-40B4-BE49-F238E27FC236}">
                      <a16:creationId xmlns:a16="http://schemas.microsoft.com/office/drawing/2014/main" id="{1F0DA67E-C739-4459-A6CE-D6F3743D7B32}"/>
                    </a:ext>
                  </a:extLst>
                </p:cNvPr>
                <p:cNvSpPr/>
                <p:nvPr/>
              </p:nvSpPr>
              <p:spPr>
                <a:xfrm>
                  <a:off x="3636383" y="4193980"/>
                  <a:ext cx="63448" cy="3245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15" h="12355" extrusionOk="0">
                      <a:moveTo>
                        <a:pt x="2407" y="1"/>
                      </a:moveTo>
                      <a:cubicBezTo>
                        <a:pt x="1977" y="1"/>
                        <a:pt x="1630" y="354"/>
                        <a:pt x="1630" y="785"/>
                      </a:cubicBezTo>
                      <a:lnTo>
                        <a:pt x="1630" y="7950"/>
                      </a:lnTo>
                      <a:lnTo>
                        <a:pt x="1124" y="8310"/>
                      </a:lnTo>
                      <a:cubicBezTo>
                        <a:pt x="333" y="8872"/>
                        <a:pt x="0" y="9878"/>
                        <a:pt x="292" y="10800"/>
                      </a:cubicBezTo>
                      <a:cubicBezTo>
                        <a:pt x="590" y="11723"/>
                        <a:pt x="1443" y="12354"/>
                        <a:pt x="2414" y="12354"/>
                      </a:cubicBezTo>
                      <a:cubicBezTo>
                        <a:pt x="1714" y="12354"/>
                        <a:pt x="1145" y="11355"/>
                        <a:pt x="1138" y="10128"/>
                      </a:cubicBezTo>
                      <a:cubicBezTo>
                        <a:pt x="1138" y="9295"/>
                        <a:pt x="1492" y="8504"/>
                        <a:pt x="2116" y="7950"/>
                      </a:cubicBezTo>
                      <a:lnTo>
                        <a:pt x="2116" y="785"/>
                      </a:lnTo>
                      <a:cubicBezTo>
                        <a:pt x="2116" y="354"/>
                        <a:pt x="2164" y="1"/>
                        <a:pt x="2407" y="1"/>
                      </a:cubicBezTo>
                      <a:close/>
                    </a:path>
                  </a:pathLst>
                </a:custGeom>
                <a:solidFill>
                  <a:srgbClr val="70849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98" name="Google Shape;4776;p37">
                  <a:extLst>
                    <a:ext uri="{FF2B5EF4-FFF2-40B4-BE49-F238E27FC236}">
                      <a16:creationId xmlns:a16="http://schemas.microsoft.com/office/drawing/2014/main" id="{2B7BF4DF-91D9-4F69-943D-01B747196A89}"/>
                    </a:ext>
                  </a:extLst>
                </p:cNvPr>
                <p:cNvSpPr/>
                <p:nvPr/>
              </p:nvSpPr>
              <p:spPr>
                <a:xfrm>
                  <a:off x="3679207" y="4193980"/>
                  <a:ext cx="41195" cy="893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68" h="3400" extrusionOk="0">
                      <a:moveTo>
                        <a:pt x="784" y="1"/>
                      </a:moveTo>
                      <a:cubicBezTo>
                        <a:pt x="347" y="1"/>
                        <a:pt x="0" y="348"/>
                        <a:pt x="0" y="785"/>
                      </a:cubicBezTo>
                      <a:lnTo>
                        <a:pt x="0" y="3399"/>
                      </a:lnTo>
                      <a:lnTo>
                        <a:pt x="1568" y="3399"/>
                      </a:lnTo>
                      <a:lnTo>
                        <a:pt x="1568" y="785"/>
                      </a:lnTo>
                      <a:cubicBezTo>
                        <a:pt x="1568" y="348"/>
                        <a:pt x="1214" y="1"/>
                        <a:pt x="784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9" name="Google Shape;4777;p37">
                  <a:extLst>
                    <a:ext uri="{FF2B5EF4-FFF2-40B4-BE49-F238E27FC236}">
                      <a16:creationId xmlns:a16="http://schemas.microsoft.com/office/drawing/2014/main" id="{4F05596B-5BC5-42E5-A3E9-09938220B96F}"/>
                    </a:ext>
                  </a:extLst>
                </p:cNvPr>
                <p:cNvSpPr/>
                <p:nvPr/>
              </p:nvSpPr>
              <p:spPr>
                <a:xfrm>
                  <a:off x="3679207" y="4368010"/>
                  <a:ext cx="41195" cy="11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68" h="452" extrusionOk="0">
                      <a:moveTo>
                        <a:pt x="0" y="1"/>
                      </a:moveTo>
                      <a:lnTo>
                        <a:pt x="0" y="452"/>
                      </a:lnTo>
                      <a:lnTo>
                        <a:pt x="1568" y="452"/>
                      </a:lnTo>
                      <a:lnTo>
                        <a:pt x="1568" y="1"/>
                      </a:lnTo>
                      <a:close/>
                    </a:path>
                  </a:pathLst>
                </a:custGeom>
                <a:solidFill>
                  <a:srgbClr val="73839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0" name="Google Shape;4778;p37">
                  <a:extLst>
                    <a:ext uri="{FF2B5EF4-FFF2-40B4-BE49-F238E27FC236}">
                      <a16:creationId xmlns:a16="http://schemas.microsoft.com/office/drawing/2014/main" id="{4889343B-79A0-457F-A056-0469F0831375}"/>
                    </a:ext>
                  </a:extLst>
                </p:cNvPr>
                <p:cNvSpPr/>
                <p:nvPr/>
              </p:nvSpPr>
              <p:spPr>
                <a:xfrm>
                  <a:off x="3679207" y="4322637"/>
                  <a:ext cx="41195" cy="120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68" h="459" extrusionOk="0">
                      <a:moveTo>
                        <a:pt x="0" y="1"/>
                      </a:moveTo>
                      <a:lnTo>
                        <a:pt x="0" y="458"/>
                      </a:lnTo>
                      <a:lnTo>
                        <a:pt x="1568" y="458"/>
                      </a:lnTo>
                      <a:lnTo>
                        <a:pt x="1568" y="1"/>
                      </a:lnTo>
                      <a:close/>
                    </a:path>
                  </a:pathLst>
                </a:custGeom>
                <a:solidFill>
                  <a:srgbClr val="73839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1" name="Google Shape;4779;p37">
                  <a:extLst>
                    <a:ext uri="{FF2B5EF4-FFF2-40B4-BE49-F238E27FC236}">
                      <a16:creationId xmlns:a16="http://schemas.microsoft.com/office/drawing/2014/main" id="{9E972B96-3469-4B9E-88F9-A4116883B2B2}"/>
                    </a:ext>
                  </a:extLst>
                </p:cNvPr>
                <p:cNvSpPr/>
                <p:nvPr/>
              </p:nvSpPr>
              <p:spPr>
                <a:xfrm>
                  <a:off x="3679207" y="4277448"/>
                  <a:ext cx="41195" cy="11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68" h="452" extrusionOk="0">
                      <a:moveTo>
                        <a:pt x="0" y="1"/>
                      </a:moveTo>
                      <a:lnTo>
                        <a:pt x="0" y="451"/>
                      </a:lnTo>
                      <a:lnTo>
                        <a:pt x="1568" y="451"/>
                      </a:lnTo>
                      <a:lnTo>
                        <a:pt x="1568" y="1"/>
                      </a:lnTo>
                      <a:close/>
                    </a:path>
                  </a:pathLst>
                </a:custGeom>
                <a:solidFill>
                  <a:srgbClr val="73839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2" name="Google Shape;4780;p37">
                  <a:extLst>
                    <a:ext uri="{FF2B5EF4-FFF2-40B4-BE49-F238E27FC236}">
                      <a16:creationId xmlns:a16="http://schemas.microsoft.com/office/drawing/2014/main" id="{4428D61F-9AA1-4693-A808-3D339A2966B6}"/>
                    </a:ext>
                  </a:extLst>
                </p:cNvPr>
                <p:cNvSpPr/>
                <p:nvPr/>
              </p:nvSpPr>
              <p:spPr>
                <a:xfrm>
                  <a:off x="3679207" y="4232076"/>
                  <a:ext cx="41195" cy="11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68" h="452" extrusionOk="0">
                      <a:moveTo>
                        <a:pt x="0" y="0"/>
                      </a:moveTo>
                      <a:lnTo>
                        <a:pt x="0" y="451"/>
                      </a:lnTo>
                      <a:lnTo>
                        <a:pt x="1568" y="451"/>
                      </a:lnTo>
                      <a:lnTo>
                        <a:pt x="1568" y="0"/>
                      </a:lnTo>
                      <a:close/>
                    </a:path>
                  </a:pathLst>
                </a:custGeom>
                <a:solidFill>
                  <a:srgbClr val="73839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" name="Google Shape;4781;p37">
                  <a:extLst>
                    <a:ext uri="{FF2B5EF4-FFF2-40B4-BE49-F238E27FC236}">
                      <a16:creationId xmlns:a16="http://schemas.microsoft.com/office/drawing/2014/main" id="{C5EBFEA6-CE8E-44C5-B264-6005171DC9FC}"/>
                    </a:ext>
                  </a:extLst>
                </p:cNvPr>
                <p:cNvSpPr/>
                <p:nvPr/>
              </p:nvSpPr>
              <p:spPr>
                <a:xfrm>
                  <a:off x="3811489" y="4211846"/>
                  <a:ext cx="65629" cy="1119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98" h="4260" extrusionOk="0">
                      <a:moveTo>
                        <a:pt x="1243" y="0"/>
                      </a:moveTo>
                      <a:cubicBezTo>
                        <a:pt x="452" y="0"/>
                        <a:pt x="1" y="465"/>
                        <a:pt x="1" y="1270"/>
                      </a:cubicBezTo>
                      <a:lnTo>
                        <a:pt x="1" y="2990"/>
                      </a:lnTo>
                      <a:cubicBezTo>
                        <a:pt x="1" y="3427"/>
                        <a:pt x="119" y="3753"/>
                        <a:pt x="362" y="3968"/>
                      </a:cubicBezTo>
                      <a:cubicBezTo>
                        <a:pt x="577" y="4155"/>
                        <a:pt x="875" y="4259"/>
                        <a:pt x="1243" y="4259"/>
                      </a:cubicBezTo>
                      <a:cubicBezTo>
                        <a:pt x="1978" y="4259"/>
                        <a:pt x="2498" y="3836"/>
                        <a:pt x="2498" y="3226"/>
                      </a:cubicBezTo>
                      <a:cubicBezTo>
                        <a:pt x="2498" y="2990"/>
                        <a:pt x="2401" y="2941"/>
                        <a:pt x="2241" y="2941"/>
                      </a:cubicBezTo>
                      <a:cubicBezTo>
                        <a:pt x="2082" y="2941"/>
                        <a:pt x="1999" y="3004"/>
                        <a:pt x="1985" y="3122"/>
                      </a:cubicBezTo>
                      <a:cubicBezTo>
                        <a:pt x="1950" y="3385"/>
                        <a:pt x="1901" y="3788"/>
                        <a:pt x="1270" y="3788"/>
                      </a:cubicBezTo>
                      <a:cubicBezTo>
                        <a:pt x="757" y="3788"/>
                        <a:pt x="507" y="3531"/>
                        <a:pt x="507" y="2990"/>
                      </a:cubicBezTo>
                      <a:lnTo>
                        <a:pt x="507" y="1270"/>
                      </a:lnTo>
                      <a:cubicBezTo>
                        <a:pt x="507" y="736"/>
                        <a:pt x="757" y="465"/>
                        <a:pt x="1256" y="465"/>
                      </a:cubicBezTo>
                      <a:cubicBezTo>
                        <a:pt x="1832" y="465"/>
                        <a:pt x="1971" y="812"/>
                        <a:pt x="1985" y="1110"/>
                      </a:cubicBezTo>
                      <a:cubicBezTo>
                        <a:pt x="1992" y="1228"/>
                        <a:pt x="2082" y="1291"/>
                        <a:pt x="2241" y="1291"/>
                      </a:cubicBezTo>
                      <a:cubicBezTo>
                        <a:pt x="2401" y="1291"/>
                        <a:pt x="2498" y="1249"/>
                        <a:pt x="2498" y="1013"/>
                      </a:cubicBezTo>
                      <a:cubicBezTo>
                        <a:pt x="2498" y="417"/>
                        <a:pt x="1985" y="0"/>
                        <a:pt x="1243" y="0"/>
                      </a:cubicBezTo>
                      <a:close/>
                    </a:path>
                  </a:pathLst>
                </a:custGeom>
                <a:solidFill>
                  <a:srgbClr val="73839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  <p:sp>
              <p:nvSpPr>
                <p:cNvPr id="104" name="Google Shape;4782;p37">
                  <a:extLst>
                    <a:ext uri="{FF2B5EF4-FFF2-40B4-BE49-F238E27FC236}">
                      <a16:creationId xmlns:a16="http://schemas.microsoft.com/office/drawing/2014/main" id="{2818523D-041D-4462-A0BD-930AFC05414F}"/>
                    </a:ext>
                  </a:extLst>
                </p:cNvPr>
                <p:cNvSpPr/>
                <p:nvPr/>
              </p:nvSpPr>
              <p:spPr>
                <a:xfrm>
                  <a:off x="3774497" y="4175485"/>
                  <a:ext cx="45241" cy="389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2" h="1482" extrusionOk="0">
                      <a:moveTo>
                        <a:pt x="986" y="453"/>
                      </a:moveTo>
                      <a:cubicBezTo>
                        <a:pt x="1131" y="453"/>
                        <a:pt x="1270" y="566"/>
                        <a:pt x="1270" y="739"/>
                      </a:cubicBezTo>
                      <a:cubicBezTo>
                        <a:pt x="1270" y="899"/>
                        <a:pt x="1145" y="1031"/>
                        <a:pt x="986" y="1031"/>
                      </a:cubicBezTo>
                      <a:cubicBezTo>
                        <a:pt x="729" y="1031"/>
                        <a:pt x="604" y="719"/>
                        <a:pt x="785" y="538"/>
                      </a:cubicBezTo>
                      <a:cubicBezTo>
                        <a:pt x="843" y="480"/>
                        <a:pt x="915" y="453"/>
                        <a:pt x="986" y="453"/>
                      </a:cubicBezTo>
                      <a:close/>
                      <a:moveTo>
                        <a:pt x="983" y="1"/>
                      </a:moveTo>
                      <a:cubicBezTo>
                        <a:pt x="801" y="1"/>
                        <a:pt x="616" y="68"/>
                        <a:pt x="466" y="219"/>
                      </a:cubicBezTo>
                      <a:cubicBezTo>
                        <a:pt x="1" y="684"/>
                        <a:pt x="327" y="1482"/>
                        <a:pt x="986" y="1482"/>
                      </a:cubicBezTo>
                      <a:cubicBezTo>
                        <a:pt x="1395" y="1482"/>
                        <a:pt x="1721" y="1149"/>
                        <a:pt x="1721" y="739"/>
                      </a:cubicBezTo>
                      <a:cubicBezTo>
                        <a:pt x="1721" y="294"/>
                        <a:pt x="1360" y="1"/>
                        <a:pt x="983" y="1"/>
                      </a:cubicBezTo>
                      <a:close/>
                    </a:path>
                  </a:pathLst>
                </a:custGeom>
                <a:solidFill>
                  <a:srgbClr val="73839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dirty="0"/>
                </a:p>
              </p:txBody>
            </p:sp>
          </p:grpSp>
        </p:grpSp>
        <p:grpSp>
          <p:nvGrpSpPr>
            <p:cNvPr id="15" name="Gruppo 14">
              <a:extLst>
                <a:ext uri="{FF2B5EF4-FFF2-40B4-BE49-F238E27FC236}">
                  <a16:creationId xmlns:a16="http://schemas.microsoft.com/office/drawing/2014/main" id="{F61DB836-8595-412C-9656-1CC09E99791E}"/>
                </a:ext>
              </a:extLst>
            </p:cNvPr>
            <p:cNvGrpSpPr/>
            <p:nvPr/>
          </p:nvGrpSpPr>
          <p:grpSpPr>
            <a:xfrm>
              <a:off x="3570142" y="273578"/>
              <a:ext cx="1691654" cy="1691654"/>
              <a:chOff x="3570142" y="1762363"/>
              <a:chExt cx="1691654" cy="1691654"/>
            </a:xfrm>
          </p:grpSpPr>
          <p:sp>
            <p:nvSpPr>
              <p:cNvPr id="52" name="Ovale 51">
                <a:extLst>
                  <a:ext uri="{FF2B5EF4-FFF2-40B4-BE49-F238E27FC236}">
                    <a16:creationId xmlns:a16="http://schemas.microsoft.com/office/drawing/2014/main" id="{E0302E0B-C936-4951-9441-7826AF900FD4}"/>
                  </a:ext>
                </a:extLst>
              </p:cNvPr>
              <p:cNvSpPr/>
              <p:nvPr/>
            </p:nvSpPr>
            <p:spPr>
              <a:xfrm>
                <a:off x="3570142" y="1762363"/>
                <a:ext cx="1691654" cy="169165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grpSp>
            <p:nvGrpSpPr>
              <p:cNvPr id="53" name="Google Shape;6007;p38">
                <a:extLst>
                  <a:ext uri="{FF2B5EF4-FFF2-40B4-BE49-F238E27FC236}">
                    <a16:creationId xmlns:a16="http://schemas.microsoft.com/office/drawing/2014/main" id="{6657EAF3-C259-4818-8783-BEC1C4432E4A}"/>
                  </a:ext>
                </a:extLst>
              </p:cNvPr>
              <p:cNvGrpSpPr/>
              <p:nvPr/>
            </p:nvGrpSpPr>
            <p:grpSpPr>
              <a:xfrm>
                <a:off x="3854788" y="1995649"/>
                <a:ext cx="1115571" cy="1038454"/>
                <a:chOff x="2593522" y="2407029"/>
                <a:chExt cx="391606" cy="364535"/>
              </a:xfrm>
            </p:grpSpPr>
            <p:sp>
              <p:nvSpPr>
                <p:cNvPr id="54" name="Google Shape;6008;p38">
                  <a:extLst>
                    <a:ext uri="{FF2B5EF4-FFF2-40B4-BE49-F238E27FC236}">
                      <a16:creationId xmlns:a16="http://schemas.microsoft.com/office/drawing/2014/main" id="{547DED48-3B59-4B09-AE49-CEF975BDED33}"/>
                    </a:ext>
                  </a:extLst>
                </p:cNvPr>
                <p:cNvSpPr/>
                <p:nvPr/>
              </p:nvSpPr>
              <p:spPr>
                <a:xfrm>
                  <a:off x="2602641" y="2573867"/>
                  <a:ext cx="97291" cy="1976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98" h="13204" extrusionOk="0">
                      <a:moveTo>
                        <a:pt x="1" y="0"/>
                      </a:moveTo>
                      <a:lnTo>
                        <a:pt x="1" y="12678"/>
                      </a:lnTo>
                      <a:cubicBezTo>
                        <a:pt x="1" y="12972"/>
                        <a:pt x="232" y="13203"/>
                        <a:pt x="527" y="13203"/>
                      </a:cubicBezTo>
                      <a:lnTo>
                        <a:pt x="6497" y="13203"/>
                      </a:lnTo>
                      <a:lnTo>
                        <a:pt x="6497" y="0"/>
                      </a:lnTo>
                      <a:close/>
                    </a:path>
                  </a:pathLst>
                </a:custGeom>
                <a:solidFill>
                  <a:srgbClr val="D5DEE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5" name="Google Shape;6009;p38">
                  <a:extLst>
                    <a:ext uri="{FF2B5EF4-FFF2-40B4-BE49-F238E27FC236}">
                      <a16:creationId xmlns:a16="http://schemas.microsoft.com/office/drawing/2014/main" id="{F3838C0F-FE42-4C92-BC48-C9B0B9267AC1}"/>
                    </a:ext>
                  </a:extLst>
                </p:cNvPr>
                <p:cNvSpPr/>
                <p:nvPr/>
              </p:nvSpPr>
              <p:spPr>
                <a:xfrm>
                  <a:off x="2680078" y="2573867"/>
                  <a:ext cx="19854" cy="1561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26" h="10429" extrusionOk="0">
                      <a:moveTo>
                        <a:pt x="548" y="0"/>
                      </a:moveTo>
                      <a:lnTo>
                        <a:pt x="548" y="6581"/>
                      </a:lnTo>
                      <a:cubicBezTo>
                        <a:pt x="548" y="6707"/>
                        <a:pt x="485" y="6854"/>
                        <a:pt x="379" y="6959"/>
                      </a:cubicBezTo>
                      <a:lnTo>
                        <a:pt x="169" y="7169"/>
                      </a:lnTo>
                      <a:cubicBezTo>
                        <a:pt x="64" y="7274"/>
                        <a:pt x="1" y="7401"/>
                        <a:pt x="22" y="7548"/>
                      </a:cubicBezTo>
                      <a:lnTo>
                        <a:pt x="22" y="10428"/>
                      </a:lnTo>
                      <a:lnTo>
                        <a:pt x="1325" y="10428"/>
                      </a:lnTo>
                      <a:lnTo>
                        <a:pt x="1325" y="0"/>
                      </a:lnTo>
                      <a:close/>
                    </a:path>
                  </a:pathLst>
                </a:custGeom>
                <a:solidFill>
                  <a:srgbClr val="A5B8C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6" name="Google Shape;6010;p38">
                  <a:extLst>
                    <a:ext uri="{FF2B5EF4-FFF2-40B4-BE49-F238E27FC236}">
                      <a16:creationId xmlns:a16="http://schemas.microsoft.com/office/drawing/2014/main" id="{C0F9B4AB-B88D-4994-893B-78FC307DA11F}"/>
                    </a:ext>
                  </a:extLst>
                </p:cNvPr>
                <p:cNvSpPr/>
                <p:nvPr/>
              </p:nvSpPr>
              <p:spPr>
                <a:xfrm>
                  <a:off x="2602641" y="2742907"/>
                  <a:ext cx="57629" cy="286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49" h="1914" extrusionOk="0">
                      <a:moveTo>
                        <a:pt x="1" y="0"/>
                      </a:moveTo>
                      <a:lnTo>
                        <a:pt x="1" y="1388"/>
                      </a:lnTo>
                      <a:cubicBezTo>
                        <a:pt x="1" y="1682"/>
                        <a:pt x="232" y="1913"/>
                        <a:pt x="548" y="1913"/>
                      </a:cubicBezTo>
                      <a:lnTo>
                        <a:pt x="3848" y="1913"/>
                      </a:lnTo>
                      <a:lnTo>
                        <a:pt x="3848" y="0"/>
                      </a:lnTo>
                      <a:close/>
                    </a:path>
                  </a:pathLst>
                </a:custGeom>
                <a:solidFill>
                  <a:srgbClr val="AABBC9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7" name="Google Shape;6011;p38">
                  <a:extLst>
                    <a:ext uri="{FF2B5EF4-FFF2-40B4-BE49-F238E27FC236}">
                      <a16:creationId xmlns:a16="http://schemas.microsoft.com/office/drawing/2014/main" id="{6256AAC6-9EBF-4ADB-A07F-C2AE8CEB7D67}"/>
                    </a:ext>
                  </a:extLst>
                </p:cNvPr>
                <p:cNvSpPr/>
                <p:nvPr/>
              </p:nvSpPr>
              <p:spPr>
                <a:xfrm>
                  <a:off x="2593522" y="2516552"/>
                  <a:ext cx="106410" cy="573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07" h="3829" extrusionOk="0">
                      <a:moveTo>
                        <a:pt x="783" y="0"/>
                      </a:moveTo>
                      <a:cubicBezTo>
                        <a:pt x="526" y="0"/>
                        <a:pt x="315" y="203"/>
                        <a:pt x="295" y="464"/>
                      </a:cubicBezTo>
                      <a:lnTo>
                        <a:pt x="42" y="3239"/>
                      </a:lnTo>
                      <a:cubicBezTo>
                        <a:pt x="0" y="3555"/>
                        <a:pt x="253" y="3828"/>
                        <a:pt x="568" y="3828"/>
                      </a:cubicBezTo>
                      <a:lnTo>
                        <a:pt x="7106" y="3828"/>
                      </a:lnTo>
                      <a:lnTo>
                        <a:pt x="7106" y="2"/>
                      </a:lnTo>
                      <a:lnTo>
                        <a:pt x="820" y="2"/>
                      </a:lnTo>
                      <a:cubicBezTo>
                        <a:pt x="808" y="1"/>
                        <a:pt x="795" y="0"/>
                        <a:pt x="783" y="0"/>
                      </a:cubicBezTo>
                      <a:close/>
                    </a:path>
                  </a:pathLst>
                </a:custGeom>
                <a:solidFill>
                  <a:srgbClr val="E5EAE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8" name="Google Shape;6012;p38">
                  <a:extLst>
                    <a:ext uri="{FF2B5EF4-FFF2-40B4-BE49-F238E27FC236}">
                      <a16:creationId xmlns:a16="http://schemas.microsoft.com/office/drawing/2014/main" id="{AE1B2C0F-0947-49FA-B284-7FBAA16B4EA8}"/>
                    </a:ext>
                  </a:extLst>
                </p:cNvPr>
                <p:cNvSpPr/>
                <p:nvPr/>
              </p:nvSpPr>
              <p:spPr>
                <a:xfrm>
                  <a:off x="2593522" y="2516567"/>
                  <a:ext cx="106410" cy="569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07" h="3806" extrusionOk="0">
                      <a:moveTo>
                        <a:pt x="5719" y="1"/>
                      </a:moveTo>
                      <a:lnTo>
                        <a:pt x="5719" y="1809"/>
                      </a:lnTo>
                      <a:cubicBezTo>
                        <a:pt x="5719" y="1956"/>
                        <a:pt x="5782" y="2082"/>
                        <a:pt x="5887" y="2187"/>
                      </a:cubicBezTo>
                      <a:lnTo>
                        <a:pt x="6097" y="2397"/>
                      </a:lnTo>
                      <a:cubicBezTo>
                        <a:pt x="6181" y="2481"/>
                        <a:pt x="6244" y="2587"/>
                        <a:pt x="6244" y="2713"/>
                      </a:cubicBezTo>
                      <a:lnTo>
                        <a:pt x="84" y="2713"/>
                      </a:lnTo>
                      <a:lnTo>
                        <a:pt x="21" y="3238"/>
                      </a:lnTo>
                      <a:cubicBezTo>
                        <a:pt x="0" y="3533"/>
                        <a:pt x="232" y="3806"/>
                        <a:pt x="547" y="3806"/>
                      </a:cubicBezTo>
                      <a:lnTo>
                        <a:pt x="7106" y="3806"/>
                      </a:lnTo>
                      <a:lnTo>
                        <a:pt x="7106" y="1"/>
                      </a:lnTo>
                      <a:close/>
                    </a:path>
                  </a:pathLst>
                </a:custGeom>
                <a:solidFill>
                  <a:srgbClr val="CFD9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9" name="Google Shape;6013;p38">
                  <a:extLst>
                    <a:ext uri="{FF2B5EF4-FFF2-40B4-BE49-F238E27FC236}">
                      <a16:creationId xmlns:a16="http://schemas.microsoft.com/office/drawing/2014/main" id="{E18F5812-5A39-4E1B-BDBB-3828A556606D}"/>
                    </a:ext>
                  </a:extLst>
                </p:cNvPr>
                <p:cNvSpPr/>
                <p:nvPr/>
              </p:nvSpPr>
              <p:spPr>
                <a:xfrm>
                  <a:off x="2629726" y="2602794"/>
                  <a:ext cx="43136" cy="614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81" h="4103" extrusionOk="0">
                      <a:moveTo>
                        <a:pt x="1482" y="0"/>
                      </a:moveTo>
                      <a:cubicBezTo>
                        <a:pt x="1458" y="0"/>
                        <a:pt x="1433" y="1"/>
                        <a:pt x="1409" y="2"/>
                      </a:cubicBezTo>
                      <a:cubicBezTo>
                        <a:pt x="631" y="23"/>
                        <a:pt x="0" y="675"/>
                        <a:pt x="0" y="1453"/>
                      </a:cubicBezTo>
                      <a:lnTo>
                        <a:pt x="0" y="3766"/>
                      </a:lnTo>
                      <a:cubicBezTo>
                        <a:pt x="0" y="3955"/>
                        <a:pt x="147" y="4102"/>
                        <a:pt x="336" y="4102"/>
                      </a:cubicBezTo>
                      <a:lnTo>
                        <a:pt x="2565" y="4102"/>
                      </a:lnTo>
                      <a:cubicBezTo>
                        <a:pt x="2733" y="4102"/>
                        <a:pt x="2880" y="3955"/>
                        <a:pt x="2880" y="3766"/>
                      </a:cubicBezTo>
                      <a:lnTo>
                        <a:pt x="2880" y="1432"/>
                      </a:lnTo>
                      <a:cubicBezTo>
                        <a:pt x="2880" y="637"/>
                        <a:pt x="2248" y="0"/>
                        <a:pt x="1482" y="0"/>
                      </a:cubicBezTo>
                      <a:close/>
                    </a:path>
                  </a:pathLst>
                </a:custGeom>
                <a:solidFill>
                  <a:srgbClr val="F8FAF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0" name="Google Shape;6014;p38">
                  <a:extLst>
                    <a:ext uri="{FF2B5EF4-FFF2-40B4-BE49-F238E27FC236}">
                      <a16:creationId xmlns:a16="http://schemas.microsoft.com/office/drawing/2014/main" id="{B966204E-333B-4D8E-A730-5D2BEAC3EAD6}"/>
                    </a:ext>
                  </a:extLst>
                </p:cNvPr>
                <p:cNvSpPr/>
                <p:nvPr/>
              </p:nvSpPr>
              <p:spPr>
                <a:xfrm>
                  <a:off x="2646091" y="2602704"/>
                  <a:ext cx="26771" cy="615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8" h="4109" extrusionOk="0">
                      <a:moveTo>
                        <a:pt x="260" y="0"/>
                      </a:moveTo>
                      <a:cubicBezTo>
                        <a:pt x="174" y="0"/>
                        <a:pt x="93" y="20"/>
                        <a:pt x="0" y="50"/>
                      </a:cubicBezTo>
                      <a:cubicBezTo>
                        <a:pt x="652" y="197"/>
                        <a:pt x="1094" y="765"/>
                        <a:pt x="1094" y="1438"/>
                      </a:cubicBezTo>
                      <a:lnTo>
                        <a:pt x="1094" y="4108"/>
                      </a:lnTo>
                      <a:lnTo>
                        <a:pt x="1472" y="4108"/>
                      </a:lnTo>
                      <a:cubicBezTo>
                        <a:pt x="1640" y="4108"/>
                        <a:pt x="1787" y="3961"/>
                        <a:pt x="1787" y="3772"/>
                      </a:cubicBezTo>
                      <a:lnTo>
                        <a:pt x="1787" y="1459"/>
                      </a:lnTo>
                      <a:cubicBezTo>
                        <a:pt x="1787" y="660"/>
                        <a:pt x="1157" y="8"/>
                        <a:pt x="358" y="8"/>
                      </a:cubicBezTo>
                      <a:cubicBezTo>
                        <a:pt x="324" y="3"/>
                        <a:pt x="292" y="0"/>
                        <a:pt x="260" y="0"/>
                      </a:cubicBezTo>
                      <a:close/>
                    </a:path>
                  </a:pathLst>
                </a:custGeom>
                <a:solidFill>
                  <a:srgbClr val="E1E7E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1" name="Google Shape;6015;p38">
                  <a:extLst>
                    <a:ext uri="{FF2B5EF4-FFF2-40B4-BE49-F238E27FC236}">
                      <a16:creationId xmlns:a16="http://schemas.microsoft.com/office/drawing/2014/main" id="{615BDDCB-0E98-451C-8034-DA9F84274263}"/>
                    </a:ext>
                  </a:extLst>
                </p:cNvPr>
                <p:cNvSpPr/>
                <p:nvPr/>
              </p:nvSpPr>
              <p:spPr>
                <a:xfrm>
                  <a:off x="2878719" y="2573867"/>
                  <a:ext cx="97276" cy="1976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97" h="13204" extrusionOk="0">
                      <a:moveTo>
                        <a:pt x="0" y="0"/>
                      </a:moveTo>
                      <a:lnTo>
                        <a:pt x="0" y="13203"/>
                      </a:lnTo>
                      <a:lnTo>
                        <a:pt x="5971" y="13203"/>
                      </a:lnTo>
                      <a:cubicBezTo>
                        <a:pt x="6245" y="13203"/>
                        <a:pt x="6497" y="12972"/>
                        <a:pt x="6497" y="12678"/>
                      </a:cubicBezTo>
                      <a:lnTo>
                        <a:pt x="6497" y="0"/>
                      </a:lnTo>
                      <a:close/>
                    </a:path>
                  </a:pathLst>
                </a:custGeom>
                <a:solidFill>
                  <a:srgbClr val="D5DEE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2" name="Google Shape;6016;p38">
                  <a:extLst>
                    <a:ext uri="{FF2B5EF4-FFF2-40B4-BE49-F238E27FC236}">
                      <a16:creationId xmlns:a16="http://schemas.microsoft.com/office/drawing/2014/main" id="{B19FEE4F-CC22-43ED-9DBE-EC2BF40092DB}"/>
                    </a:ext>
                  </a:extLst>
                </p:cNvPr>
                <p:cNvSpPr/>
                <p:nvPr/>
              </p:nvSpPr>
              <p:spPr>
                <a:xfrm>
                  <a:off x="2959929" y="2573867"/>
                  <a:ext cx="15751" cy="1976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2" h="13204" extrusionOk="0">
                      <a:moveTo>
                        <a:pt x="1" y="0"/>
                      </a:moveTo>
                      <a:lnTo>
                        <a:pt x="1" y="13203"/>
                      </a:lnTo>
                      <a:lnTo>
                        <a:pt x="526" y="13203"/>
                      </a:lnTo>
                      <a:cubicBezTo>
                        <a:pt x="821" y="13203"/>
                        <a:pt x="1052" y="12972"/>
                        <a:pt x="1052" y="12678"/>
                      </a:cubicBezTo>
                      <a:lnTo>
                        <a:pt x="1052" y="0"/>
                      </a:lnTo>
                      <a:close/>
                    </a:path>
                  </a:pathLst>
                </a:custGeom>
                <a:solidFill>
                  <a:srgbClr val="A5B8C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3" name="Google Shape;6017;p38">
                  <a:extLst>
                    <a:ext uri="{FF2B5EF4-FFF2-40B4-BE49-F238E27FC236}">
                      <a16:creationId xmlns:a16="http://schemas.microsoft.com/office/drawing/2014/main" id="{02BB4D40-2EE6-478E-96B4-1D3961F9CDBC}"/>
                    </a:ext>
                  </a:extLst>
                </p:cNvPr>
                <p:cNvSpPr/>
                <p:nvPr/>
              </p:nvSpPr>
              <p:spPr>
                <a:xfrm>
                  <a:off x="2878719" y="2573867"/>
                  <a:ext cx="20782" cy="1561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88" h="10429" extrusionOk="0">
                      <a:moveTo>
                        <a:pt x="0" y="0"/>
                      </a:moveTo>
                      <a:lnTo>
                        <a:pt x="0" y="10428"/>
                      </a:lnTo>
                      <a:lnTo>
                        <a:pt x="1388" y="10428"/>
                      </a:lnTo>
                      <a:lnTo>
                        <a:pt x="1388" y="7548"/>
                      </a:lnTo>
                      <a:cubicBezTo>
                        <a:pt x="1388" y="7401"/>
                        <a:pt x="1325" y="7274"/>
                        <a:pt x="1220" y="7169"/>
                      </a:cubicBezTo>
                      <a:lnTo>
                        <a:pt x="1009" y="6959"/>
                      </a:lnTo>
                      <a:cubicBezTo>
                        <a:pt x="904" y="6854"/>
                        <a:pt x="841" y="6707"/>
                        <a:pt x="841" y="6581"/>
                      </a:cubicBezTo>
                      <a:lnTo>
                        <a:pt x="841" y="0"/>
                      </a:lnTo>
                      <a:close/>
                    </a:path>
                  </a:pathLst>
                </a:custGeom>
                <a:solidFill>
                  <a:srgbClr val="A5B8C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4" name="Google Shape;6018;p38">
                  <a:extLst>
                    <a:ext uri="{FF2B5EF4-FFF2-40B4-BE49-F238E27FC236}">
                      <a16:creationId xmlns:a16="http://schemas.microsoft.com/office/drawing/2014/main" id="{E2E57FA0-B21B-4D13-A1AC-57B55164F5FE}"/>
                    </a:ext>
                  </a:extLst>
                </p:cNvPr>
                <p:cNvSpPr/>
                <p:nvPr/>
              </p:nvSpPr>
              <p:spPr>
                <a:xfrm>
                  <a:off x="2918381" y="2742907"/>
                  <a:ext cx="57614" cy="286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48" h="1914" extrusionOk="0">
                      <a:moveTo>
                        <a:pt x="0" y="0"/>
                      </a:moveTo>
                      <a:lnTo>
                        <a:pt x="0" y="1913"/>
                      </a:lnTo>
                      <a:lnTo>
                        <a:pt x="3322" y="1913"/>
                      </a:lnTo>
                      <a:cubicBezTo>
                        <a:pt x="3617" y="1913"/>
                        <a:pt x="3848" y="1682"/>
                        <a:pt x="3848" y="1388"/>
                      </a:cubicBezTo>
                      <a:lnTo>
                        <a:pt x="3848" y="0"/>
                      </a:lnTo>
                      <a:close/>
                    </a:path>
                  </a:pathLst>
                </a:custGeom>
                <a:solidFill>
                  <a:srgbClr val="AABBC9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5" name="Google Shape;6019;p38">
                  <a:extLst>
                    <a:ext uri="{FF2B5EF4-FFF2-40B4-BE49-F238E27FC236}">
                      <a16:creationId xmlns:a16="http://schemas.microsoft.com/office/drawing/2014/main" id="{9DA04774-BB0F-4384-9DE1-F2A56F218038}"/>
                    </a:ext>
                  </a:extLst>
                </p:cNvPr>
                <p:cNvSpPr/>
                <p:nvPr/>
              </p:nvSpPr>
              <p:spPr>
                <a:xfrm>
                  <a:off x="2959929" y="2742907"/>
                  <a:ext cx="15751" cy="286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2" h="1914" extrusionOk="0">
                      <a:moveTo>
                        <a:pt x="1" y="0"/>
                      </a:moveTo>
                      <a:lnTo>
                        <a:pt x="1" y="1913"/>
                      </a:lnTo>
                      <a:lnTo>
                        <a:pt x="526" y="1913"/>
                      </a:lnTo>
                      <a:cubicBezTo>
                        <a:pt x="821" y="1913"/>
                        <a:pt x="1052" y="1682"/>
                        <a:pt x="1052" y="1388"/>
                      </a:cubicBezTo>
                      <a:lnTo>
                        <a:pt x="1052" y="0"/>
                      </a:lnTo>
                      <a:close/>
                    </a:path>
                  </a:pathLst>
                </a:custGeom>
                <a:solidFill>
                  <a:srgbClr val="E7ECF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6" name="Google Shape;6020;p38">
                  <a:extLst>
                    <a:ext uri="{FF2B5EF4-FFF2-40B4-BE49-F238E27FC236}">
                      <a16:creationId xmlns:a16="http://schemas.microsoft.com/office/drawing/2014/main" id="{EFFF89C1-5A8E-4DCD-8A4E-DA89D01EB758}"/>
                    </a:ext>
                  </a:extLst>
                </p:cNvPr>
                <p:cNvSpPr/>
                <p:nvPr/>
              </p:nvSpPr>
              <p:spPr>
                <a:xfrm>
                  <a:off x="2878719" y="2516552"/>
                  <a:ext cx="106410" cy="573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07" h="3829" extrusionOk="0">
                      <a:moveTo>
                        <a:pt x="6306" y="0"/>
                      </a:moveTo>
                      <a:cubicBezTo>
                        <a:pt x="6293" y="0"/>
                        <a:pt x="6279" y="1"/>
                        <a:pt x="6266" y="2"/>
                      </a:cubicBezTo>
                      <a:lnTo>
                        <a:pt x="0" y="2"/>
                      </a:lnTo>
                      <a:lnTo>
                        <a:pt x="0" y="3828"/>
                      </a:lnTo>
                      <a:lnTo>
                        <a:pt x="6539" y="3828"/>
                      </a:lnTo>
                      <a:cubicBezTo>
                        <a:pt x="6854" y="3828"/>
                        <a:pt x="7107" y="3555"/>
                        <a:pt x="7064" y="3239"/>
                      </a:cubicBezTo>
                      <a:lnTo>
                        <a:pt x="6791" y="464"/>
                      </a:lnTo>
                      <a:cubicBezTo>
                        <a:pt x="6771" y="203"/>
                        <a:pt x="6579" y="0"/>
                        <a:pt x="6306" y="0"/>
                      </a:cubicBezTo>
                      <a:close/>
                    </a:path>
                  </a:pathLst>
                </a:custGeom>
                <a:solidFill>
                  <a:srgbClr val="E5EAE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7" name="Google Shape;6021;p38">
                  <a:extLst>
                    <a:ext uri="{FF2B5EF4-FFF2-40B4-BE49-F238E27FC236}">
                      <a16:creationId xmlns:a16="http://schemas.microsoft.com/office/drawing/2014/main" id="{9AEDF945-4161-4D96-8036-871ED73FF7BF}"/>
                    </a:ext>
                  </a:extLst>
                </p:cNvPr>
                <p:cNvSpPr/>
                <p:nvPr/>
              </p:nvSpPr>
              <p:spPr>
                <a:xfrm>
                  <a:off x="2878719" y="2516552"/>
                  <a:ext cx="106410" cy="573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07" h="3829" extrusionOk="0">
                      <a:moveTo>
                        <a:pt x="6324" y="0"/>
                      </a:moveTo>
                      <a:cubicBezTo>
                        <a:pt x="6312" y="0"/>
                        <a:pt x="6299" y="1"/>
                        <a:pt x="6287" y="2"/>
                      </a:cubicBezTo>
                      <a:lnTo>
                        <a:pt x="5635" y="2"/>
                      </a:lnTo>
                      <a:lnTo>
                        <a:pt x="5845" y="2125"/>
                      </a:lnTo>
                      <a:cubicBezTo>
                        <a:pt x="5887" y="2440"/>
                        <a:pt x="5635" y="2714"/>
                        <a:pt x="5319" y="2714"/>
                      </a:cubicBezTo>
                      <a:lnTo>
                        <a:pt x="0" y="2714"/>
                      </a:lnTo>
                      <a:lnTo>
                        <a:pt x="0" y="3828"/>
                      </a:lnTo>
                      <a:lnTo>
                        <a:pt x="6539" y="3828"/>
                      </a:lnTo>
                      <a:cubicBezTo>
                        <a:pt x="6854" y="3828"/>
                        <a:pt x="7107" y="3555"/>
                        <a:pt x="7064" y="3239"/>
                      </a:cubicBezTo>
                      <a:lnTo>
                        <a:pt x="6812" y="464"/>
                      </a:lnTo>
                      <a:cubicBezTo>
                        <a:pt x="6792" y="203"/>
                        <a:pt x="6581" y="0"/>
                        <a:pt x="6324" y="0"/>
                      </a:cubicBezTo>
                      <a:close/>
                    </a:path>
                  </a:pathLst>
                </a:custGeom>
                <a:solidFill>
                  <a:srgbClr val="CFD9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8" name="Google Shape;6022;p38">
                  <a:extLst>
                    <a:ext uri="{FF2B5EF4-FFF2-40B4-BE49-F238E27FC236}">
                      <a16:creationId xmlns:a16="http://schemas.microsoft.com/office/drawing/2014/main" id="{041CCBE2-72DF-48A2-91CC-A291A86CC80E}"/>
                    </a:ext>
                  </a:extLst>
                </p:cNvPr>
                <p:cNvSpPr/>
                <p:nvPr/>
              </p:nvSpPr>
              <p:spPr>
                <a:xfrm>
                  <a:off x="2675991" y="2714249"/>
                  <a:ext cx="226669" cy="286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139" h="1915" extrusionOk="0">
                      <a:moveTo>
                        <a:pt x="526" y="1"/>
                      </a:moveTo>
                      <a:cubicBezTo>
                        <a:pt x="232" y="1"/>
                        <a:pt x="1" y="232"/>
                        <a:pt x="1" y="527"/>
                      </a:cubicBezTo>
                      <a:lnTo>
                        <a:pt x="1" y="1914"/>
                      </a:lnTo>
                      <a:lnTo>
                        <a:pt x="15138" y="1914"/>
                      </a:lnTo>
                      <a:lnTo>
                        <a:pt x="15117" y="527"/>
                      </a:lnTo>
                      <a:cubicBezTo>
                        <a:pt x="15117" y="232"/>
                        <a:pt x="14886" y="1"/>
                        <a:pt x="14592" y="1"/>
                      </a:cubicBezTo>
                      <a:close/>
                    </a:path>
                  </a:pathLst>
                </a:custGeom>
                <a:solidFill>
                  <a:srgbClr val="D5DEE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69" name="Google Shape;6023;p38">
                  <a:extLst>
                    <a:ext uri="{FF2B5EF4-FFF2-40B4-BE49-F238E27FC236}">
                      <a16:creationId xmlns:a16="http://schemas.microsoft.com/office/drawing/2014/main" id="{2B5E5C1F-0C14-4837-9116-CCB396F2C778}"/>
                    </a:ext>
                  </a:extLst>
                </p:cNvPr>
                <p:cNvSpPr/>
                <p:nvPr/>
              </p:nvSpPr>
              <p:spPr>
                <a:xfrm>
                  <a:off x="2676305" y="2714249"/>
                  <a:ext cx="226354" cy="286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118" h="1915" extrusionOk="0">
                      <a:moveTo>
                        <a:pt x="14465" y="1"/>
                      </a:moveTo>
                      <a:lnTo>
                        <a:pt x="14465" y="737"/>
                      </a:lnTo>
                      <a:cubicBezTo>
                        <a:pt x="14465" y="1031"/>
                        <a:pt x="14234" y="1262"/>
                        <a:pt x="13940" y="1262"/>
                      </a:cubicBezTo>
                      <a:lnTo>
                        <a:pt x="1" y="1262"/>
                      </a:lnTo>
                      <a:lnTo>
                        <a:pt x="1" y="1914"/>
                      </a:lnTo>
                      <a:lnTo>
                        <a:pt x="15117" y="1914"/>
                      </a:lnTo>
                      <a:lnTo>
                        <a:pt x="15117" y="527"/>
                      </a:lnTo>
                      <a:cubicBezTo>
                        <a:pt x="15117" y="232"/>
                        <a:pt x="14886" y="1"/>
                        <a:pt x="14592" y="1"/>
                      </a:cubicBezTo>
                      <a:close/>
                    </a:path>
                  </a:pathLst>
                </a:custGeom>
                <a:solidFill>
                  <a:srgbClr val="A5B8C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0" name="Google Shape;6024;p38">
                  <a:extLst>
                    <a:ext uri="{FF2B5EF4-FFF2-40B4-BE49-F238E27FC236}">
                      <a16:creationId xmlns:a16="http://schemas.microsoft.com/office/drawing/2014/main" id="{4A9481AC-288D-4A86-9C6B-D53675F72F4B}"/>
                    </a:ext>
                  </a:extLst>
                </p:cNvPr>
                <p:cNvSpPr/>
                <p:nvPr/>
              </p:nvSpPr>
              <p:spPr>
                <a:xfrm>
                  <a:off x="2660255" y="2742907"/>
                  <a:ext cx="258141" cy="286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41" h="1914" extrusionOk="0">
                      <a:moveTo>
                        <a:pt x="0" y="0"/>
                      </a:moveTo>
                      <a:lnTo>
                        <a:pt x="0" y="1913"/>
                      </a:lnTo>
                      <a:lnTo>
                        <a:pt x="17240" y="1913"/>
                      </a:lnTo>
                      <a:lnTo>
                        <a:pt x="17240" y="0"/>
                      </a:lnTo>
                      <a:close/>
                    </a:path>
                  </a:pathLst>
                </a:custGeom>
                <a:solidFill>
                  <a:srgbClr val="D5DEE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1" name="Google Shape;6025;p38">
                  <a:extLst>
                    <a:ext uri="{FF2B5EF4-FFF2-40B4-BE49-F238E27FC236}">
                      <a16:creationId xmlns:a16="http://schemas.microsoft.com/office/drawing/2014/main" id="{B9D655B3-9797-431D-A8D5-3AB9CB6D15E5}"/>
                    </a:ext>
                  </a:extLst>
                </p:cNvPr>
                <p:cNvSpPr/>
                <p:nvPr/>
              </p:nvSpPr>
              <p:spPr>
                <a:xfrm>
                  <a:off x="2660255" y="2742907"/>
                  <a:ext cx="258141" cy="286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41" h="1914" extrusionOk="0">
                      <a:moveTo>
                        <a:pt x="16610" y="0"/>
                      </a:moveTo>
                      <a:lnTo>
                        <a:pt x="16610" y="736"/>
                      </a:lnTo>
                      <a:cubicBezTo>
                        <a:pt x="16610" y="1030"/>
                        <a:pt x="16378" y="1262"/>
                        <a:pt x="16084" y="1262"/>
                      </a:cubicBezTo>
                      <a:lnTo>
                        <a:pt x="0" y="1262"/>
                      </a:lnTo>
                      <a:lnTo>
                        <a:pt x="0" y="1913"/>
                      </a:lnTo>
                      <a:lnTo>
                        <a:pt x="17240" y="1913"/>
                      </a:lnTo>
                      <a:lnTo>
                        <a:pt x="17240" y="0"/>
                      </a:lnTo>
                      <a:close/>
                    </a:path>
                  </a:pathLst>
                </a:custGeom>
                <a:solidFill>
                  <a:srgbClr val="A5B8C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2" name="Google Shape;6026;p38">
                  <a:extLst>
                    <a:ext uri="{FF2B5EF4-FFF2-40B4-BE49-F238E27FC236}">
                      <a16:creationId xmlns:a16="http://schemas.microsoft.com/office/drawing/2014/main" id="{9CAB45A6-CA5C-40FA-9B11-D454DD7F9B82}"/>
                    </a:ext>
                  </a:extLst>
                </p:cNvPr>
                <p:cNvSpPr/>
                <p:nvPr/>
              </p:nvSpPr>
              <p:spPr>
                <a:xfrm>
                  <a:off x="2715968" y="2516567"/>
                  <a:ext cx="147344" cy="1976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841" h="13204" extrusionOk="0">
                      <a:moveTo>
                        <a:pt x="1" y="1"/>
                      </a:moveTo>
                      <a:lnTo>
                        <a:pt x="1" y="13204"/>
                      </a:lnTo>
                      <a:lnTo>
                        <a:pt x="9840" y="13204"/>
                      </a:lnTo>
                      <a:lnTo>
                        <a:pt x="9840" y="1"/>
                      </a:lnTo>
                      <a:close/>
                    </a:path>
                  </a:pathLst>
                </a:custGeom>
                <a:solidFill>
                  <a:srgbClr val="A5B8C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3" name="Google Shape;6027;p38">
                  <a:extLst>
                    <a:ext uri="{FF2B5EF4-FFF2-40B4-BE49-F238E27FC236}">
                      <a16:creationId xmlns:a16="http://schemas.microsoft.com/office/drawing/2014/main" id="{002D1061-3FBC-4D2D-B4ED-52F63AAB5745}"/>
                    </a:ext>
                  </a:extLst>
                </p:cNvPr>
                <p:cNvSpPr/>
                <p:nvPr/>
              </p:nvSpPr>
              <p:spPr>
                <a:xfrm>
                  <a:off x="2763191" y="2618560"/>
                  <a:ext cx="52583" cy="957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12" h="6392" extrusionOk="0">
                      <a:moveTo>
                        <a:pt x="1748" y="0"/>
                      </a:moveTo>
                      <a:cubicBezTo>
                        <a:pt x="1540" y="0"/>
                        <a:pt x="1335" y="64"/>
                        <a:pt x="1157" y="190"/>
                      </a:cubicBezTo>
                      <a:lnTo>
                        <a:pt x="463" y="652"/>
                      </a:lnTo>
                      <a:cubicBezTo>
                        <a:pt x="169" y="841"/>
                        <a:pt x="0" y="1178"/>
                        <a:pt x="0" y="1535"/>
                      </a:cubicBezTo>
                      <a:lnTo>
                        <a:pt x="0" y="6392"/>
                      </a:lnTo>
                      <a:lnTo>
                        <a:pt x="3511" y="6392"/>
                      </a:lnTo>
                      <a:lnTo>
                        <a:pt x="3511" y="1535"/>
                      </a:lnTo>
                      <a:cubicBezTo>
                        <a:pt x="3511" y="1178"/>
                        <a:pt x="3322" y="841"/>
                        <a:pt x="3028" y="652"/>
                      </a:cubicBezTo>
                      <a:lnTo>
                        <a:pt x="2355" y="190"/>
                      </a:lnTo>
                      <a:cubicBezTo>
                        <a:pt x="2166" y="64"/>
                        <a:pt x="1956" y="0"/>
                        <a:pt x="1748" y="0"/>
                      </a:cubicBezTo>
                      <a:close/>
                    </a:path>
                  </a:pathLst>
                </a:custGeom>
                <a:solidFill>
                  <a:srgbClr val="CFD9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4" name="Google Shape;6028;p38">
                  <a:extLst>
                    <a:ext uri="{FF2B5EF4-FFF2-40B4-BE49-F238E27FC236}">
                      <a16:creationId xmlns:a16="http://schemas.microsoft.com/office/drawing/2014/main" id="{858E7A76-E400-45C9-B09B-6FB0C4551964}"/>
                    </a:ext>
                  </a:extLst>
                </p:cNvPr>
                <p:cNvSpPr/>
                <p:nvPr/>
              </p:nvSpPr>
              <p:spPr>
                <a:xfrm>
                  <a:off x="2783329" y="2618515"/>
                  <a:ext cx="32445" cy="957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7" h="6395" extrusionOk="0">
                      <a:moveTo>
                        <a:pt x="414" y="0"/>
                      </a:moveTo>
                      <a:cubicBezTo>
                        <a:pt x="275" y="0"/>
                        <a:pt x="135" y="29"/>
                        <a:pt x="1" y="88"/>
                      </a:cubicBezTo>
                      <a:cubicBezTo>
                        <a:pt x="64" y="109"/>
                        <a:pt x="148" y="151"/>
                        <a:pt x="211" y="193"/>
                      </a:cubicBezTo>
                      <a:lnTo>
                        <a:pt x="905" y="655"/>
                      </a:lnTo>
                      <a:cubicBezTo>
                        <a:pt x="1199" y="844"/>
                        <a:pt x="1368" y="1181"/>
                        <a:pt x="1368" y="1538"/>
                      </a:cubicBezTo>
                      <a:lnTo>
                        <a:pt x="1368" y="6395"/>
                      </a:lnTo>
                      <a:lnTo>
                        <a:pt x="2166" y="6395"/>
                      </a:lnTo>
                      <a:lnTo>
                        <a:pt x="2166" y="1538"/>
                      </a:lnTo>
                      <a:cubicBezTo>
                        <a:pt x="2166" y="1181"/>
                        <a:pt x="1977" y="844"/>
                        <a:pt x="1683" y="655"/>
                      </a:cubicBezTo>
                      <a:lnTo>
                        <a:pt x="1010" y="193"/>
                      </a:lnTo>
                      <a:cubicBezTo>
                        <a:pt x="833" y="66"/>
                        <a:pt x="625" y="0"/>
                        <a:pt x="414" y="0"/>
                      </a:cubicBezTo>
                      <a:close/>
                    </a:path>
                  </a:pathLst>
                </a:custGeom>
                <a:solidFill>
                  <a:srgbClr val="BECBD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5" name="Google Shape;6029;p38">
                  <a:extLst>
                    <a:ext uri="{FF2B5EF4-FFF2-40B4-BE49-F238E27FC236}">
                      <a16:creationId xmlns:a16="http://schemas.microsoft.com/office/drawing/2014/main" id="{F4992D62-2A29-49F9-BD8C-C7E5D54837AD}"/>
                    </a:ext>
                  </a:extLst>
                </p:cNvPr>
                <p:cNvSpPr/>
                <p:nvPr/>
              </p:nvSpPr>
              <p:spPr>
                <a:xfrm>
                  <a:off x="2692041" y="2516253"/>
                  <a:ext cx="47867" cy="321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7" h="2146" extrusionOk="0">
                      <a:moveTo>
                        <a:pt x="1" y="1"/>
                      </a:moveTo>
                      <a:lnTo>
                        <a:pt x="1" y="1472"/>
                      </a:lnTo>
                      <a:cubicBezTo>
                        <a:pt x="1" y="1556"/>
                        <a:pt x="43" y="1640"/>
                        <a:pt x="106" y="1704"/>
                      </a:cubicBezTo>
                      <a:lnTo>
                        <a:pt x="526" y="2145"/>
                      </a:lnTo>
                      <a:lnTo>
                        <a:pt x="2671" y="2145"/>
                      </a:lnTo>
                      <a:lnTo>
                        <a:pt x="3112" y="1704"/>
                      </a:lnTo>
                      <a:cubicBezTo>
                        <a:pt x="3155" y="1640"/>
                        <a:pt x="3197" y="1556"/>
                        <a:pt x="3197" y="1472"/>
                      </a:cubicBezTo>
                      <a:lnTo>
                        <a:pt x="3197" y="1"/>
                      </a:lnTo>
                      <a:close/>
                    </a:path>
                  </a:pathLst>
                </a:custGeom>
                <a:solidFill>
                  <a:srgbClr val="CFD9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6" name="Google Shape;6030;p38">
                  <a:extLst>
                    <a:ext uri="{FF2B5EF4-FFF2-40B4-BE49-F238E27FC236}">
                      <a16:creationId xmlns:a16="http://schemas.microsoft.com/office/drawing/2014/main" id="{91C8A7F1-04C3-42CA-B47E-842FBF5690DF}"/>
                    </a:ext>
                  </a:extLst>
                </p:cNvPr>
                <p:cNvSpPr/>
                <p:nvPr/>
              </p:nvSpPr>
              <p:spPr>
                <a:xfrm>
                  <a:off x="2719112" y="2516253"/>
                  <a:ext cx="20797" cy="3181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89" h="2125" extrusionOk="0">
                      <a:moveTo>
                        <a:pt x="1389" y="1"/>
                      </a:moveTo>
                      <a:lnTo>
                        <a:pt x="527" y="22"/>
                      </a:lnTo>
                      <a:lnTo>
                        <a:pt x="527" y="1598"/>
                      </a:lnTo>
                      <a:lnTo>
                        <a:pt x="1" y="2124"/>
                      </a:lnTo>
                      <a:lnTo>
                        <a:pt x="863" y="2124"/>
                      </a:lnTo>
                      <a:lnTo>
                        <a:pt x="1304" y="1704"/>
                      </a:lnTo>
                      <a:cubicBezTo>
                        <a:pt x="1368" y="1640"/>
                        <a:pt x="1389" y="1556"/>
                        <a:pt x="1389" y="1472"/>
                      </a:cubicBezTo>
                      <a:lnTo>
                        <a:pt x="1389" y="1"/>
                      </a:lnTo>
                      <a:close/>
                    </a:path>
                  </a:pathLst>
                </a:custGeom>
                <a:solidFill>
                  <a:srgbClr val="BECBD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7" name="Google Shape;6031;p38">
                  <a:extLst>
                    <a:ext uri="{FF2B5EF4-FFF2-40B4-BE49-F238E27FC236}">
                      <a16:creationId xmlns:a16="http://schemas.microsoft.com/office/drawing/2014/main" id="{CE456C24-84A6-40B9-A56C-3480CBD86B42}"/>
                    </a:ext>
                  </a:extLst>
                </p:cNvPr>
                <p:cNvSpPr/>
                <p:nvPr/>
              </p:nvSpPr>
              <p:spPr>
                <a:xfrm>
                  <a:off x="2692041" y="2682148"/>
                  <a:ext cx="47867" cy="321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7" h="2145" extrusionOk="0">
                      <a:moveTo>
                        <a:pt x="526" y="0"/>
                      </a:moveTo>
                      <a:lnTo>
                        <a:pt x="85" y="442"/>
                      </a:lnTo>
                      <a:cubicBezTo>
                        <a:pt x="22" y="505"/>
                        <a:pt x="1" y="589"/>
                        <a:pt x="1" y="673"/>
                      </a:cubicBezTo>
                      <a:lnTo>
                        <a:pt x="1" y="2145"/>
                      </a:lnTo>
                      <a:lnTo>
                        <a:pt x="3197" y="2145"/>
                      </a:lnTo>
                      <a:lnTo>
                        <a:pt x="3197" y="673"/>
                      </a:lnTo>
                      <a:cubicBezTo>
                        <a:pt x="3197" y="589"/>
                        <a:pt x="3155" y="505"/>
                        <a:pt x="3091" y="442"/>
                      </a:cubicBezTo>
                      <a:lnTo>
                        <a:pt x="2650" y="0"/>
                      </a:lnTo>
                      <a:close/>
                    </a:path>
                  </a:pathLst>
                </a:custGeom>
                <a:solidFill>
                  <a:srgbClr val="CFD9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8" name="Google Shape;6032;p38">
                  <a:extLst>
                    <a:ext uri="{FF2B5EF4-FFF2-40B4-BE49-F238E27FC236}">
                      <a16:creationId xmlns:a16="http://schemas.microsoft.com/office/drawing/2014/main" id="{1B034C99-B145-4DCC-ABF7-69CECEA791BA}"/>
                    </a:ext>
                  </a:extLst>
                </p:cNvPr>
                <p:cNvSpPr/>
                <p:nvPr/>
              </p:nvSpPr>
              <p:spPr>
                <a:xfrm>
                  <a:off x="2719112" y="2682148"/>
                  <a:ext cx="20797" cy="318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89" h="2124" extrusionOk="0">
                      <a:moveTo>
                        <a:pt x="1" y="0"/>
                      </a:moveTo>
                      <a:lnTo>
                        <a:pt x="527" y="526"/>
                      </a:lnTo>
                      <a:lnTo>
                        <a:pt x="527" y="2124"/>
                      </a:lnTo>
                      <a:lnTo>
                        <a:pt x="1389" y="2124"/>
                      </a:lnTo>
                      <a:lnTo>
                        <a:pt x="1389" y="673"/>
                      </a:lnTo>
                      <a:cubicBezTo>
                        <a:pt x="1389" y="589"/>
                        <a:pt x="1347" y="505"/>
                        <a:pt x="1283" y="442"/>
                      </a:cubicBezTo>
                      <a:lnTo>
                        <a:pt x="863" y="0"/>
                      </a:lnTo>
                      <a:close/>
                    </a:path>
                  </a:pathLst>
                </a:custGeom>
                <a:solidFill>
                  <a:srgbClr val="BECBD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" name="Google Shape;6033;p38">
                  <a:extLst>
                    <a:ext uri="{FF2B5EF4-FFF2-40B4-BE49-F238E27FC236}">
                      <a16:creationId xmlns:a16="http://schemas.microsoft.com/office/drawing/2014/main" id="{6BEBD8E2-BDF2-42EE-BD03-82D5EDBDC08F}"/>
                    </a:ext>
                  </a:extLst>
                </p:cNvPr>
                <p:cNvSpPr/>
                <p:nvPr/>
              </p:nvSpPr>
              <p:spPr>
                <a:xfrm>
                  <a:off x="2699917" y="2548369"/>
                  <a:ext cx="31802" cy="13379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24" h="8936" extrusionOk="0">
                      <a:moveTo>
                        <a:pt x="0" y="0"/>
                      </a:moveTo>
                      <a:lnTo>
                        <a:pt x="0" y="8935"/>
                      </a:lnTo>
                      <a:lnTo>
                        <a:pt x="2124" y="8935"/>
                      </a:lnTo>
                      <a:lnTo>
                        <a:pt x="2124" y="0"/>
                      </a:lnTo>
                      <a:close/>
                    </a:path>
                  </a:pathLst>
                </a:custGeom>
                <a:solidFill>
                  <a:srgbClr val="D5DEE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" name="Google Shape;6034;p38">
                  <a:extLst>
                    <a:ext uri="{FF2B5EF4-FFF2-40B4-BE49-F238E27FC236}">
                      <a16:creationId xmlns:a16="http://schemas.microsoft.com/office/drawing/2014/main" id="{99FFA6D5-6E9F-47FB-A229-FF958A178BBA}"/>
                    </a:ext>
                  </a:extLst>
                </p:cNvPr>
                <p:cNvSpPr/>
                <p:nvPr/>
              </p:nvSpPr>
              <p:spPr>
                <a:xfrm>
                  <a:off x="2838742" y="2516253"/>
                  <a:ext cx="47852" cy="321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6" h="2146" extrusionOk="0">
                      <a:moveTo>
                        <a:pt x="0" y="1"/>
                      </a:moveTo>
                      <a:lnTo>
                        <a:pt x="0" y="1472"/>
                      </a:lnTo>
                      <a:cubicBezTo>
                        <a:pt x="0" y="1556"/>
                        <a:pt x="42" y="1640"/>
                        <a:pt x="105" y="1704"/>
                      </a:cubicBezTo>
                      <a:lnTo>
                        <a:pt x="526" y="2145"/>
                      </a:lnTo>
                      <a:lnTo>
                        <a:pt x="2670" y="2145"/>
                      </a:lnTo>
                      <a:lnTo>
                        <a:pt x="3091" y="1704"/>
                      </a:lnTo>
                      <a:cubicBezTo>
                        <a:pt x="3154" y="1640"/>
                        <a:pt x="3196" y="1556"/>
                        <a:pt x="3196" y="1472"/>
                      </a:cubicBezTo>
                      <a:lnTo>
                        <a:pt x="3196" y="1"/>
                      </a:lnTo>
                      <a:close/>
                    </a:path>
                  </a:pathLst>
                </a:custGeom>
                <a:solidFill>
                  <a:srgbClr val="CFD9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1" name="Google Shape;6035;p38">
                  <a:extLst>
                    <a:ext uri="{FF2B5EF4-FFF2-40B4-BE49-F238E27FC236}">
                      <a16:creationId xmlns:a16="http://schemas.microsoft.com/office/drawing/2014/main" id="{5556F768-6207-4CD5-87AE-6E1A8D3F8ECF}"/>
                    </a:ext>
                  </a:extLst>
                </p:cNvPr>
                <p:cNvSpPr/>
                <p:nvPr/>
              </p:nvSpPr>
              <p:spPr>
                <a:xfrm>
                  <a:off x="2838742" y="2682148"/>
                  <a:ext cx="47852" cy="321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6" h="2145" extrusionOk="0">
                      <a:moveTo>
                        <a:pt x="526" y="0"/>
                      </a:moveTo>
                      <a:lnTo>
                        <a:pt x="105" y="442"/>
                      </a:lnTo>
                      <a:cubicBezTo>
                        <a:pt x="42" y="505"/>
                        <a:pt x="0" y="589"/>
                        <a:pt x="0" y="673"/>
                      </a:cubicBezTo>
                      <a:lnTo>
                        <a:pt x="0" y="2145"/>
                      </a:lnTo>
                      <a:lnTo>
                        <a:pt x="3196" y="2145"/>
                      </a:lnTo>
                      <a:lnTo>
                        <a:pt x="3196" y="673"/>
                      </a:lnTo>
                      <a:cubicBezTo>
                        <a:pt x="3196" y="589"/>
                        <a:pt x="3154" y="505"/>
                        <a:pt x="3112" y="442"/>
                      </a:cubicBezTo>
                      <a:lnTo>
                        <a:pt x="2670" y="0"/>
                      </a:lnTo>
                      <a:close/>
                    </a:path>
                  </a:pathLst>
                </a:custGeom>
                <a:solidFill>
                  <a:srgbClr val="CFD9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2" name="Google Shape;6036;p38">
                  <a:extLst>
                    <a:ext uri="{FF2B5EF4-FFF2-40B4-BE49-F238E27FC236}">
                      <a16:creationId xmlns:a16="http://schemas.microsoft.com/office/drawing/2014/main" id="{A95BE92A-E5A5-4AF0-93EA-180DF3F2E75B}"/>
                    </a:ext>
                  </a:extLst>
                </p:cNvPr>
                <p:cNvSpPr/>
                <p:nvPr/>
              </p:nvSpPr>
              <p:spPr>
                <a:xfrm>
                  <a:off x="2866127" y="2516253"/>
                  <a:ext cx="20467" cy="3181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67" h="2125" extrusionOk="0">
                      <a:moveTo>
                        <a:pt x="1367" y="1"/>
                      </a:moveTo>
                      <a:lnTo>
                        <a:pt x="526" y="22"/>
                      </a:lnTo>
                      <a:lnTo>
                        <a:pt x="526" y="1598"/>
                      </a:lnTo>
                      <a:lnTo>
                        <a:pt x="0" y="2124"/>
                      </a:lnTo>
                      <a:lnTo>
                        <a:pt x="841" y="2124"/>
                      </a:lnTo>
                      <a:lnTo>
                        <a:pt x="1283" y="1704"/>
                      </a:lnTo>
                      <a:cubicBezTo>
                        <a:pt x="1346" y="1640"/>
                        <a:pt x="1367" y="1556"/>
                        <a:pt x="1367" y="1472"/>
                      </a:cubicBezTo>
                      <a:lnTo>
                        <a:pt x="1367" y="1"/>
                      </a:lnTo>
                      <a:close/>
                    </a:path>
                  </a:pathLst>
                </a:custGeom>
                <a:solidFill>
                  <a:srgbClr val="BECBD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3" name="Google Shape;6037;p38">
                  <a:extLst>
                    <a:ext uri="{FF2B5EF4-FFF2-40B4-BE49-F238E27FC236}">
                      <a16:creationId xmlns:a16="http://schemas.microsoft.com/office/drawing/2014/main" id="{2CF9A12F-6001-4139-B3B7-6333B92B4615}"/>
                    </a:ext>
                  </a:extLst>
                </p:cNvPr>
                <p:cNvSpPr/>
                <p:nvPr/>
              </p:nvSpPr>
              <p:spPr>
                <a:xfrm>
                  <a:off x="2865812" y="2682148"/>
                  <a:ext cx="20782" cy="318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88" h="2124" extrusionOk="0">
                      <a:moveTo>
                        <a:pt x="0" y="0"/>
                      </a:moveTo>
                      <a:lnTo>
                        <a:pt x="526" y="526"/>
                      </a:lnTo>
                      <a:lnTo>
                        <a:pt x="526" y="2124"/>
                      </a:lnTo>
                      <a:lnTo>
                        <a:pt x="1388" y="2124"/>
                      </a:lnTo>
                      <a:lnTo>
                        <a:pt x="1388" y="673"/>
                      </a:lnTo>
                      <a:cubicBezTo>
                        <a:pt x="1388" y="589"/>
                        <a:pt x="1346" y="505"/>
                        <a:pt x="1283" y="442"/>
                      </a:cubicBezTo>
                      <a:lnTo>
                        <a:pt x="862" y="0"/>
                      </a:lnTo>
                      <a:close/>
                    </a:path>
                  </a:pathLst>
                </a:custGeom>
                <a:solidFill>
                  <a:srgbClr val="BECBD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4" name="Google Shape;6038;p38">
                  <a:extLst>
                    <a:ext uri="{FF2B5EF4-FFF2-40B4-BE49-F238E27FC236}">
                      <a16:creationId xmlns:a16="http://schemas.microsoft.com/office/drawing/2014/main" id="{248F9015-21D0-4050-B719-9EBA90E4F623}"/>
                    </a:ext>
                  </a:extLst>
                </p:cNvPr>
                <p:cNvSpPr/>
                <p:nvPr/>
              </p:nvSpPr>
              <p:spPr>
                <a:xfrm>
                  <a:off x="2846603" y="2548369"/>
                  <a:ext cx="32131" cy="13379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46" h="8936" extrusionOk="0">
                      <a:moveTo>
                        <a:pt x="1" y="0"/>
                      </a:moveTo>
                      <a:lnTo>
                        <a:pt x="1" y="8935"/>
                      </a:lnTo>
                      <a:lnTo>
                        <a:pt x="2145" y="8935"/>
                      </a:lnTo>
                      <a:lnTo>
                        <a:pt x="2145" y="0"/>
                      </a:lnTo>
                      <a:close/>
                    </a:path>
                  </a:pathLst>
                </a:custGeom>
                <a:solidFill>
                  <a:srgbClr val="D5DEE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5" name="Google Shape;6039;p38">
                  <a:extLst>
                    <a:ext uri="{FF2B5EF4-FFF2-40B4-BE49-F238E27FC236}">
                      <a16:creationId xmlns:a16="http://schemas.microsoft.com/office/drawing/2014/main" id="{B8CD4CCB-4709-4A8F-BC63-06B691678555}"/>
                    </a:ext>
                  </a:extLst>
                </p:cNvPr>
                <p:cNvSpPr/>
                <p:nvPr/>
              </p:nvSpPr>
              <p:spPr>
                <a:xfrm>
                  <a:off x="2683238" y="2407029"/>
                  <a:ext cx="212175" cy="805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171" h="5383" extrusionOk="0">
                      <a:moveTo>
                        <a:pt x="7093" y="0"/>
                      </a:moveTo>
                      <a:cubicBezTo>
                        <a:pt x="6975" y="0"/>
                        <a:pt x="6854" y="42"/>
                        <a:pt x="6749" y="126"/>
                      </a:cubicBezTo>
                      <a:lnTo>
                        <a:pt x="0" y="5382"/>
                      </a:lnTo>
                      <a:lnTo>
                        <a:pt x="14171" y="5382"/>
                      </a:lnTo>
                      <a:lnTo>
                        <a:pt x="7422" y="126"/>
                      </a:lnTo>
                      <a:cubicBezTo>
                        <a:pt x="7327" y="42"/>
                        <a:pt x="7212" y="0"/>
                        <a:pt x="7093" y="0"/>
                      </a:cubicBezTo>
                      <a:close/>
                    </a:path>
                  </a:pathLst>
                </a:custGeom>
                <a:solidFill>
                  <a:srgbClr val="E5EAE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6" name="Google Shape;6040;p38">
                  <a:extLst>
                    <a:ext uri="{FF2B5EF4-FFF2-40B4-BE49-F238E27FC236}">
                      <a16:creationId xmlns:a16="http://schemas.microsoft.com/office/drawing/2014/main" id="{8B8E2775-69E2-4C33-B2EB-25024E335FEB}"/>
                    </a:ext>
                  </a:extLst>
                </p:cNvPr>
                <p:cNvSpPr/>
                <p:nvPr/>
              </p:nvSpPr>
              <p:spPr>
                <a:xfrm>
                  <a:off x="2683238" y="2407029"/>
                  <a:ext cx="212175" cy="805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171" h="5383" extrusionOk="0">
                      <a:moveTo>
                        <a:pt x="7093" y="0"/>
                      </a:moveTo>
                      <a:cubicBezTo>
                        <a:pt x="6975" y="0"/>
                        <a:pt x="6854" y="42"/>
                        <a:pt x="6749" y="126"/>
                      </a:cubicBezTo>
                      <a:lnTo>
                        <a:pt x="6497" y="336"/>
                      </a:lnTo>
                      <a:lnTo>
                        <a:pt x="10723" y="3637"/>
                      </a:lnTo>
                      <a:cubicBezTo>
                        <a:pt x="11137" y="3927"/>
                        <a:pt x="10919" y="4584"/>
                        <a:pt x="10410" y="4584"/>
                      </a:cubicBezTo>
                      <a:cubicBezTo>
                        <a:pt x="10402" y="4584"/>
                        <a:pt x="10394" y="4584"/>
                        <a:pt x="10386" y="4583"/>
                      </a:cubicBezTo>
                      <a:lnTo>
                        <a:pt x="1030" y="4583"/>
                      </a:lnTo>
                      <a:lnTo>
                        <a:pt x="0" y="5382"/>
                      </a:lnTo>
                      <a:lnTo>
                        <a:pt x="14171" y="5382"/>
                      </a:lnTo>
                      <a:lnTo>
                        <a:pt x="7422" y="126"/>
                      </a:lnTo>
                      <a:cubicBezTo>
                        <a:pt x="7327" y="42"/>
                        <a:pt x="7212" y="0"/>
                        <a:pt x="7093" y="0"/>
                      </a:cubicBezTo>
                      <a:close/>
                    </a:path>
                  </a:pathLst>
                </a:custGeom>
                <a:solidFill>
                  <a:srgbClr val="CFD9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7" name="Google Shape;6041;p38">
                  <a:extLst>
                    <a:ext uri="{FF2B5EF4-FFF2-40B4-BE49-F238E27FC236}">
                      <a16:creationId xmlns:a16="http://schemas.microsoft.com/office/drawing/2014/main" id="{98AD56B6-9AAD-45C1-839A-C75FF58B111D}"/>
                    </a:ext>
                  </a:extLst>
                </p:cNvPr>
                <p:cNvSpPr/>
                <p:nvPr/>
              </p:nvSpPr>
              <p:spPr>
                <a:xfrm>
                  <a:off x="2668130" y="2487925"/>
                  <a:ext cx="242390" cy="286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189" h="1914" extrusionOk="0">
                      <a:moveTo>
                        <a:pt x="526" y="0"/>
                      </a:moveTo>
                      <a:cubicBezTo>
                        <a:pt x="231" y="0"/>
                        <a:pt x="0" y="232"/>
                        <a:pt x="0" y="526"/>
                      </a:cubicBezTo>
                      <a:lnTo>
                        <a:pt x="0" y="1388"/>
                      </a:lnTo>
                      <a:cubicBezTo>
                        <a:pt x="0" y="1661"/>
                        <a:pt x="231" y="1914"/>
                        <a:pt x="526" y="1914"/>
                      </a:cubicBezTo>
                      <a:lnTo>
                        <a:pt x="15663" y="1914"/>
                      </a:lnTo>
                      <a:cubicBezTo>
                        <a:pt x="15957" y="1914"/>
                        <a:pt x="16189" y="1661"/>
                        <a:pt x="16189" y="1388"/>
                      </a:cubicBezTo>
                      <a:lnTo>
                        <a:pt x="16189" y="526"/>
                      </a:lnTo>
                      <a:cubicBezTo>
                        <a:pt x="16189" y="232"/>
                        <a:pt x="15957" y="0"/>
                        <a:pt x="15663" y="0"/>
                      </a:cubicBezTo>
                      <a:close/>
                    </a:path>
                  </a:pathLst>
                </a:custGeom>
                <a:solidFill>
                  <a:srgbClr val="D5DEE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8" name="Google Shape;6042;p38">
                  <a:extLst>
                    <a:ext uri="{FF2B5EF4-FFF2-40B4-BE49-F238E27FC236}">
                      <a16:creationId xmlns:a16="http://schemas.microsoft.com/office/drawing/2014/main" id="{EF0E54AB-AC23-404F-A6E1-50B514F32071}"/>
                    </a:ext>
                  </a:extLst>
                </p:cNvPr>
                <p:cNvSpPr/>
                <p:nvPr/>
              </p:nvSpPr>
              <p:spPr>
                <a:xfrm>
                  <a:off x="2668130" y="2487611"/>
                  <a:ext cx="242390" cy="286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189" h="1914" extrusionOk="0">
                      <a:moveTo>
                        <a:pt x="15558" y="0"/>
                      </a:moveTo>
                      <a:lnTo>
                        <a:pt x="15558" y="757"/>
                      </a:lnTo>
                      <a:cubicBezTo>
                        <a:pt x="15558" y="1052"/>
                        <a:pt x="15306" y="1283"/>
                        <a:pt x="15032" y="1283"/>
                      </a:cubicBezTo>
                      <a:lnTo>
                        <a:pt x="0" y="1283"/>
                      </a:lnTo>
                      <a:lnTo>
                        <a:pt x="0" y="1388"/>
                      </a:lnTo>
                      <a:cubicBezTo>
                        <a:pt x="0" y="1682"/>
                        <a:pt x="231" y="1914"/>
                        <a:pt x="526" y="1914"/>
                      </a:cubicBezTo>
                      <a:lnTo>
                        <a:pt x="15663" y="1914"/>
                      </a:lnTo>
                      <a:cubicBezTo>
                        <a:pt x="15957" y="1914"/>
                        <a:pt x="16189" y="1682"/>
                        <a:pt x="16189" y="1388"/>
                      </a:cubicBezTo>
                      <a:lnTo>
                        <a:pt x="16189" y="526"/>
                      </a:lnTo>
                      <a:cubicBezTo>
                        <a:pt x="16189" y="253"/>
                        <a:pt x="15957" y="0"/>
                        <a:pt x="15663" y="0"/>
                      </a:cubicBezTo>
                      <a:close/>
                    </a:path>
                  </a:pathLst>
                </a:custGeom>
                <a:solidFill>
                  <a:srgbClr val="A5B8C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9" name="Google Shape;6043;p38">
                  <a:extLst>
                    <a:ext uri="{FF2B5EF4-FFF2-40B4-BE49-F238E27FC236}">
                      <a16:creationId xmlns:a16="http://schemas.microsoft.com/office/drawing/2014/main" id="{0BE76165-EA2D-4BA0-9C59-2F4DB8BAD1BC}"/>
                    </a:ext>
                  </a:extLst>
                </p:cNvPr>
                <p:cNvSpPr/>
                <p:nvPr/>
              </p:nvSpPr>
              <p:spPr>
                <a:xfrm>
                  <a:off x="2905789" y="2602495"/>
                  <a:ext cx="43136" cy="614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81" h="4103" extrusionOk="0">
                      <a:moveTo>
                        <a:pt x="1435" y="1"/>
                      </a:moveTo>
                      <a:cubicBezTo>
                        <a:pt x="652" y="1"/>
                        <a:pt x="0" y="645"/>
                        <a:pt x="0" y="1452"/>
                      </a:cubicBezTo>
                      <a:lnTo>
                        <a:pt x="0" y="3786"/>
                      </a:lnTo>
                      <a:cubicBezTo>
                        <a:pt x="0" y="3975"/>
                        <a:pt x="148" y="4101"/>
                        <a:pt x="316" y="4101"/>
                      </a:cubicBezTo>
                      <a:lnTo>
                        <a:pt x="2544" y="4101"/>
                      </a:lnTo>
                      <a:cubicBezTo>
                        <a:pt x="2556" y="4102"/>
                        <a:pt x="2568" y="4103"/>
                        <a:pt x="2580" y="4103"/>
                      </a:cubicBezTo>
                      <a:cubicBezTo>
                        <a:pt x="2752" y="4103"/>
                        <a:pt x="2881" y="3963"/>
                        <a:pt x="2881" y="3786"/>
                      </a:cubicBezTo>
                      <a:lnTo>
                        <a:pt x="2881" y="1473"/>
                      </a:lnTo>
                      <a:cubicBezTo>
                        <a:pt x="2881" y="695"/>
                        <a:pt x="2250" y="43"/>
                        <a:pt x="1472" y="1"/>
                      </a:cubicBezTo>
                      <a:cubicBezTo>
                        <a:pt x="1460" y="1"/>
                        <a:pt x="1447" y="1"/>
                        <a:pt x="1435" y="1"/>
                      </a:cubicBezTo>
                      <a:close/>
                    </a:path>
                  </a:pathLst>
                </a:custGeom>
                <a:solidFill>
                  <a:srgbClr val="F8FAF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0" name="Google Shape;6044;p38">
                  <a:extLst>
                    <a:ext uri="{FF2B5EF4-FFF2-40B4-BE49-F238E27FC236}">
                      <a16:creationId xmlns:a16="http://schemas.microsoft.com/office/drawing/2014/main" id="{67411E3E-A09C-45E9-85EC-534BDB8601A7}"/>
                    </a:ext>
                  </a:extLst>
                </p:cNvPr>
                <p:cNvSpPr/>
                <p:nvPr/>
              </p:nvSpPr>
              <p:spPr>
                <a:xfrm>
                  <a:off x="2922154" y="2602704"/>
                  <a:ext cx="26456" cy="615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67" h="4109" extrusionOk="0">
                      <a:moveTo>
                        <a:pt x="257" y="0"/>
                      </a:moveTo>
                      <a:cubicBezTo>
                        <a:pt x="166" y="0"/>
                        <a:pt x="78" y="20"/>
                        <a:pt x="1" y="50"/>
                      </a:cubicBezTo>
                      <a:cubicBezTo>
                        <a:pt x="631" y="197"/>
                        <a:pt x="1094" y="765"/>
                        <a:pt x="1094" y="1438"/>
                      </a:cubicBezTo>
                      <a:lnTo>
                        <a:pt x="1094" y="4108"/>
                      </a:lnTo>
                      <a:lnTo>
                        <a:pt x="1451" y="4108"/>
                      </a:lnTo>
                      <a:cubicBezTo>
                        <a:pt x="1620" y="4108"/>
                        <a:pt x="1767" y="3961"/>
                        <a:pt x="1767" y="3772"/>
                      </a:cubicBezTo>
                      <a:lnTo>
                        <a:pt x="1767" y="1459"/>
                      </a:lnTo>
                      <a:cubicBezTo>
                        <a:pt x="1767" y="660"/>
                        <a:pt x="1136" y="8"/>
                        <a:pt x="358" y="8"/>
                      </a:cubicBezTo>
                      <a:cubicBezTo>
                        <a:pt x="324" y="3"/>
                        <a:pt x="290" y="0"/>
                        <a:pt x="257" y="0"/>
                      </a:cubicBezTo>
                      <a:close/>
                    </a:path>
                  </a:pathLst>
                </a:custGeom>
                <a:solidFill>
                  <a:srgbClr val="E1E7E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1" name="Google Shape;6045;p38">
                  <a:extLst>
                    <a:ext uri="{FF2B5EF4-FFF2-40B4-BE49-F238E27FC236}">
                      <a16:creationId xmlns:a16="http://schemas.microsoft.com/office/drawing/2014/main" id="{C26D6E90-DDEC-4B86-99E3-7F25CAFE6621}"/>
                    </a:ext>
                  </a:extLst>
                </p:cNvPr>
                <p:cNvSpPr/>
                <p:nvPr/>
              </p:nvSpPr>
              <p:spPr>
                <a:xfrm>
                  <a:off x="2758789" y="2542066"/>
                  <a:ext cx="54156" cy="461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17" h="3080" extrusionOk="0">
                      <a:moveTo>
                        <a:pt x="2060" y="1"/>
                      </a:moveTo>
                      <a:cubicBezTo>
                        <a:pt x="694" y="1"/>
                        <a:pt x="0" y="1661"/>
                        <a:pt x="967" y="2629"/>
                      </a:cubicBezTo>
                      <a:cubicBezTo>
                        <a:pt x="1285" y="2940"/>
                        <a:pt x="1673" y="3079"/>
                        <a:pt x="2053" y="3079"/>
                      </a:cubicBezTo>
                      <a:cubicBezTo>
                        <a:pt x="2853" y="3079"/>
                        <a:pt x="3616" y="2462"/>
                        <a:pt x="3616" y="1535"/>
                      </a:cubicBezTo>
                      <a:cubicBezTo>
                        <a:pt x="3616" y="673"/>
                        <a:pt x="2922" y="1"/>
                        <a:pt x="2060" y="1"/>
                      </a:cubicBezTo>
                      <a:close/>
                    </a:path>
                  </a:pathLst>
                </a:custGeom>
                <a:solidFill>
                  <a:srgbClr val="F8FAF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2" name="Google Shape;6046;p38">
                  <a:extLst>
                    <a:ext uri="{FF2B5EF4-FFF2-40B4-BE49-F238E27FC236}">
                      <a16:creationId xmlns:a16="http://schemas.microsoft.com/office/drawing/2014/main" id="{DCA69ABB-CE68-4CAF-B672-ABEFA3AB616D}"/>
                    </a:ext>
                  </a:extLst>
                </p:cNvPr>
                <p:cNvSpPr/>
                <p:nvPr/>
              </p:nvSpPr>
              <p:spPr>
                <a:xfrm>
                  <a:off x="2769794" y="2545210"/>
                  <a:ext cx="46924" cy="430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34" h="2875" extrusionOk="0">
                      <a:moveTo>
                        <a:pt x="2124" y="1"/>
                      </a:moveTo>
                      <a:cubicBezTo>
                        <a:pt x="2802" y="1119"/>
                        <a:pt x="1910" y="2360"/>
                        <a:pt x="812" y="2360"/>
                      </a:cubicBezTo>
                      <a:cubicBezTo>
                        <a:pt x="547" y="2360"/>
                        <a:pt x="270" y="2288"/>
                        <a:pt x="1" y="2124"/>
                      </a:cubicBezTo>
                      <a:lnTo>
                        <a:pt x="1" y="2124"/>
                      </a:lnTo>
                      <a:cubicBezTo>
                        <a:pt x="300" y="2615"/>
                        <a:pt x="811" y="2874"/>
                        <a:pt x="1327" y="2874"/>
                      </a:cubicBezTo>
                      <a:cubicBezTo>
                        <a:pt x="1718" y="2874"/>
                        <a:pt x="2111" y="2726"/>
                        <a:pt x="2419" y="2419"/>
                      </a:cubicBezTo>
                      <a:cubicBezTo>
                        <a:pt x="3134" y="1704"/>
                        <a:pt x="2986" y="526"/>
                        <a:pt x="2124" y="1"/>
                      </a:cubicBezTo>
                      <a:close/>
                    </a:path>
                  </a:pathLst>
                </a:custGeom>
                <a:solidFill>
                  <a:srgbClr val="E1E7E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6" name="Gruppo 15">
              <a:extLst>
                <a:ext uri="{FF2B5EF4-FFF2-40B4-BE49-F238E27FC236}">
                  <a16:creationId xmlns:a16="http://schemas.microsoft.com/office/drawing/2014/main" id="{433E8308-2360-467A-8E03-533F6FB1BD02}"/>
                </a:ext>
              </a:extLst>
            </p:cNvPr>
            <p:cNvGrpSpPr/>
            <p:nvPr/>
          </p:nvGrpSpPr>
          <p:grpSpPr>
            <a:xfrm>
              <a:off x="5544055" y="1515551"/>
              <a:ext cx="988141" cy="988141"/>
              <a:chOff x="5279769" y="3441253"/>
              <a:chExt cx="988141" cy="988141"/>
            </a:xfrm>
          </p:grpSpPr>
          <p:sp>
            <p:nvSpPr>
              <p:cNvPr id="30" name="Ovale 29">
                <a:extLst>
                  <a:ext uri="{FF2B5EF4-FFF2-40B4-BE49-F238E27FC236}">
                    <a16:creationId xmlns:a16="http://schemas.microsoft.com/office/drawing/2014/main" id="{EF368770-96C1-4078-BACD-02E004AE5917}"/>
                  </a:ext>
                </a:extLst>
              </p:cNvPr>
              <p:cNvSpPr/>
              <p:nvPr/>
            </p:nvSpPr>
            <p:spPr>
              <a:xfrm>
                <a:off x="5279769" y="3441253"/>
                <a:ext cx="988141" cy="98814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grpSp>
            <p:nvGrpSpPr>
              <p:cNvPr id="31" name="Google Shape;11211;p41">
                <a:extLst>
                  <a:ext uri="{FF2B5EF4-FFF2-40B4-BE49-F238E27FC236}">
                    <a16:creationId xmlns:a16="http://schemas.microsoft.com/office/drawing/2014/main" id="{8AFC1202-2ABD-43FC-8A09-B8984AE2E9D7}"/>
                  </a:ext>
                </a:extLst>
              </p:cNvPr>
              <p:cNvGrpSpPr/>
              <p:nvPr/>
            </p:nvGrpSpPr>
            <p:grpSpPr>
              <a:xfrm>
                <a:off x="5550981" y="3608875"/>
                <a:ext cx="460121" cy="544026"/>
                <a:chOff x="1764389" y="3348218"/>
                <a:chExt cx="310114" cy="366665"/>
              </a:xfrm>
            </p:grpSpPr>
            <p:sp>
              <p:nvSpPr>
                <p:cNvPr id="32" name="Google Shape;11212;p41">
                  <a:extLst>
                    <a:ext uri="{FF2B5EF4-FFF2-40B4-BE49-F238E27FC236}">
                      <a16:creationId xmlns:a16="http://schemas.microsoft.com/office/drawing/2014/main" id="{5C04F6DA-5378-40C4-B8C1-3209E423DECD}"/>
                    </a:ext>
                  </a:extLst>
                </p:cNvPr>
                <p:cNvSpPr/>
                <p:nvPr/>
              </p:nvSpPr>
              <p:spPr>
                <a:xfrm>
                  <a:off x="1782734" y="3556441"/>
                  <a:ext cx="37918" cy="235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51" h="903" extrusionOk="0">
                      <a:moveTo>
                        <a:pt x="1141" y="0"/>
                      </a:moveTo>
                      <a:cubicBezTo>
                        <a:pt x="1105" y="0"/>
                        <a:pt x="1067" y="10"/>
                        <a:pt x="1029" y="33"/>
                      </a:cubicBezTo>
                      <a:lnTo>
                        <a:pt x="1029" y="24"/>
                      </a:lnTo>
                      <a:lnTo>
                        <a:pt x="212" y="505"/>
                      </a:lnTo>
                      <a:cubicBezTo>
                        <a:pt x="1" y="618"/>
                        <a:pt x="118" y="902"/>
                        <a:pt x="310" y="902"/>
                      </a:cubicBezTo>
                      <a:cubicBezTo>
                        <a:pt x="346" y="902"/>
                        <a:pt x="384" y="893"/>
                        <a:pt x="423" y="870"/>
                      </a:cubicBezTo>
                      <a:lnTo>
                        <a:pt x="1241" y="399"/>
                      </a:lnTo>
                      <a:cubicBezTo>
                        <a:pt x="1451" y="278"/>
                        <a:pt x="1328" y="0"/>
                        <a:pt x="1141" y="0"/>
                      </a:cubicBezTo>
                      <a:close/>
                    </a:path>
                  </a:pathLst>
                </a:custGeom>
                <a:solidFill>
                  <a:srgbClr val="AFC0C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" name="Google Shape;11213;p41">
                  <a:extLst>
                    <a:ext uri="{FF2B5EF4-FFF2-40B4-BE49-F238E27FC236}">
                      <a16:creationId xmlns:a16="http://schemas.microsoft.com/office/drawing/2014/main" id="{4622183B-E29A-43C4-9864-7B09FC470D6F}"/>
                    </a:ext>
                  </a:extLst>
                </p:cNvPr>
                <p:cNvSpPr/>
                <p:nvPr/>
              </p:nvSpPr>
              <p:spPr>
                <a:xfrm>
                  <a:off x="2016933" y="3558218"/>
                  <a:ext cx="37971" cy="2383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53" h="912" extrusionOk="0">
                      <a:moveTo>
                        <a:pt x="314" y="0"/>
                      </a:moveTo>
                      <a:cubicBezTo>
                        <a:pt x="125" y="0"/>
                        <a:pt x="1" y="286"/>
                        <a:pt x="212" y="408"/>
                      </a:cubicBezTo>
                      <a:lnTo>
                        <a:pt x="1039" y="879"/>
                      </a:lnTo>
                      <a:cubicBezTo>
                        <a:pt x="1076" y="902"/>
                        <a:pt x="1113" y="911"/>
                        <a:pt x="1148" y="911"/>
                      </a:cubicBezTo>
                      <a:cubicBezTo>
                        <a:pt x="1334" y="911"/>
                        <a:pt x="1453" y="627"/>
                        <a:pt x="1250" y="514"/>
                      </a:cubicBezTo>
                      <a:lnTo>
                        <a:pt x="423" y="33"/>
                      </a:lnTo>
                      <a:cubicBezTo>
                        <a:pt x="386" y="10"/>
                        <a:pt x="348" y="0"/>
                        <a:pt x="314" y="0"/>
                      </a:cubicBezTo>
                      <a:close/>
                    </a:path>
                  </a:pathLst>
                </a:custGeom>
                <a:solidFill>
                  <a:srgbClr val="AFC0C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" name="Google Shape;11214;p41">
                  <a:extLst>
                    <a:ext uri="{FF2B5EF4-FFF2-40B4-BE49-F238E27FC236}">
                      <a16:creationId xmlns:a16="http://schemas.microsoft.com/office/drawing/2014/main" id="{02F6C150-0155-41B7-A518-7727D9277EB8}"/>
                    </a:ext>
                  </a:extLst>
                </p:cNvPr>
                <p:cNvSpPr/>
                <p:nvPr/>
              </p:nvSpPr>
              <p:spPr>
                <a:xfrm>
                  <a:off x="1915147" y="3348218"/>
                  <a:ext cx="11080" cy="3608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4" h="1381" extrusionOk="0">
                      <a:moveTo>
                        <a:pt x="212" y="1"/>
                      </a:moveTo>
                      <a:cubicBezTo>
                        <a:pt x="97" y="1"/>
                        <a:pt x="1" y="97"/>
                        <a:pt x="1" y="212"/>
                      </a:cubicBezTo>
                      <a:lnTo>
                        <a:pt x="1" y="1164"/>
                      </a:lnTo>
                      <a:cubicBezTo>
                        <a:pt x="1" y="1309"/>
                        <a:pt x="106" y="1381"/>
                        <a:pt x="212" y="1381"/>
                      </a:cubicBezTo>
                      <a:cubicBezTo>
                        <a:pt x="318" y="1381"/>
                        <a:pt x="424" y="1309"/>
                        <a:pt x="424" y="1164"/>
                      </a:cubicBezTo>
                      <a:lnTo>
                        <a:pt x="424" y="212"/>
                      </a:lnTo>
                      <a:cubicBezTo>
                        <a:pt x="424" y="97"/>
                        <a:pt x="328" y="1"/>
                        <a:pt x="212" y="1"/>
                      </a:cubicBezTo>
                      <a:close/>
                    </a:path>
                  </a:pathLst>
                </a:custGeom>
                <a:solidFill>
                  <a:srgbClr val="AFC0C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" name="Google Shape;11215;p41">
                  <a:extLst>
                    <a:ext uri="{FF2B5EF4-FFF2-40B4-BE49-F238E27FC236}">
                      <a16:creationId xmlns:a16="http://schemas.microsoft.com/office/drawing/2014/main" id="{5D7C9117-34DF-44C6-B6C1-A77596F2A423}"/>
                    </a:ext>
                  </a:extLst>
                </p:cNvPr>
                <p:cNvSpPr/>
                <p:nvPr/>
              </p:nvSpPr>
              <p:spPr>
                <a:xfrm>
                  <a:off x="1839363" y="3367399"/>
                  <a:ext cx="27126" cy="32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8" h="1255" extrusionOk="0">
                      <a:moveTo>
                        <a:pt x="287" y="1"/>
                      </a:moveTo>
                      <a:cubicBezTo>
                        <a:pt x="142" y="1"/>
                        <a:pt x="1" y="154"/>
                        <a:pt x="93" y="325"/>
                      </a:cubicBezTo>
                      <a:lnTo>
                        <a:pt x="574" y="1142"/>
                      </a:lnTo>
                      <a:cubicBezTo>
                        <a:pt x="616" y="1221"/>
                        <a:pt x="683" y="1254"/>
                        <a:pt x="750" y="1254"/>
                      </a:cubicBezTo>
                      <a:cubicBezTo>
                        <a:pt x="894" y="1254"/>
                        <a:pt x="1038" y="1101"/>
                        <a:pt x="939" y="930"/>
                      </a:cubicBezTo>
                      <a:lnTo>
                        <a:pt x="468" y="113"/>
                      </a:lnTo>
                      <a:cubicBezTo>
                        <a:pt x="422" y="34"/>
                        <a:pt x="354" y="1"/>
                        <a:pt x="287" y="1"/>
                      </a:cubicBezTo>
                      <a:close/>
                    </a:path>
                  </a:pathLst>
                </a:custGeom>
                <a:solidFill>
                  <a:srgbClr val="AFC0C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" name="Google Shape;11216;p41">
                  <a:extLst>
                    <a:ext uri="{FF2B5EF4-FFF2-40B4-BE49-F238E27FC236}">
                      <a16:creationId xmlns:a16="http://schemas.microsoft.com/office/drawing/2014/main" id="{FB937B95-186D-4314-88F4-B47C3F04E3E4}"/>
                    </a:ext>
                  </a:extLst>
                </p:cNvPr>
                <p:cNvSpPr/>
                <p:nvPr/>
              </p:nvSpPr>
              <p:spPr>
                <a:xfrm>
                  <a:off x="1783988" y="3420997"/>
                  <a:ext cx="37971" cy="2375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53" h="909" extrusionOk="0">
                      <a:moveTo>
                        <a:pt x="310" y="1"/>
                      </a:moveTo>
                      <a:cubicBezTo>
                        <a:pt x="118" y="1"/>
                        <a:pt x="1" y="285"/>
                        <a:pt x="212" y="399"/>
                      </a:cubicBezTo>
                      <a:lnTo>
                        <a:pt x="1029" y="880"/>
                      </a:lnTo>
                      <a:cubicBezTo>
                        <a:pt x="1067" y="900"/>
                        <a:pt x="1104" y="909"/>
                        <a:pt x="1138" y="909"/>
                      </a:cubicBezTo>
                      <a:cubicBezTo>
                        <a:pt x="1332" y="909"/>
                        <a:pt x="1453" y="627"/>
                        <a:pt x="1241" y="505"/>
                      </a:cubicBezTo>
                      <a:lnTo>
                        <a:pt x="423" y="33"/>
                      </a:lnTo>
                      <a:cubicBezTo>
                        <a:pt x="384" y="11"/>
                        <a:pt x="346" y="1"/>
                        <a:pt x="310" y="1"/>
                      </a:cubicBezTo>
                      <a:close/>
                    </a:path>
                  </a:pathLst>
                </a:custGeom>
                <a:solidFill>
                  <a:srgbClr val="AFC0C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" name="Google Shape;11217;p41">
                  <a:extLst>
                    <a:ext uri="{FF2B5EF4-FFF2-40B4-BE49-F238E27FC236}">
                      <a16:creationId xmlns:a16="http://schemas.microsoft.com/office/drawing/2014/main" id="{672FE13B-CEF8-44BC-871B-6701A4BC4DA7}"/>
                    </a:ext>
                  </a:extLst>
                </p:cNvPr>
                <p:cNvSpPr/>
                <p:nvPr/>
              </p:nvSpPr>
              <p:spPr>
                <a:xfrm>
                  <a:off x="1764389" y="3494716"/>
                  <a:ext cx="37971" cy="111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53" h="425" extrusionOk="0">
                      <a:moveTo>
                        <a:pt x="289" y="1"/>
                      </a:moveTo>
                      <a:cubicBezTo>
                        <a:pt x="0" y="1"/>
                        <a:pt x="0" y="424"/>
                        <a:pt x="289" y="424"/>
                      </a:cubicBezTo>
                      <a:lnTo>
                        <a:pt x="1231" y="424"/>
                      </a:lnTo>
                      <a:cubicBezTo>
                        <a:pt x="1356" y="424"/>
                        <a:pt x="1452" y="328"/>
                        <a:pt x="1452" y="213"/>
                      </a:cubicBezTo>
                      <a:cubicBezTo>
                        <a:pt x="1452" y="97"/>
                        <a:pt x="1356" y="1"/>
                        <a:pt x="1231" y="1"/>
                      </a:cubicBezTo>
                      <a:close/>
                    </a:path>
                  </a:pathLst>
                </a:custGeom>
                <a:solidFill>
                  <a:srgbClr val="AFC0C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" name="Google Shape;11218;p41">
                  <a:extLst>
                    <a:ext uri="{FF2B5EF4-FFF2-40B4-BE49-F238E27FC236}">
                      <a16:creationId xmlns:a16="http://schemas.microsoft.com/office/drawing/2014/main" id="{6FA2844D-6C0B-4DFC-B04A-57C642F1985F}"/>
                    </a:ext>
                  </a:extLst>
                </p:cNvPr>
                <p:cNvSpPr/>
                <p:nvPr/>
              </p:nvSpPr>
              <p:spPr>
                <a:xfrm>
                  <a:off x="2034756" y="3496990"/>
                  <a:ext cx="39748" cy="113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21" h="434" extrusionOk="0">
                      <a:moveTo>
                        <a:pt x="289" y="1"/>
                      </a:moveTo>
                      <a:cubicBezTo>
                        <a:pt x="1" y="10"/>
                        <a:pt x="1" y="433"/>
                        <a:pt x="289" y="433"/>
                      </a:cubicBezTo>
                      <a:lnTo>
                        <a:pt x="1241" y="433"/>
                      </a:lnTo>
                      <a:cubicBezTo>
                        <a:pt x="1520" y="433"/>
                        <a:pt x="1520" y="1"/>
                        <a:pt x="1241" y="1"/>
                      </a:cubicBezTo>
                      <a:close/>
                    </a:path>
                  </a:pathLst>
                </a:custGeom>
                <a:solidFill>
                  <a:srgbClr val="AFC0C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9" name="Google Shape;11219;p41">
                  <a:extLst>
                    <a:ext uri="{FF2B5EF4-FFF2-40B4-BE49-F238E27FC236}">
                      <a16:creationId xmlns:a16="http://schemas.microsoft.com/office/drawing/2014/main" id="{9FDBCA19-6BC6-4A96-951C-C3834A1E6CED}"/>
                    </a:ext>
                  </a:extLst>
                </p:cNvPr>
                <p:cNvSpPr/>
                <p:nvPr/>
              </p:nvSpPr>
              <p:spPr>
                <a:xfrm>
                  <a:off x="2018684" y="3423009"/>
                  <a:ext cx="37448" cy="2375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33" h="909" extrusionOk="0">
                      <a:moveTo>
                        <a:pt x="1123" y="1"/>
                      </a:moveTo>
                      <a:cubicBezTo>
                        <a:pt x="1088" y="1"/>
                        <a:pt x="1049" y="11"/>
                        <a:pt x="1010" y="33"/>
                      </a:cubicBezTo>
                      <a:lnTo>
                        <a:pt x="193" y="504"/>
                      </a:lnTo>
                      <a:cubicBezTo>
                        <a:pt x="1" y="620"/>
                        <a:pt x="77" y="908"/>
                        <a:pt x="299" y="908"/>
                      </a:cubicBezTo>
                      <a:cubicBezTo>
                        <a:pt x="337" y="908"/>
                        <a:pt x="366" y="899"/>
                        <a:pt x="404" y="879"/>
                      </a:cubicBezTo>
                      <a:lnTo>
                        <a:pt x="1222" y="399"/>
                      </a:lnTo>
                      <a:cubicBezTo>
                        <a:pt x="1433" y="285"/>
                        <a:pt x="1315" y="1"/>
                        <a:pt x="1123" y="1"/>
                      </a:cubicBezTo>
                      <a:close/>
                    </a:path>
                  </a:pathLst>
                </a:custGeom>
                <a:solidFill>
                  <a:srgbClr val="AFC0C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0" name="Google Shape;11220;p41">
                  <a:extLst>
                    <a:ext uri="{FF2B5EF4-FFF2-40B4-BE49-F238E27FC236}">
                      <a16:creationId xmlns:a16="http://schemas.microsoft.com/office/drawing/2014/main" id="{0E7BB270-25A5-415B-AFA1-EB7B8D0586DC}"/>
                    </a:ext>
                  </a:extLst>
                </p:cNvPr>
                <p:cNvSpPr/>
                <p:nvPr/>
              </p:nvSpPr>
              <p:spPr>
                <a:xfrm>
                  <a:off x="1974573" y="3368627"/>
                  <a:ext cx="26054" cy="328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97" h="1256" extrusionOk="0">
                      <a:moveTo>
                        <a:pt x="757" y="0"/>
                      </a:moveTo>
                      <a:cubicBezTo>
                        <a:pt x="683" y="0"/>
                        <a:pt x="612" y="39"/>
                        <a:pt x="573" y="105"/>
                      </a:cubicBezTo>
                      <a:lnTo>
                        <a:pt x="92" y="932"/>
                      </a:lnTo>
                      <a:cubicBezTo>
                        <a:pt x="0" y="1102"/>
                        <a:pt x="142" y="1255"/>
                        <a:pt x="286" y="1255"/>
                      </a:cubicBezTo>
                      <a:cubicBezTo>
                        <a:pt x="354" y="1255"/>
                        <a:pt x="422" y="1222"/>
                        <a:pt x="467" y="1143"/>
                      </a:cubicBezTo>
                      <a:lnTo>
                        <a:pt x="938" y="326"/>
                      </a:lnTo>
                      <a:cubicBezTo>
                        <a:pt x="996" y="220"/>
                        <a:pt x="967" y="85"/>
                        <a:pt x="862" y="28"/>
                      </a:cubicBezTo>
                      <a:cubicBezTo>
                        <a:pt x="828" y="9"/>
                        <a:pt x="792" y="0"/>
                        <a:pt x="757" y="0"/>
                      </a:cubicBezTo>
                      <a:close/>
                    </a:path>
                  </a:pathLst>
                </a:custGeom>
                <a:solidFill>
                  <a:srgbClr val="AFC0C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1" name="Google Shape;11221;p41">
                  <a:extLst>
                    <a:ext uri="{FF2B5EF4-FFF2-40B4-BE49-F238E27FC236}">
                      <a16:creationId xmlns:a16="http://schemas.microsoft.com/office/drawing/2014/main" id="{671A8A89-BC85-4B84-962E-B4A132394C66}"/>
                    </a:ext>
                  </a:extLst>
                </p:cNvPr>
                <p:cNvSpPr/>
                <p:nvPr/>
              </p:nvSpPr>
              <p:spPr>
                <a:xfrm>
                  <a:off x="1820914" y="3408009"/>
                  <a:ext cx="218651" cy="273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67" h="10464" extrusionOk="0">
                      <a:moveTo>
                        <a:pt x="3813" y="0"/>
                      </a:moveTo>
                      <a:cubicBezTo>
                        <a:pt x="2378" y="0"/>
                        <a:pt x="1085" y="876"/>
                        <a:pt x="549" y="2213"/>
                      </a:cubicBezTo>
                      <a:cubicBezTo>
                        <a:pt x="1" y="3579"/>
                        <a:pt x="366" y="5136"/>
                        <a:pt x="1453" y="6127"/>
                      </a:cubicBezTo>
                      <a:cubicBezTo>
                        <a:pt x="1885" y="6521"/>
                        <a:pt x="2126" y="7088"/>
                        <a:pt x="2126" y="7675"/>
                      </a:cubicBezTo>
                      <a:lnTo>
                        <a:pt x="2126" y="9868"/>
                      </a:lnTo>
                      <a:cubicBezTo>
                        <a:pt x="2126" y="10194"/>
                        <a:pt x="2385" y="10464"/>
                        <a:pt x="2722" y="10464"/>
                      </a:cubicBezTo>
                      <a:lnTo>
                        <a:pt x="4905" y="10464"/>
                      </a:lnTo>
                      <a:cubicBezTo>
                        <a:pt x="5241" y="10464"/>
                        <a:pt x="5511" y="10194"/>
                        <a:pt x="5511" y="9868"/>
                      </a:cubicBezTo>
                      <a:lnTo>
                        <a:pt x="5511" y="7665"/>
                      </a:lnTo>
                      <a:cubicBezTo>
                        <a:pt x="5511" y="7069"/>
                        <a:pt x="5761" y="6502"/>
                        <a:pt x="6203" y="6108"/>
                      </a:cubicBezTo>
                      <a:cubicBezTo>
                        <a:pt x="8367" y="4108"/>
                        <a:pt x="7270" y="492"/>
                        <a:pt x="4357" y="40"/>
                      </a:cubicBezTo>
                      <a:cubicBezTo>
                        <a:pt x="4203" y="21"/>
                        <a:pt x="4049" y="1"/>
                        <a:pt x="3905" y="1"/>
                      </a:cubicBezTo>
                      <a:cubicBezTo>
                        <a:pt x="3874" y="1"/>
                        <a:pt x="3843" y="0"/>
                        <a:pt x="3813" y="0"/>
                      </a:cubicBezTo>
                      <a:close/>
                    </a:path>
                  </a:pathLst>
                </a:custGeom>
                <a:solidFill>
                  <a:srgbClr val="B8C2C9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" name="Google Shape;11222;p41">
                  <a:extLst>
                    <a:ext uri="{FF2B5EF4-FFF2-40B4-BE49-F238E27FC236}">
                      <a16:creationId xmlns:a16="http://schemas.microsoft.com/office/drawing/2014/main" id="{8A7F5A8B-F40C-4DFF-BCCD-869992506F4C}"/>
                    </a:ext>
                  </a:extLst>
                </p:cNvPr>
                <p:cNvSpPr/>
                <p:nvPr/>
              </p:nvSpPr>
              <p:spPr>
                <a:xfrm>
                  <a:off x="1829720" y="3409028"/>
                  <a:ext cx="209844" cy="2724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30" h="10425" extrusionOk="0">
                      <a:moveTo>
                        <a:pt x="4020" y="1"/>
                      </a:moveTo>
                      <a:cubicBezTo>
                        <a:pt x="1096" y="453"/>
                        <a:pt x="0" y="4097"/>
                        <a:pt x="2202" y="6088"/>
                      </a:cubicBezTo>
                      <a:cubicBezTo>
                        <a:pt x="2625" y="6482"/>
                        <a:pt x="2875" y="7049"/>
                        <a:pt x="2866" y="7636"/>
                      </a:cubicBezTo>
                      <a:lnTo>
                        <a:pt x="2866" y="9829"/>
                      </a:lnTo>
                      <a:cubicBezTo>
                        <a:pt x="2866" y="10155"/>
                        <a:pt x="3135" y="10425"/>
                        <a:pt x="3472" y="10425"/>
                      </a:cubicBezTo>
                      <a:lnTo>
                        <a:pt x="4568" y="10425"/>
                      </a:lnTo>
                      <a:cubicBezTo>
                        <a:pt x="4904" y="10425"/>
                        <a:pt x="5174" y="10155"/>
                        <a:pt x="5174" y="9829"/>
                      </a:cubicBezTo>
                      <a:lnTo>
                        <a:pt x="5174" y="7626"/>
                      </a:lnTo>
                      <a:cubicBezTo>
                        <a:pt x="5174" y="7030"/>
                        <a:pt x="5424" y="6463"/>
                        <a:pt x="5866" y="6069"/>
                      </a:cubicBezTo>
                      <a:cubicBezTo>
                        <a:pt x="8030" y="4069"/>
                        <a:pt x="6933" y="453"/>
                        <a:pt x="4020" y="1"/>
                      </a:cubicBezTo>
                      <a:close/>
                    </a:path>
                  </a:pathLst>
                </a:custGeom>
                <a:solidFill>
                  <a:srgbClr val="CBD2D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" name="Google Shape;11223;p41">
                  <a:extLst>
                    <a:ext uri="{FF2B5EF4-FFF2-40B4-BE49-F238E27FC236}">
                      <a16:creationId xmlns:a16="http://schemas.microsoft.com/office/drawing/2014/main" id="{D7A8612B-AFAE-4D29-9788-3B4B4D06AF09}"/>
                    </a:ext>
                  </a:extLst>
                </p:cNvPr>
                <p:cNvSpPr/>
                <p:nvPr/>
              </p:nvSpPr>
              <p:spPr>
                <a:xfrm>
                  <a:off x="1865652" y="3465579"/>
                  <a:ext cx="110096" cy="16129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13" h="6172" extrusionOk="0">
                      <a:moveTo>
                        <a:pt x="885" y="424"/>
                      </a:moveTo>
                      <a:cubicBezTo>
                        <a:pt x="1106" y="424"/>
                        <a:pt x="1289" y="606"/>
                        <a:pt x="1289" y="828"/>
                      </a:cubicBezTo>
                      <a:lnTo>
                        <a:pt x="1289" y="1241"/>
                      </a:lnTo>
                      <a:lnTo>
                        <a:pt x="837" y="1241"/>
                      </a:lnTo>
                      <a:cubicBezTo>
                        <a:pt x="289" y="1241"/>
                        <a:pt x="289" y="424"/>
                        <a:pt x="837" y="424"/>
                      </a:cubicBezTo>
                      <a:close/>
                      <a:moveTo>
                        <a:pt x="3385" y="424"/>
                      </a:moveTo>
                      <a:cubicBezTo>
                        <a:pt x="3924" y="424"/>
                        <a:pt x="3924" y="1241"/>
                        <a:pt x="3385" y="1241"/>
                      </a:cubicBezTo>
                      <a:lnTo>
                        <a:pt x="2924" y="1241"/>
                      </a:lnTo>
                      <a:lnTo>
                        <a:pt x="2924" y="828"/>
                      </a:lnTo>
                      <a:cubicBezTo>
                        <a:pt x="2924" y="606"/>
                        <a:pt x="3106" y="424"/>
                        <a:pt x="3327" y="424"/>
                      </a:cubicBezTo>
                      <a:close/>
                      <a:moveTo>
                        <a:pt x="837" y="1"/>
                      </a:moveTo>
                      <a:cubicBezTo>
                        <a:pt x="375" y="1"/>
                        <a:pt x="0" y="376"/>
                        <a:pt x="0" y="837"/>
                      </a:cubicBezTo>
                      <a:cubicBezTo>
                        <a:pt x="0" y="1289"/>
                        <a:pt x="375" y="1664"/>
                        <a:pt x="837" y="1664"/>
                      </a:cubicBezTo>
                      <a:lnTo>
                        <a:pt x="1289" y="1664"/>
                      </a:lnTo>
                      <a:lnTo>
                        <a:pt x="1289" y="3395"/>
                      </a:lnTo>
                      <a:cubicBezTo>
                        <a:pt x="1289" y="3534"/>
                        <a:pt x="1395" y="3604"/>
                        <a:pt x="1500" y="3604"/>
                      </a:cubicBezTo>
                      <a:cubicBezTo>
                        <a:pt x="1606" y="3604"/>
                        <a:pt x="1712" y="3534"/>
                        <a:pt x="1712" y="3395"/>
                      </a:cubicBezTo>
                      <a:lnTo>
                        <a:pt x="1712" y="1664"/>
                      </a:lnTo>
                      <a:lnTo>
                        <a:pt x="2501" y="1664"/>
                      </a:lnTo>
                      <a:lnTo>
                        <a:pt x="2501" y="5962"/>
                      </a:lnTo>
                      <a:cubicBezTo>
                        <a:pt x="2501" y="6102"/>
                        <a:pt x="2606" y="6172"/>
                        <a:pt x="2712" y="6172"/>
                      </a:cubicBezTo>
                      <a:cubicBezTo>
                        <a:pt x="2818" y="6172"/>
                        <a:pt x="2924" y="6102"/>
                        <a:pt x="2924" y="5962"/>
                      </a:cubicBezTo>
                      <a:lnTo>
                        <a:pt x="2924" y="1664"/>
                      </a:lnTo>
                      <a:lnTo>
                        <a:pt x="3385" y="1664"/>
                      </a:lnTo>
                      <a:cubicBezTo>
                        <a:pt x="3847" y="1664"/>
                        <a:pt x="4212" y="1289"/>
                        <a:pt x="4212" y="837"/>
                      </a:cubicBezTo>
                      <a:cubicBezTo>
                        <a:pt x="4212" y="376"/>
                        <a:pt x="3847" y="1"/>
                        <a:pt x="3385" y="1"/>
                      </a:cubicBezTo>
                      <a:lnTo>
                        <a:pt x="3327" y="1"/>
                      </a:lnTo>
                      <a:cubicBezTo>
                        <a:pt x="2876" y="1"/>
                        <a:pt x="2501" y="376"/>
                        <a:pt x="2501" y="828"/>
                      </a:cubicBezTo>
                      <a:lnTo>
                        <a:pt x="2501" y="1241"/>
                      </a:lnTo>
                      <a:lnTo>
                        <a:pt x="1712" y="1241"/>
                      </a:lnTo>
                      <a:lnTo>
                        <a:pt x="1712" y="828"/>
                      </a:lnTo>
                      <a:cubicBezTo>
                        <a:pt x="1712" y="376"/>
                        <a:pt x="1337" y="1"/>
                        <a:pt x="875" y="1"/>
                      </a:cubicBezTo>
                      <a:close/>
                    </a:path>
                  </a:pathLst>
                </a:custGeom>
                <a:solidFill>
                  <a:srgbClr val="B7C5D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" name="Google Shape;11224;p41">
                  <a:extLst>
                    <a:ext uri="{FF2B5EF4-FFF2-40B4-BE49-F238E27FC236}">
                      <a16:creationId xmlns:a16="http://schemas.microsoft.com/office/drawing/2014/main" id="{02A067E1-9827-45C7-9012-D58EB14ECF47}"/>
                    </a:ext>
                  </a:extLst>
                </p:cNvPr>
                <p:cNvSpPr/>
                <p:nvPr/>
              </p:nvSpPr>
              <p:spPr>
                <a:xfrm>
                  <a:off x="1899311" y="3570866"/>
                  <a:ext cx="11080" cy="55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4" h="2141" extrusionOk="0">
                      <a:moveTo>
                        <a:pt x="212" y="1"/>
                      </a:moveTo>
                      <a:cubicBezTo>
                        <a:pt x="97" y="1"/>
                        <a:pt x="1" y="97"/>
                        <a:pt x="1" y="222"/>
                      </a:cubicBezTo>
                      <a:lnTo>
                        <a:pt x="1" y="1924"/>
                      </a:lnTo>
                      <a:cubicBezTo>
                        <a:pt x="1" y="2068"/>
                        <a:pt x="107" y="2140"/>
                        <a:pt x="212" y="2140"/>
                      </a:cubicBezTo>
                      <a:cubicBezTo>
                        <a:pt x="318" y="2140"/>
                        <a:pt x="424" y="2068"/>
                        <a:pt x="424" y="1924"/>
                      </a:cubicBezTo>
                      <a:lnTo>
                        <a:pt x="424" y="222"/>
                      </a:lnTo>
                      <a:cubicBezTo>
                        <a:pt x="424" y="97"/>
                        <a:pt x="328" y="1"/>
                        <a:pt x="212" y="1"/>
                      </a:cubicBezTo>
                      <a:close/>
                    </a:path>
                  </a:pathLst>
                </a:custGeom>
                <a:solidFill>
                  <a:srgbClr val="B7C5D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" name="Google Shape;11225;p41">
                  <a:extLst>
                    <a:ext uri="{FF2B5EF4-FFF2-40B4-BE49-F238E27FC236}">
                      <a16:creationId xmlns:a16="http://schemas.microsoft.com/office/drawing/2014/main" id="{A9D84179-BFF3-4A5F-BC8F-F98F2583AC02}"/>
                    </a:ext>
                  </a:extLst>
                </p:cNvPr>
                <p:cNvSpPr/>
                <p:nvPr/>
              </p:nvSpPr>
              <p:spPr>
                <a:xfrm>
                  <a:off x="1899311" y="3584429"/>
                  <a:ext cx="5305" cy="425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3" h="1627" extrusionOk="0">
                      <a:moveTo>
                        <a:pt x="1" y="1"/>
                      </a:moveTo>
                      <a:lnTo>
                        <a:pt x="1" y="1405"/>
                      </a:lnTo>
                      <a:cubicBezTo>
                        <a:pt x="1" y="1520"/>
                        <a:pt x="87" y="1616"/>
                        <a:pt x="203" y="1626"/>
                      </a:cubicBezTo>
                      <a:lnTo>
                        <a:pt x="203" y="924"/>
                      </a:lnTo>
                      <a:cubicBezTo>
                        <a:pt x="203" y="607"/>
                        <a:pt x="136" y="289"/>
                        <a:pt x="1" y="1"/>
                      </a:cubicBezTo>
                      <a:close/>
                    </a:path>
                  </a:pathLst>
                </a:custGeom>
                <a:solidFill>
                  <a:srgbClr val="A9BAC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" name="Google Shape;11226;p41">
                  <a:extLst>
                    <a:ext uri="{FF2B5EF4-FFF2-40B4-BE49-F238E27FC236}">
                      <a16:creationId xmlns:a16="http://schemas.microsoft.com/office/drawing/2014/main" id="{8521DB01-CF06-4DB0-B8FD-023A7CDD556A}"/>
                    </a:ext>
                  </a:extLst>
                </p:cNvPr>
                <p:cNvSpPr/>
                <p:nvPr/>
              </p:nvSpPr>
              <p:spPr>
                <a:xfrm>
                  <a:off x="1891524" y="3678663"/>
                  <a:ext cx="58328" cy="362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32" h="1386" extrusionOk="0">
                      <a:moveTo>
                        <a:pt x="1" y="1"/>
                      </a:moveTo>
                      <a:lnTo>
                        <a:pt x="1" y="270"/>
                      </a:lnTo>
                      <a:cubicBezTo>
                        <a:pt x="1" y="886"/>
                        <a:pt x="501" y="1386"/>
                        <a:pt x="1116" y="1386"/>
                      </a:cubicBezTo>
                      <a:cubicBezTo>
                        <a:pt x="1732" y="1386"/>
                        <a:pt x="2232" y="886"/>
                        <a:pt x="2232" y="270"/>
                      </a:cubicBezTo>
                      <a:lnTo>
                        <a:pt x="2232" y="1"/>
                      </a:lnTo>
                      <a:close/>
                    </a:path>
                  </a:pathLst>
                </a:custGeom>
                <a:solidFill>
                  <a:srgbClr val="697D9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" name="Google Shape;11227;p41">
                  <a:extLst>
                    <a:ext uri="{FF2B5EF4-FFF2-40B4-BE49-F238E27FC236}">
                      <a16:creationId xmlns:a16="http://schemas.microsoft.com/office/drawing/2014/main" id="{1A34AE5D-0DF2-465C-8279-EBA56BD9A84C}"/>
                    </a:ext>
                  </a:extLst>
                </p:cNvPr>
                <p:cNvSpPr/>
                <p:nvPr/>
              </p:nvSpPr>
              <p:spPr>
                <a:xfrm>
                  <a:off x="1876210" y="3611842"/>
                  <a:ext cx="88720" cy="349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95" h="1337" extrusionOk="0">
                      <a:moveTo>
                        <a:pt x="0" y="0"/>
                      </a:moveTo>
                      <a:lnTo>
                        <a:pt x="0" y="1337"/>
                      </a:lnTo>
                      <a:lnTo>
                        <a:pt x="3395" y="1337"/>
                      </a:lnTo>
                      <a:lnTo>
                        <a:pt x="3395" y="0"/>
                      </a:lnTo>
                      <a:close/>
                    </a:path>
                  </a:pathLst>
                </a:custGeom>
                <a:solidFill>
                  <a:srgbClr val="C7D2D9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" name="Google Shape;11228;p41">
                  <a:extLst>
                    <a:ext uri="{FF2B5EF4-FFF2-40B4-BE49-F238E27FC236}">
                      <a16:creationId xmlns:a16="http://schemas.microsoft.com/office/drawing/2014/main" id="{04E4F328-A716-46D7-A835-FE0893D92F2F}"/>
                    </a:ext>
                  </a:extLst>
                </p:cNvPr>
                <p:cNvSpPr/>
                <p:nvPr/>
              </p:nvSpPr>
              <p:spPr>
                <a:xfrm>
                  <a:off x="1876445" y="3646755"/>
                  <a:ext cx="88485" cy="349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86" h="1338" extrusionOk="0">
                      <a:moveTo>
                        <a:pt x="1" y="1"/>
                      </a:moveTo>
                      <a:lnTo>
                        <a:pt x="1" y="732"/>
                      </a:lnTo>
                      <a:cubicBezTo>
                        <a:pt x="1" y="1068"/>
                        <a:pt x="260" y="1337"/>
                        <a:pt x="597" y="1337"/>
                      </a:cubicBezTo>
                      <a:lnTo>
                        <a:pt x="2780" y="1337"/>
                      </a:lnTo>
                      <a:cubicBezTo>
                        <a:pt x="3116" y="1337"/>
                        <a:pt x="3386" y="1068"/>
                        <a:pt x="3386" y="732"/>
                      </a:cubicBezTo>
                      <a:lnTo>
                        <a:pt x="3386" y="1"/>
                      </a:lnTo>
                      <a:close/>
                    </a:path>
                  </a:pathLst>
                </a:custGeom>
                <a:solidFill>
                  <a:srgbClr val="889CA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" name="Google Shape;11229;p41">
                  <a:extLst>
                    <a:ext uri="{FF2B5EF4-FFF2-40B4-BE49-F238E27FC236}">
                      <a16:creationId xmlns:a16="http://schemas.microsoft.com/office/drawing/2014/main" id="{9307376A-D43B-4236-8245-95CD13DE817C}"/>
                    </a:ext>
                  </a:extLst>
                </p:cNvPr>
                <p:cNvSpPr/>
                <p:nvPr/>
              </p:nvSpPr>
              <p:spPr>
                <a:xfrm>
                  <a:off x="1920687" y="3678663"/>
                  <a:ext cx="29164" cy="321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16" h="1232" extrusionOk="0">
                      <a:moveTo>
                        <a:pt x="0" y="1"/>
                      </a:moveTo>
                      <a:lnTo>
                        <a:pt x="0" y="270"/>
                      </a:lnTo>
                      <a:cubicBezTo>
                        <a:pt x="0" y="664"/>
                        <a:pt x="212" y="1039"/>
                        <a:pt x="558" y="1232"/>
                      </a:cubicBezTo>
                      <a:cubicBezTo>
                        <a:pt x="895" y="1030"/>
                        <a:pt x="1106" y="664"/>
                        <a:pt x="1116" y="270"/>
                      </a:cubicBezTo>
                      <a:lnTo>
                        <a:pt x="1116" y="1"/>
                      </a:lnTo>
                      <a:close/>
                    </a:path>
                  </a:pathLst>
                </a:custGeom>
                <a:solidFill>
                  <a:srgbClr val="768C9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" name="Google Shape;11230;p41">
                  <a:extLst>
                    <a:ext uri="{FF2B5EF4-FFF2-40B4-BE49-F238E27FC236}">
                      <a16:creationId xmlns:a16="http://schemas.microsoft.com/office/drawing/2014/main" id="{2E12FA6B-0EE5-4726-B345-FA1733FD794B}"/>
                    </a:ext>
                  </a:extLst>
                </p:cNvPr>
                <p:cNvSpPr/>
                <p:nvPr/>
              </p:nvSpPr>
              <p:spPr>
                <a:xfrm>
                  <a:off x="1904590" y="3611842"/>
                  <a:ext cx="60340" cy="349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09" h="1337" extrusionOk="0">
                      <a:moveTo>
                        <a:pt x="1" y="0"/>
                      </a:moveTo>
                      <a:lnTo>
                        <a:pt x="1" y="1337"/>
                      </a:lnTo>
                      <a:lnTo>
                        <a:pt x="2309" y="1337"/>
                      </a:lnTo>
                      <a:lnTo>
                        <a:pt x="2309" y="0"/>
                      </a:lnTo>
                      <a:close/>
                    </a:path>
                  </a:pathLst>
                </a:custGeom>
                <a:solidFill>
                  <a:srgbClr val="D9E0E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" name="Google Shape;11231;p41">
                  <a:extLst>
                    <a:ext uri="{FF2B5EF4-FFF2-40B4-BE49-F238E27FC236}">
                      <a16:creationId xmlns:a16="http://schemas.microsoft.com/office/drawing/2014/main" id="{06298679-701A-4DA9-AFCD-0456DDBCE2FD}"/>
                    </a:ext>
                  </a:extLst>
                </p:cNvPr>
                <p:cNvSpPr/>
                <p:nvPr/>
              </p:nvSpPr>
              <p:spPr>
                <a:xfrm>
                  <a:off x="1904590" y="3646755"/>
                  <a:ext cx="60340" cy="349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09" h="1338" extrusionOk="0">
                      <a:moveTo>
                        <a:pt x="1" y="1"/>
                      </a:moveTo>
                      <a:lnTo>
                        <a:pt x="1" y="732"/>
                      </a:lnTo>
                      <a:cubicBezTo>
                        <a:pt x="1" y="1068"/>
                        <a:pt x="270" y="1337"/>
                        <a:pt x="607" y="1337"/>
                      </a:cubicBezTo>
                      <a:lnTo>
                        <a:pt x="1703" y="1337"/>
                      </a:lnTo>
                      <a:cubicBezTo>
                        <a:pt x="2039" y="1337"/>
                        <a:pt x="2309" y="1068"/>
                        <a:pt x="2309" y="732"/>
                      </a:cubicBezTo>
                      <a:lnTo>
                        <a:pt x="2309" y="1"/>
                      </a:lnTo>
                      <a:close/>
                    </a:path>
                  </a:pathLst>
                </a:custGeom>
                <a:solidFill>
                  <a:srgbClr val="C7D2D9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7" name="Gruppo 16">
              <a:extLst>
                <a:ext uri="{FF2B5EF4-FFF2-40B4-BE49-F238E27FC236}">
                  <a16:creationId xmlns:a16="http://schemas.microsoft.com/office/drawing/2014/main" id="{E1092894-91A3-46C2-B061-EFC7549829CF}"/>
                </a:ext>
              </a:extLst>
            </p:cNvPr>
            <p:cNvGrpSpPr/>
            <p:nvPr/>
          </p:nvGrpSpPr>
          <p:grpSpPr>
            <a:xfrm>
              <a:off x="2381914" y="1491381"/>
              <a:ext cx="988141" cy="988141"/>
              <a:chOff x="2381914" y="3029958"/>
              <a:chExt cx="988141" cy="988141"/>
            </a:xfrm>
          </p:grpSpPr>
          <p:sp>
            <p:nvSpPr>
              <p:cNvPr id="18" name="Ovale 17">
                <a:extLst>
                  <a:ext uri="{FF2B5EF4-FFF2-40B4-BE49-F238E27FC236}">
                    <a16:creationId xmlns:a16="http://schemas.microsoft.com/office/drawing/2014/main" id="{8ACA2ADD-B6F0-4415-B2DE-5A249475FC49}"/>
                  </a:ext>
                </a:extLst>
              </p:cNvPr>
              <p:cNvSpPr/>
              <p:nvPr/>
            </p:nvSpPr>
            <p:spPr>
              <a:xfrm>
                <a:off x="2381914" y="3029958"/>
                <a:ext cx="988141" cy="98814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dirty="0"/>
              </a:p>
            </p:txBody>
          </p:sp>
          <p:grpSp>
            <p:nvGrpSpPr>
              <p:cNvPr id="19" name="Google Shape;9779;p40">
                <a:extLst>
                  <a:ext uri="{FF2B5EF4-FFF2-40B4-BE49-F238E27FC236}">
                    <a16:creationId xmlns:a16="http://schemas.microsoft.com/office/drawing/2014/main" id="{C55F107E-6D12-4C7B-A927-C64896ED6293}"/>
                  </a:ext>
                </a:extLst>
              </p:cNvPr>
              <p:cNvGrpSpPr/>
              <p:nvPr/>
            </p:nvGrpSpPr>
            <p:grpSpPr>
              <a:xfrm>
                <a:off x="2621539" y="3230856"/>
                <a:ext cx="506848" cy="599673"/>
                <a:chOff x="859632" y="3346972"/>
                <a:chExt cx="303537" cy="359127"/>
              </a:xfrm>
            </p:grpSpPr>
            <p:sp>
              <p:nvSpPr>
                <p:cNvPr id="22" name="Google Shape;9780;p40">
                  <a:extLst>
                    <a:ext uri="{FF2B5EF4-FFF2-40B4-BE49-F238E27FC236}">
                      <a16:creationId xmlns:a16="http://schemas.microsoft.com/office/drawing/2014/main" id="{2769BF40-53A6-41BE-A127-CC1F1CEDA185}"/>
                    </a:ext>
                  </a:extLst>
                </p:cNvPr>
                <p:cNvSpPr/>
                <p:nvPr/>
              </p:nvSpPr>
              <p:spPr>
                <a:xfrm>
                  <a:off x="859632" y="3346972"/>
                  <a:ext cx="303537" cy="3591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592" h="13715" extrusionOk="0">
                      <a:moveTo>
                        <a:pt x="5935" y="1"/>
                      </a:moveTo>
                      <a:cubicBezTo>
                        <a:pt x="4754" y="1"/>
                        <a:pt x="3581" y="368"/>
                        <a:pt x="2595" y="1091"/>
                      </a:cubicBezTo>
                      <a:cubicBezTo>
                        <a:pt x="868" y="2341"/>
                        <a:pt x="0" y="4459"/>
                        <a:pt x="344" y="6567"/>
                      </a:cubicBezTo>
                      <a:cubicBezTo>
                        <a:pt x="678" y="8666"/>
                        <a:pt x="2175" y="10402"/>
                        <a:pt x="4198" y="11060"/>
                      </a:cubicBezTo>
                      <a:lnTo>
                        <a:pt x="5743" y="13607"/>
                      </a:lnTo>
                      <a:cubicBezTo>
                        <a:pt x="5786" y="13679"/>
                        <a:pt x="5860" y="13715"/>
                        <a:pt x="5934" y="13715"/>
                      </a:cubicBezTo>
                      <a:cubicBezTo>
                        <a:pt x="6008" y="13715"/>
                        <a:pt x="6082" y="13679"/>
                        <a:pt x="6125" y="13607"/>
                      </a:cubicBezTo>
                      <a:lnTo>
                        <a:pt x="7670" y="11060"/>
                      </a:lnTo>
                      <a:cubicBezTo>
                        <a:pt x="10008" y="10297"/>
                        <a:pt x="11591" y="8122"/>
                        <a:pt x="11591" y="5661"/>
                      </a:cubicBezTo>
                      <a:cubicBezTo>
                        <a:pt x="11591" y="3533"/>
                        <a:pt x="10399" y="1578"/>
                        <a:pt x="8500" y="614"/>
                      </a:cubicBezTo>
                      <a:cubicBezTo>
                        <a:pt x="7691" y="203"/>
                        <a:pt x="6811" y="1"/>
                        <a:pt x="5935" y="1"/>
                      </a:cubicBezTo>
                      <a:close/>
                    </a:path>
                  </a:pathLst>
                </a:custGeom>
                <a:solidFill>
                  <a:srgbClr val="94A3B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" name="Google Shape;9781;p40">
                  <a:extLst>
                    <a:ext uri="{FF2B5EF4-FFF2-40B4-BE49-F238E27FC236}">
                      <a16:creationId xmlns:a16="http://schemas.microsoft.com/office/drawing/2014/main" id="{48E3F2A7-16D2-4269-8E10-61243CE05188}"/>
                    </a:ext>
                  </a:extLst>
                </p:cNvPr>
                <p:cNvSpPr/>
                <p:nvPr/>
              </p:nvSpPr>
              <p:spPr>
                <a:xfrm>
                  <a:off x="926063" y="3427989"/>
                  <a:ext cx="153156" cy="1459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49" h="5572" extrusionOk="0">
                      <a:moveTo>
                        <a:pt x="1575" y="0"/>
                      </a:moveTo>
                      <a:cubicBezTo>
                        <a:pt x="1489" y="0"/>
                        <a:pt x="1403" y="0"/>
                        <a:pt x="1308" y="10"/>
                      </a:cubicBezTo>
                      <a:cubicBezTo>
                        <a:pt x="745" y="67"/>
                        <a:pt x="77" y="592"/>
                        <a:pt x="1" y="1603"/>
                      </a:cubicBezTo>
                      <a:lnTo>
                        <a:pt x="1" y="1937"/>
                      </a:lnTo>
                      <a:cubicBezTo>
                        <a:pt x="77" y="2901"/>
                        <a:pt x="802" y="4083"/>
                        <a:pt x="2920" y="5572"/>
                      </a:cubicBezTo>
                      <a:cubicBezTo>
                        <a:pt x="5047" y="4083"/>
                        <a:pt x="5772" y="2901"/>
                        <a:pt x="5849" y="1937"/>
                      </a:cubicBezTo>
                      <a:lnTo>
                        <a:pt x="5849" y="1603"/>
                      </a:lnTo>
                      <a:cubicBezTo>
                        <a:pt x="5772" y="592"/>
                        <a:pt x="5114" y="67"/>
                        <a:pt x="4542" y="10"/>
                      </a:cubicBezTo>
                      <a:cubicBezTo>
                        <a:pt x="4446" y="0"/>
                        <a:pt x="4361" y="0"/>
                        <a:pt x="4275" y="0"/>
                      </a:cubicBezTo>
                      <a:lnTo>
                        <a:pt x="4265" y="0"/>
                      </a:lnTo>
                      <a:cubicBezTo>
                        <a:pt x="3597" y="0"/>
                        <a:pt x="3283" y="287"/>
                        <a:pt x="2920" y="716"/>
                      </a:cubicBezTo>
                      <a:cubicBezTo>
                        <a:pt x="2558" y="287"/>
                        <a:pt x="2233" y="0"/>
                        <a:pt x="1575" y="0"/>
                      </a:cubicBezTo>
                      <a:close/>
                    </a:path>
                  </a:pathLst>
                </a:custGeom>
                <a:solidFill>
                  <a:srgbClr val="BECBD5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" name="Google Shape;9782;p40">
                  <a:extLst>
                    <a:ext uri="{FF2B5EF4-FFF2-40B4-BE49-F238E27FC236}">
                      <a16:creationId xmlns:a16="http://schemas.microsoft.com/office/drawing/2014/main" id="{AB85A631-D051-4D4F-8606-2B047EA1B9F1}"/>
                    </a:ext>
                  </a:extLst>
                </p:cNvPr>
                <p:cNvSpPr/>
                <p:nvPr/>
              </p:nvSpPr>
              <p:spPr>
                <a:xfrm>
                  <a:off x="1011767" y="3492928"/>
                  <a:ext cx="64703" cy="744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71" h="2844" extrusionOk="0">
                      <a:moveTo>
                        <a:pt x="1259" y="1"/>
                      </a:moveTo>
                      <a:cubicBezTo>
                        <a:pt x="1097" y="1"/>
                        <a:pt x="964" y="134"/>
                        <a:pt x="964" y="297"/>
                      </a:cubicBezTo>
                      <a:lnTo>
                        <a:pt x="964" y="974"/>
                      </a:lnTo>
                      <a:lnTo>
                        <a:pt x="286" y="974"/>
                      </a:lnTo>
                      <a:cubicBezTo>
                        <a:pt x="124" y="974"/>
                        <a:pt x="0" y="1098"/>
                        <a:pt x="0" y="1260"/>
                      </a:cubicBezTo>
                      <a:lnTo>
                        <a:pt x="0" y="2844"/>
                      </a:lnTo>
                      <a:cubicBezTo>
                        <a:pt x="1498" y="1737"/>
                        <a:pt x="2213" y="802"/>
                        <a:pt x="2471" y="1"/>
                      </a:cubicBezTo>
                      <a:close/>
                    </a:path>
                  </a:pathLst>
                </a:custGeom>
                <a:solidFill>
                  <a:srgbClr val="778DA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" name="Google Shape;9783;p40">
                  <a:extLst>
                    <a:ext uri="{FF2B5EF4-FFF2-40B4-BE49-F238E27FC236}">
                      <a16:creationId xmlns:a16="http://schemas.microsoft.com/office/drawing/2014/main" id="{13B800C8-6476-41FA-9618-42137BB48075}"/>
                    </a:ext>
                  </a:extLst>
                </p:cNvPr>
                <p:cNvSpPr/>
                <p:nvPr/>
              </p:nvSpPr>
              <p:spPr>
                <a:xfrm>
                  <a:off x="998020" y="3428224"/>
                  <a:ext cx="81462" cy="1456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11" h="5563" extrusionOk="0">
                      <a:moveTo>
                        <a:pt x="1536" y="1"/>
                      </a:moveTo>
                      <a:cubicBezTo>
                        <a:pt x="1479" y="1"/>
                        <a:pt x="1412" y="10"/>
                        <a:pt x="1355" y="10"/>
                      </a:cubicBezTo>
                      <a:lnTo>
                        <a:pt x="1431" y="10"/>
                      </a:lnTo>
                      <a:cubicBezTo>
                        <a:pt x="1994" y="68"/>
                        <a:pt x="2662" y="592"/>
                        <a:pt x="2738" y="1594"/>
                      </a:cubicBezTo>
                      <a:lnTo>
                        <a:pt x="2738" y="1928"/>
                      </a:lnTo>
                      <a:cubicBezTo>
                        <a:pt x="2662" y="2863"/>
                        <a:pt x="1975" y="4008"/>
                        <a:pt x="0" y="5439"/>
                      </a:cubicBezTo>
                      <a:lnTo>
                        <a:pt x="182" y="5563"/>
                      </a:lnTo>
                      <a:cubicBezTo>
                        <a:pt x="2309" y="4074"/>
                        <a:pt x="3034" y="2892"/>
                        <a:pt x="3110" y="1928"/>
                      </a:cubicBezTo>
                      <a:lnTo>
                        <a:pt x="3110" y="1594"/>
                      </a:lnTo>
                      <a:cubicBezTo>
                        <a:pt x="3024" y="583"/>
                        <a:pt x="2366" y="58"/>
                        <a:pt x="1803" y="10"/>
                      </a:cubicBezTo>
                      <a:cubicBezTo>
                        <a:pt x="1708" y="1"/>
                        <a:pt x="1622" y="1"/>
                        <a:pt x="1536" y="1"/>
                      </a:cubicBezTo>
                      <a:close/>
                    </a:path>
                  </a:pathLst>
                </a:custGeom>
                <a:solidFill>
                  <a:srgbClr val="778DA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" name="Google Shape;9784;p40">
                  <a:extLst>
                    <a:ext uri="{FF2B5EF4-FFF2-40B4-BE49-F238E27FC236}">
                      <a16:creationId xmlns:a16="http://schemas.microsoft.com/office/drawing/2014/main" id="{001A915E-B5D2-4E18-9D21-5A2045B7D06F}"/>
                    </a:ext>
                  </a:extLst>
                </p:cNvPr>
                <p:cNvSpPr/>
                <p:nvPr/>
              </p:nvSpPr>
              <p:spPr>
                <a:xfrm>
                  <a:off x="1022738" y="3503925"/>
                  <a:ext cx="80964" cy="81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92" h="3101" extrusionOk="0">
                      <a:moveTo>
                        <a:pt x="1193" y="1"/>
                      </a:moveTo>
                      <a:cubicBezTo>
                        <a:pt x="1069" y="1"/>
                        <a:pt x="964" y="105"/>
                        <a:pt x="964" y="229"/>
                      </a:cubicBezTo>
                      <a:lnTo>
                        <a:pt x="964" y="974"/>
                      </a:lnTo>
                      <a:lnTo>
                        <a:pt x="220" y="974"/>
                      </a:lnTo>
                      <a:cubicBezTo>
                        <a:pt x="96" y="974"/>
                        <a:pt x="1" y="1069"/>
                        <a:pt x="1" y="1193"/>
                      </a:cubicBezTo>
                      <a:lnTo>
                        <a:pt x="1" y="1909"/>
                      </a:lnTo>
                      <a:cubicBezTo>
                        <a:pt x="1" y="2023"/>
                        <a:pt x="96" y="2128"/>
                        <a:pt x="220" y="2128"/>
                      </a:cubicBezTo>
                      <a:lnTo>
                        <a:pt x="964" y="2128"/>
                      </a:lnTo>
                      <a:lnTo>
                        <a:pt x="964" y="2872"/>
                      </a:lnTo>
                      <a:cubicBezTo>
                        <a:pt x="964" y="2996"/>
                        <a:pt x="1069" y="3101"/>
                        <a:pt x="1193" y="3101"/>
                      </a:cubicBezTo>
                      <a:lnTo>
                        <a:pt x="1899" y="3101"/>
                      </a:lnTo>
                      <a:cubicBezTo>
                        <a:pt x="2023" y="3101"/>
                        <a:pt x="2119" y="2996"/>
                        <a:pt x="2119" y="2872"/>
                      </a:cubicBezTo>
                      <a:lnTo>
                        <a:pt x="2119" y="2128"/>
                      </a:lnTo>
                      <a:lnTo>
                        <a:pt x="2863" y="2128"/>
                      </a:lnTo>
                      <a:cubicBezTo>
                        <a:pt x="2987" y="2128"/>
                        <a:pt x="3092" y="2023"/>
                        <a:pt x="3092" y="1909"/>
                      </a:cubicBezTo>
                      <a:lnTo>
                        <a:pt x="3092" y="1193"/>
                      </a:lnTo>
                      <a:cubicBezTo>
                        <a:pt x="3092" y="1069"/>
                        <a:pt x="2987" y="974"/>
                        <a:pt x="2863" y="974"/>
                      </a:cubicBezTo>
                      <a:lnTo>
                        <a:pt x="2119" y="974"/>
                      </a:lnTo>
                      <a:lnTo>
                        <a:pt x="2119" y="229"/>
                      </a:lnTo>
                      <a:cubicBezTo>
                        <a:pt x="2119" y="105"/>
                        <a:pt x="2023" y="1"/>
                        <a:pt x="1899" y="1"/>
                      </a:cubicBezTo>
                      <a:close/>
                    </a:path>
                  </a:pathLst>
                </a:custGeom>
                <a:solidFill>
                  <a:srgbClr val="E9EEF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sp>
        <p:nvSpPr>
          <p:cNvPr id="105" name="Google Shape;114;p20">
            <a:extLst>
              <a:ext uri="{FF2B5EF4-FFF2-40B4-BE49-F238E27FC236}">
                <a16:creationId xmlns:a16="http://schemas.microsoft.com/office/drawing/2014/main" id="{C0160787-5EC4-46D4-BF19-0D016DA33337}"/>
              </a:ext>
            </a:extLst>
          </p:cNvPr>
          <p:cNvSpPr/>
          <p:nvPr/>
        </p:nvSpPr>
        <p:spPr>
          <a:xfrm>
            <a:off x="-7690" y="1659284"/>
            <a:ext cx="2433046" cy="762000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13;p20">
            <a:extLst>
              <a:ext uri="{FF2B5EF4-FFF2-40B4-BE49-F238E27FC236}">
                <a16:creationId xmlns:a16="http://schemas.microsoft.com/office/drawing/2014/main" id="{4C68848C-C79C-433F-A33C-53DBE864A3AF}"/>
              </a:ext>
            </a:extLst>
          </p:cNvPr>
          <p:cNvSpPr txBox="1">
            <a:spLocks/>
          </p:cNvSpPr>
          <p:nvPr/>
        </p:nvSpPr>
        <p:spPr>
          <a:xfrm>
            <a:off x="155312" y="2744373"/>
            <a:ext cx="2392500" cy="128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spcBef>
                <a:spcPts val="1000"/>
              </a:spcBef>
              <a:spcAft>
                <a:spcPts val="1600"/>
              </a:spcAft>
              <a:buClr>
                <a:schemeClr val="dk1"/>
              </a:buClr>
              <a:buSzPts val="1100"/>
            </a:pPr>
            <a:r>
              <a:rPr lang="it-IT" dirty="0">
                <a:solidFill>
                  <a:schemeClr val="dk1"/>
                </a:solidFill>
                <a:latin typeface="Nunito" panose="020B0604020202020204" charset="0"/>
              </a:rPr>
              <a:t>Sviluppare e validare modelli di previsione di </a:t>
            </a:r>
            <a:r>
              <a:rPr lang="it-IT" b="1" dirty="0">
                <a:solidFill>
                  <a:schemeClr val="dk1"/>
                </a:solidFill>
                <a:latin typeface="Nunito" panose="020B0604020202020204" charset="0"/>
              </a:rPr>
              <a:t>efficienza energetica, comfort e salubrità </a:t>
            </a:r>
            <a:r>
              <a:rPr lang="it-IT" dirty="0">
                <a:solidFill>
                  <a:schemeClr val="dk1"/>
                </a:solidFill>
                <a:latin typeface="Nunito" panose="020B0604020202020204" charset="0"/>
              </a:rPr>
              <a:t>di edifici esistenti destinati alla formazione.</a:t>
            </a:r>
            <a:endParaRPr lang="en-US" dirty="0">
              <a:latin typeface="Nunito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371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14;p20">
            <a:extLst>
              <a:ext uri="{FF2B5EF4-FFF2-40B4-BE49-F238E27FC236}">
                <a16:creationId xmlns:a16="http://schemas.microsoft.com/office/drawing/2014/main" id="{D42C235E-82E3-454A-B795-4156B419B428}"/>
              </a:ext>
            </a:extLst>
          </p:cNvPr>
          <p:cNvSpPr/>
          <p:nvPr/>
        </p:nvSpPr>
        <p:spPr>
          <a:xfrm>
            <a:off x="1" y="1540763"/>
            <a:ext cx="9143946" cy="3602737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" name="Picture 4">
            <a:extLst>
              <a:ext uri="{FF2B5EF4-FFF2-40B4-BE49-F238E27FC236}">
                <a16:creationId xmlns:a16="http://schemas.microsoft.com/office/drawing/2014/main" id="{13C1EBBA-DC61-4121-BD76-CE53A28109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6248" y="1544661"/>
            <a:ext cx="839145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Google Shape;107;p20">
            <a:extLst>
              <a:ext uri="{FF2B5EF4-FFF2-40B4-BE49-F238E27FC236}">
                <a16:creationId xmlns:a16="http://schemas.microsoft.com/office/drawing/2014/main" id="{DDE9C5B7-6267-4ADC-84B0-BB45BB135205}"/>
              </a:ext>
            </a:extLst>
          </p:cNvPr>
          <p:cNvSpPr/>
          <p:nvPr/>
        </p:nvSpPr>
        <p:spPr>
          <a:xfrm rot="10800000" flipH="1">
            <a:off x="7353400" y="896437"/>
            <a:ext cx="885900" cy="167700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108;p20">
            <a:extLst>
              <a:ext uri="{FF2B5EF4-FFF2-40B4-BE49-F238E27FC236}">
                <a16:creationId xmlns:a16="http://schemas.microsoft.com/office/drawing/2014/main" id="{0F261AA1-C6F8-41BE-B68F-0E8F16097D2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dirty="0"/>
              <a:t>CONTENUTO</a:t>
            </a:r>
            <a:endParaRPr dirty="0"/>
          </a:p>
        </p:txBody>
      </p:sp>
      <p:sp>
        <p:nvSpPr>
          <p:cNvPr id="23" name="Google Shape;110;p20">
            <a:extLst>
              <a:ext uri="{FF2B5EF4-FFF2-40B4-BE49-F238E27FC236}">
                <a16:creationId xmlns:a16="http://schemas.microsoft.com/office/drawing/2014/main" id="{109221BE-AB05-47DD-85D3-427ABA213F4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11226" y="748006"/>
            <a:ext cx="5549493" cy="94325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Aft>
                <a:spcPts val="1600"/>
              </a:spcAft>
            </a:pPr>
            <a:r>
              <a:rPr lang="it-IT" sz="1400" dirty="0"/>
              <a:t>Edifici modello, uno </a:t>
            </a:r>
            <a:r>
              <a:rPr lang="it-IT" sz="1400" b="1" dirty="0"/>
              <a:t>recente</a:t>
            </a:r>
            <a:r>
              <a:rPr lang="it-IT" sz="1400" dirty="0"/>
              <a:t> ed uno</a:t>
            </a:r>
            <a:r>
              <a:rPr lang="it-IT" sz="1400" b="1" dirty="0"/>
              <a:t> storico</a:t>
            </a:r>
            <a:r>
              <a:rPr lang="it-IT" sz="1400" dirty="0"/>
              <a:t>, rappresentativi di un ampio numero di edifici esistenti.</a:t>
            </a:r>
            <a:endParaRPr sz="1400" dirty="0"/>
          </a:p>
        </p:txBody>
      </p:sp>
      <p:sp>
        <p:nvSpPr>
          <p:cNvPr id="15" name="Google Shape;969;p24">
            <a:extLst>
              <a:ext uri="{FF2B5EF4-FFF2-40B4-BE49-F238E27FC236}">
                <a16:creationId xmlns:a16="http://schemas.microsoft.com/office/drawing/2014/main" id="{51040AC4-E7DF-4777-8BC8-3EC0F10EF676}"/>
              </a:ext>
            </a:extLst>
          </p:cNvPr>
          <p:cNvSpPr/>
          <p:nvPr/>
        </p:nvSpPr>
        <p:spPr>
          <a:xfrm>
            <a:off x="406450" y="-1277324"/>
            <a:ext cx="2163900" cy="2163900"/>
          </a:xfrm>
          <a:prstGeom prst="ellipse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986;p26">
            <a:extLst>
              <a:ext uri="{FF2B5EF4-FFF2-40B4-BE49-F238E27FC236}">
                <a16:creationId xmlns:a16="http://schemas.microsoft.com/office/drawing/2014/main" id="{7789D87B-8DE9-4EB5-825D-0F7B2E9C5075}"/>
              </a:ext>
            </a:extLst>
          </p:cNvPr>
          <p:cNvSpPr txBox="1">
            <a:spLocks/>
          </p:cNvSpPr>
          <p:nvPr/>
        </p:nvSpPr>
        <p:spPr>
          <a:xfrm>
            <a:off x="627250" y="224713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400" b="1" dirty="0">
                <a:latin typeface="Nunito Light"/>
                <a:ea typeface="Nunito Light"/>
                <a:cs typeface="Nunito Light"/>
                <a:sym typeface="Nunito Light"/>
              </a:rPr>
              <a:t>CASI STUDIO</a:t>
            </a:r>
          </a:p>
        </p:txBody>
      </p:sp>
    </p:spTree>
    <p:extLst>
      <p:ext uri="{BB962C8B-B14F-4D97-AF65-F5344CB8AC3E}">
        <p14:creationId xmlns:p14="http://schemas.microsoft.com/office/powerpoint/2010/main" val="4060601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107;p20">
            <a:extLst>
              <a:ext uri="{FF2B5EF4-FFF2-40B4-BE49-F238E27FC236}">
                <a16:creationId xmlns:a16="http://schemas.microsoft.com/office/drawing/2014/main" id="{DDE9C5B7-6267-4ADC-84B0-BB45BB135205}"/>
              </a:ext>
            </a:extLst>
          </p:cNvPr>
          <p:cNvSpPr/>
          <p:nvPr/>
        </p:nvSpPr>
        <p:spPr>
          <a:xfrm rot="10800000" flipH="1">
            <a:off x="7353400" y="896437"/>
            <a:ext cx="885900" cy="167700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108;p20">
            <a:extLst>
              <a:ext uri="{FF2B5EF4-FFF2-40B4-BE49-F238E27FC236}">
                <a16:creationId xmlns:a16="http://schemas.microsoft.com/office/drawing/2014/main" id="{0F261AA1-C6F8-41BE-B68F-0E8F16097D2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dirty="0"/>
              <a:t>CONTENUTO</a:t>
            </a:r>
            <a:endParaRPr dirty="0"/>
          </a:p>
        </p:txBody>
      </p:sp>
      <p:sp>
        <p:nvSpPr>
          <p:cNvPr id="27" name="Google Shape;114;p20">
            <a:extLst>
              <a:ext uri="{FF2B5EF4-FFF2-40B4-BE49-F238E27FC236}">
                <a16:creationId xmlns:a16="http://schemas.microsoft.com/office/drawing/2014/main" id="{67CCF041-593F-4EAD-BAC6-F41562E4F076}"/>
              </a:ext>
            </a:extLst>
          </p:cNvPr>
          <p:cNvSpPr/>
          <p:nvPr/>
        </p:nvSpPr>
        <p:spPr>
          <a:xfrm>
            <a:off x="1" y="1540763"/>
            <a:ext cx="9143946" cy="3602737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C3A325F9-44B7-4917-96CE-703117B348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6248" y="1543500"/>
            <a:ext cx="839145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Google Shape;969;p24">
            <a:extLst>
              <a:ext uri="{FF2B5EF4-FFF2-40B4-BE49-F238E27FC236}">
                <a16:creationId xmlns:a16="http://schemas.microsoft.com/office/drawing/2014/main" id="{D11BB72B-E467-4944-90B3-02CD107FC457}"/>
              </a:ext>
            </a:extLst>
          </p:cNvPr>
          <p:cNvSpPr/>
          <p:nvPr/>
        </p:nvSpPr>
        <p:spPr>
          <a:xfrm>
            <a:off x="406450" y="-1277324"/>
            <a:ext cx="2163900" cy="2163900"/>
          </a:xfrm>
          <a:prstGeom prst="ellipse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10;p20">
            <a:extLst>
              <a:ext uri="{FF2B5EF4-FFF2-40B4-BE49-F238E27FC236}">
                <a16:creationId xmlns:a16="http://schemas.microsoft.com/office/drawing/2014/main" id="{E001AB27-855F-4B7C-9BDA-CBF91E79DAC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11226" y="748006"/>
            <a:ext cx="5549493" cy="94325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Aft>
                <a:spcPts val="1600"/>
              </a:spcAft>
            </a:pPr>
            <a:r>
              <a:rPr lang="it-IT" sz="1400" dirty="0"/>
              <a:t>Edifici modello, uno </a:t>
            </a:r>
            <a:r>
              <a:rPr lang="it-IT" sz="1400" b="1" dirty="0"/>
              <a:t>recente</a:t>
            </a:r>
            <a:r>
              <a:rPr lang="it-IT" sz="1400" dirty="0"/>
              <a:t> ed uno</a:t>
            </a:r>
            <a:r>
              <a:rPr lang="it-IT" sz="1400" b="1" dirty="0"/>
              <a:t> storico</a:t>
            </a:r>
            <a:r>
              <a:rPr lang="it-IT" sz="1400" dirty="0"/>
              <a:t>, rappresentativi di un ampio numero di edifici esistenti.</a:t>
            </a:r>
            <a:endParaRPr sz="1400" dirty="0"/>
          </a:p>
        </p:txBody>
      </p:sp>
      <p:sp>
        <p:nvSpPr>
          <p:cNvPr id="18" name="Google Shape;986;p26">
            <a:extLst>
              <a:ext uri="{FF2B5EF4-FFF2-40B4-BE49-F238E27FC236}">
                <a16:creationId xmlns:a16="http://schemas.microsoft.com/office/drawing/2014/main" id="{C6C1A916-A62A-49C9-A475-5E366C5639EF}"/>
              </a:ext>
            </a:extLst>
          </p:cNvPr>
          <p:cNvSpPr txBox="1">
            <a:spLocks/>
          </p:cNvSpPr>
          <p:nvPr/>
        </p:nvSpPr>
        <p:spPr>
          <a:xfrm>
            <a:off x="627250" y="224713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400" b="1" dirty="0">
                <a:latin typeface="Nunito Light"/>
                <a:ea typeface="Nunito Light"/>
                <a:cs typeface="Nunito Light"/>
                <a:sym typeface="Nunito Light"/>
              </a:rPr>
              <a:t>CASI STUDIO</a:t>
            </a:r>
          </a:p>
        </p:txBody>
      </p:sp>
    </p:spTree>
    <p:extLst>
      <p:ext uri="{BB962C8B-B14F-4D97-AF65-F5344CB8AC3E}">
        <p14:creationId xmlns:p14="http://schemas.microsoft.com/office/powerpoint/2010/main" val="3583332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magine 10">
            <a:extLst>
              <a:ext uri="{FF2B5EF4-FFF2-40B4-BE49-F238E27FC236}">
                <a16:creationId xmlns:a16="http://schemas.microsoft.com/office/drawing/2014/main" id="{74601791-849A-4E5F-9471-211CC45DC7C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686" y="-483991"/>
            <a:ext cx="4996697" cy="2498349"/>
          </a:xfrm>
          <a:prstGeom prst="rect">
            <a:avLst/>
          </a:prstGeom>
        </p:spPr>
      </p:pic>
      <p:sp>
        <p:nvSpPr>
          <p:cNvPr id="119" name="Google Shape;119;p21"/>
          <p:cNvSpPr/>
          <p:nvPr/>
        </p:nvSpPr>
        <p:spPr>
          <a:xfrm rot="10800000" flipH="1">
            <a:off x="7743497" y="889726"/>
            <a:ext cx="756887" cy="143278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ctrTitle" idx="6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it-IT" dirty="0"/>
              <a:t>TEAM</a:t>
            </a:r>
            <a:endParaRPr dirty="0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78722B09-4537-4F80-9EE2-C81C6BF946DF}"/>
              </a:ext>
            </a:extLst>
          </p:cNvPr>
          <p:cNvSpPr/>
          <p:nvPr/>
        </p:nvSpPr>
        <p:spPr>
          <a:xfrm>
            <a:off x="381000" y="1466625"/>
            <a:ext cx="4696968" cy="48858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0" name="Google Shape;2021;p36">
            <a:extLst>
              <a:ext uri="{FF2B5EF4-FFF2-40B4-BE49-F238E27FC236}">
                <a16:creationId xmlns:a16="http://schemas.microsoft.com/office/drawing/2014/main" id="{349219C3-8AFF-4B91-8429-EA124743FC59}"/>
              </a:ext>
            </a:extLst>
          </p:cNvPr>
          <p:cNvGrpSpPr/>
          <p:nvPr/>
        </p:nvGrpSpPr>
        <p:grpSpPr>
          <a:xfrm>
            <a:off x="2922927" y="1333629"/>
            <a:ext cx="2155041" cy="496507"/>
            <a:chOff x="4109513" y="1964562"/>
            <a:chExt cx="501313" cy="117575"/>
          </a:xfrm>
        </p:grpSpPr>
        <p:sp>
          <p:nvSpPr>
            <p:cNvPr id="41" name="Google Shape;2022;p36">
              <a:extLst>
                <a:ext uri="{FF2B5EF4-FFF2-40B4-BE49-F238E27FC236}">
                  <a16:creationId xmlns:a16="http://schemas.microsoft.com/office/drawing/2014/main" id="{F1CC8E53-CD36-4BFB-8E3A-2C92068712C2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42" name="Google Shape;2023;p36">
              <a:extLst>
                <a:ext uri="{FF2B5EF4-FFF2-40B4-BE49-F238E27FC236}">
                  <a16:creationId xmlns:a16="http://schemas.microsoft.com/office/drawing/2014/main" id="{D2F398DF-88F8-41C9-8672-3BA43975E967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43" name="Google Shape;2024;p36">
                <a:extLst>
                  <a:ext uri="{FF2B5EF4-FFF2-40B4-BE49-F238E27FC236}">
                    <a16:creationId xmlns:a16="http://schemas.microsoft.com/office/drawing/2014/main" id="{B196DA59-BB7F-41F2-AF6E-52FBF09865FD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BCC3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2025;p36">
                <a:extLst>
                  <a:ext uri="{FF2B5EF4-FFF2-40B4-BE49-F238E27FC236}">
                    <a16:creationId xmlns:a16="http://schemas.microsoft.com/office/drawing/2014/main" id="{EAAB3E0F-7A02-48D0-A7B3-4B9ED052FBD8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2026;p36">
                <a:extLst>
                  <a:ext uri="{FF2B5EF4-FFF2-40B4-BE49-F238E27FC236}">
                    <a16:creationId xmlns:a16="http://schemas.microsoft.com/office/drawing/2014/main" id="{EFF8439F-D1F7-48B8-9BE1-829F66BB203F}"/>
                  </a:ext>
                </a:extLst>
              </p:cNvPr>
              <p:cNvSpPr/>
              <p:nvPr/>
            </p:nvSpPr>
            <p:spPr>
              <a:xfrm>
                <a:off x="3353975" y="1837650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BCC3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9" name="Google Shape;986;p26">
            <a:extLst>
              <a:ext uri="{FF2B5EF4-FFF2-40B4-BE49-F238E27FC236}">
                <a16:creationId xmlns:a16="http://schemas.microsoft.com/office/drawing/2014/main" id="{F9E9840A-0258-4FD5-AC84-EA5DA276419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595323" y="1402823"/>
            <a:ext cx="1722300" cy="39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b="1" dirty="0">
                <a:solidFill>
                  <a:schemeClr val="accent6">
                    <a:lumMod val="50000"/>
                  </a:schemeClr>
                </a:solidFill>
                <a:latin typeface="Nunito Light"/>
                <a:ea typeface="Nunito Light"/>
                <a:cs typeface="Nunito Light"/>
                <a:sym typeface="Nunito Light"/>
              </a:rPr>
              <a:t>Architettura</a:t>
            </a:r>
            <a:endParaRPr sz="1400" b="1" dirty="0">
              <a:solidFill>
                <a:schemeClr val="accent6">
                  <a:lumMod val="50000"/>
                </a:schemeClr>
              </a:solidFill>
              <a:latin typeface="Nunito Light"/>
              <a:ea typeface="Nunito Light"/>
              <a:cs typeface="Nunito Light"/>
              <a:sym typeface="Nunito Light"/>
            </a:endParaRPr>
          </a:p>
        </p:txBody>
      </p:sp>
    </p:spTree>
    <p:extLst>
      <p:ext uri="{BB962C8B-B14F-4D97-AF65-F5344CB8AC3E}">
        <p14:creationId xmlns:p14="http://schemas.microsoft.com/office/powerpoint/2010/main" val="3609813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35CCB127-2C37-4B29-A854-A697C148D6B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91" y="1381981"/>
            <a:ext cx="4320000" cy="2160000"/>
          </a:xfrm>
          <a:prstGeom prst="rect">
            <a:avLst/>
          </a:prstGeom>
        </p:spPr>
      </p:pic>
      <p:pic>
        <p:nvPicPr>
          <p:cNvPr id="32" name="Immagine 31">
            <a:extLst>
              <a:ext uri="{FF2B5EF4-FFF2-40B4-BE49-F238E27FC236}">
                <a16:creationId xmlns:a16="http://schemas.microsoft.com/office/drawing/2014/main" id="{FD598DB6-096C-43FF-A11B-36F6A843558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686" y="-483991"/>
            <a:ext cx="4996697" cy="2498349"/>
          </a:xfrm>
          <a:prstGeom prst="rect">
            <a:avLst/>
          </a:prstGeom>
        </p:spPr>
      </p:pic>
      <p:sp>
        <p:nvSpPr>
          <p:cNvPr id="119" name="Google Shape;119;p21"/>
          <p:cNvSpPr/>
          <p:nvPr/>
        </p:nvSpPr>
        <p:spPr>
          <a:xfrm rot="10800000" flipH="1">
            <a:off x="7743497" y="889726"/>
            <a:ext cx="756887" cy="143278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ctrTitle" idx="6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it-IT" dirty="0"/>
              <a:t>TEAM</a:t>
            </a:r>
            <a:endParaRPr dirty="0"/>
          </a:p>
        </p:txBody>
      </p:sp>
      <p:sp>
        <p:nvSpPr>
          <p:cNvPr id="22" name="Rettangolo 21">
            <a:extLst>
              <a:ext uri="{FF2B5EF4-FFF2-40B4-BE49-F238E27FC236}">
                <a16:creationId xmlns:a16="http://schemas.microsoft.com/office/drawing/2014/main" id="{DF45C431-29AF-4C43-9D04-44DA86E3549D}"/>
              </a:ext>
            </a:extLst>
          </p:cNvPr>
          <p:cNvSpPr/>
          <p:nvPr/>
        </p:nvSpPr>
        <p:spPr>
          <a:xfrm>
            <a:off x="449249" y="3112323"/>
            <a:ext cx="3669361" cy="10212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23" name="Google Shape;2021;p36">
            <a:extLst>
              <a:ext uri="{FF2B5EF4-FFF2-40B4-BE49-F238E27FC236}">
                <a16:creationId xmlns:a16="http://schemas.microsoft.com/office/drawing/2014/main" id="{D5E815C2-BFD1-4B3F-A403-98262663E7CD}"/>
              </a:ext>
            </a:extLst>
          </p:cNvPr>
          <p:cNvGrpSpPr/>
          <p:nvPr/>
        </p:nvGrpSpPr>
        <p:grpSpPr>
          <a:xfrm>
            <a:off x="2496207" y="2915311"/>
            <a:ext cx="2155041" cy="496507"/>
            <a:chOff x="4109513" y="1964562"/>
            <a:chExt cx="501313" cy="117575"/>
          </a:xfrm>
        </p:grpSpPr>
        <p:sp>
          <p:nvSpPr>
            <p:cNvPr id="25" name="Google Shape;2022;p36">
              <a:extLst>
                <a:ext uri="{FF2B5EF4-FFF2-40B4-BE49-F238E27FC236}">
                  <a16:creationId xmlns:a16="http://schemas.microsoft.com/office/drawing/2014/main" id="{049A46DB-DCAC-4210-8E96-B780625834C3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26" name="Google Shape;2023;p36">
              <a:extLst>
                <a:ext uri="{FF2B5EF4-FFF2-40B4-BE49-F238E27FC236}">
                  <a16:creationId xmlns:a16="http://schemas.microsoft.com/office/drawing/2014/main" id="{C1488899-85CC-47BF-A147-206FB536BFB4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27" name="Google Shape;2024;p36">
                <a:extLst>
                  <a:ext uri="{FF2B5EF4-FFF2-40B4-BE49-F238E27FC236}">
                    <a16:creationId xmlns:a16="http://schemas.microsoft.com/office/drawing/2014/main" id="{CE6CE3D6-1DC1-48ED-8B0D-2B6EAF9AA6BB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29" name="Google Shape;2025;p36">
                <a:extLst>
                  <a:ext uri="{FF2B5EF4-FFF2-40B4-BE49-F238E27FC236}">
                    <a16:creationId xmlns:a16="http://schemas.microsoft.com/office/drawing/2014/main" id="{056F8E86-DB13-47E9-8512-788C166B2F54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2026;p36">
                <a:extLst>
                  <a:ext uri="{FF2B5EF4-FFF2-40B4-BE49-F238E27FC236}">
                    <a16:creationId xmlns:a16="http://schemas.microsoft.com/office/drawing/2014/main" id="{3DD80153-7F7E-425A-8B5B-95100785D5D0}"/>
                  </a:ext>
                </a:extLst>
              </p:cNvPr>
              <p:cNvSpPr/>
              <p:nvPr/>
            </p:nvSpPr>
            <p:spPr>
              <a:xfrm>
                <a:off x="3351762" y="1838331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1" name="Google Shape;986;p26">
            <a:extLst>
              <a:ext uri="{FF2B5EF4-FFF2-40B4-BE49-F238E27FC236}">
                <a16:creationId xmlns:a16="http://schemas.microsoft.com/office/drawing/2014/main" id="{BE1A0D54-625F-4B3E-836C-975929D22A3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168603" y="2984505"/>
            <a:ext cx="1722300" cy="39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b="1" dirty="0">
                <a:solidFill>
                  <a:srgbClr val="00B0F0"/>
                </a:solidFill>
                <a:latin typeface="Nunito Light"/>
                <a:ea typeface="Nunito Light"/>
                <a:cs typeface="Nunito Light"/>
                <a:sym typeface="Nunito Light"/>
              </a:rPr>
              <a:t>Ingegneria</a:t>
            </a:r>
            <a:endParaRPr sz="1400" b="1" dirty="0">
              <a:solidFill>
                <a:srgbClr val="00B0F0"/>
              </a:solidFill>
              <a:latin typeface="Nunito Light"/>
              <a:ea typeface="Nunito Light"/>
              <a:cs typeface="Nunito Light"/>
              <a:sym typeface="Nunito Light"/>
            </a:endParaRPr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12F0AE73-F842-4FA8-BDF8-56B735453CBD}"/>
              </a:ext>
            </a:extLst>
          </p:cNvPr>
          <p:cNvSpPr/>
          <p:nvPr/>
        </p:nvSpPr>
        <p:spPr>
          <a:xfrm>
            <a:off x="381000" y="1466625"/>
            <a:ext cx="4696968" cy="48858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34" name="Google Shape;2021;p36">
            <a:extLst>
              <a:ext uri="{FF2B5EF4-FFF2-40B4-BE49-F238E27FC236}">
                <a16:creationId xmlns:a16="http://schemas.microsoft.com/office/drawing/2014/main" id="{CC443C8F-FDA7-47F9-B916-D6152AD7CFF4}"/>
              </a:ext>
            </a:extLst>
          </p:cNvPr>
          <p:cNvGrpSpPr/>
          <p:nvPr/>
        </p:nvGrpSpPr>
        <p:grpSpPr>
          <a:xfrm>
            <a:off x="2922927" y="1333629"/>
            <a:ext cx="2155041" cy="496507"/>
            <a:chOff x="4109513" y="1964562"/>
            <a:chExt cx="501313" cy="117575"/>
          </a:xfrm>
        </p:grpSpPr>
        <p:sp>
          <p:nvSpPr>
            <p:cNvPr id="35" name="Google Shape;2022;p36">
              <a:extLst>
                <a:ext uri="{FF2B5EF4-FFF2-40B4-BE49-F238E27FC236}">
                  <a16:creationId xmlns:a16="http://schemas.microsoft.com/office/drawing/2014/main" id="{B3A1A87F-69FC-432D-B186-AD95E3F0D16F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36" name="Google Shape;2023;p36">
              <a:extLst>
                <a:ext uri="{FF2B5EF4-FFF2-40B4-BE49-F238E27FC236}">
                  <a16:creationId xmlns:a16="http://schemas.microsoft.com/office/drawing/2014/main" id="{4257D183-A0D2-4916-BD15-0A7302B4BE62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37" name="Google Shape;2024;p36">
                <a:extLst>
                  <a:ext uri="{FF2B5EF4-FFF2-40B4-BE49-F238E27FC236}">
                    <a16:creationId xmlns:a16="http://schemas.microsoft.com/office/drawing/2014/main" id="{0C3295B2-406B-4139-A11F-3A04531C994E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BCC3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2025;p36">
                <a:extLst>
                  <a:ext uri="{FF2B5EF4-FFF2-40B4-BE49-F238E27FC236}">
                    <a16:creationId xmlns:a16="http://schemas.microsoft.com/office/drawing/2014/main" id="{C1585510-56B1-4343-A5F3-FEA3EEB39CC4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2026;p36">
                <a:extLst>
                  <a:ext uri="{FF2B5EF4-FFF2-40B4-BE49-F238E27FC236}">
                    <a16:creationId xmlns:a16="http://schemas.microsoft.com/office/drawing/2014/main" id="{A289BBCE-AF12-44A8-967A-4A1C2A78A126}"/>
                  </a:ext>
                </a:extLst>
              </p:cNvPr>
              <p:cNvSpPr/>
              <p:nvPr/>
            </p:nvSpPr>
            <p:spPr>
              <a:xfrm>
                <a:off x="3353975" y="1837650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BCC3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0" name="Google Shape;986;p26">
            <a:extLst>
              <a:ext uri="{FF2B5EF4-FFF2-40B4-BE49-F238E27FC236}">
                <a16:creationId xmlns:a16="http://schemas.microsoft.com/office/drawing/2014/main" id="{E212709F-BF09-4AD2-A735-DE992D3058F5}"/>
              </a:ext>
            </a:extLst>
          </p:cNvPr>
          <p:cNvSpPr txBox="1">
            <a:spLocks/>
          </p:cNvSpPr>
          <p:nvPr/>
        </p:nvSpPr>
        <p:spPr>
          <a:xfrm>
            <a:off x="3595323" y="1402823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>
                <a:solidFill>
                  <a:schemeClr val="accent6">
                    <a:lumMod val="50000"/>
                  </a:schemeClr>
                </a:solidFill>
                <a:latin typeface="Nunito Light"/>
                <a:ea typeface="Nunito Light"/>
                <a:cs typeface="Nunito Light"/>
                <a:sym typeface="Nunito Light"/>
              </a:rPr>
              <a:t>Architettura</a:t>
            </a:r>
            <a:endParaRPr lang="it-IT" b="1" dirty="0">
              <a:solidFill>
                <a:schemeClr val="accent6">
                  <a:lumMod val="50000"/>
                </a:schemeClr>
              </a:solidFill>
              <a:latin typeface="Nunito Light"/>
              <a:ea typeface="Nunito Light"/>
              <a:cs typeface="Nunito Light"/>
              <a:sym typeface="Nunito Light"/>
            </a:endParaRPr>
          </a:p>
        </p:txBody>
      </p:sp>
    </p:spTree>
    <p:extLst>
      <p:ext uri="{BB962C8B-B14F-4D97-AF65-F5344CB8AC3E}">
        <p14:creationId xmlns:p14="http://schemas.microsoft.com/office/powerpoint/2010/main" val="1410782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>
            <a:extLst>
              <a:ext uri="{FF2B5EF4-FFF2-40B4-BE49-F238E27FC236}">
                <a16:creationId xmlns:a16="http://schemas.microsoft.com/office/drawing/2014/main" id="{98260C9E-4FC6-4142-8F95-EAB2A788345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9758" y="921186"/>
            <a:ext cx="4898359" cy="2449180"/>
          </a:xfrm>
          <a:prstGeom prst="rect">
            <a:avLst/>
          </a:prstGeom>
        </p:spPr>
      </p:pic>
      <p:pic>
        <p:nvPicPr>
          <p:cNvPr id="26" name="Immagine 25">
            <a:extLst>
              <a:ext uri="{FF2B5EF4-FFF2-40B4-BE49-F238E27FC236}">
                <a16:creationId xmlns:a16="http://schemas.microsoft.com/office/drawing/2014/main" id="{5E5769AC-965D-4FF2-8189-5CCFF38CE85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118" y="3161181"/>
            <a:ext cx="3600000" cy="1800000"/>
          </a:xfrm>
          <a:prstGeom prst="rect">
            <a:avLst/>
          </a:prstGeom>
        </p:spPr>
      </p:pic>
      <p:pic>
        <p:nvPicPr>
          <p:cNvPr id="98" name="Immagine 97">
            <a:extLst>
              <a:ext uri="{FF2B5EF4-FFF2-40B4-BE49-F238E27FC236}">
                <a16:creationId xmlns:a16="http://schemas.microsoft.com/office/drawing/2014/main" id="{A655FE1D-2D69-484F-93C9-F6FC379B76F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649" y="3230978"/>
            <a:ext cx="2789196" cy="1394598"/>
          </a:xfrm>
          <a:prstGeom prst="rect">
            <a:avLst/>
          </a:prstGeom>
        </p:spPr>
      </p:pic>
      <p:pic>
        <p:nvPicPr>
          <p:cNvPr id="51" name="Immagine 50">
            <a:extLst>
              <a:ext uri="{FF2B5EF4-FFF2-40B4-BE49-F238E27FC236}">
                <a16:creationId xmlns:a16="http://schemas.microsoft.com/office/drawing/2014/main" id="{8D9C4077-90AF-4FE0-AB0B-94D68CFFEF9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08" y="1381981"/>
            <a:ext cx="4320000" cy="2160000"/>
          </a:xfrm>
          <a:prstGeom prst="rect">
            <a:avLst/>
          </a:prstGeom>
        </p:spPr>
      </p:pic>
      <p:pic>
        <p:nvPicPr>
          <p:cNvPr id="66" name="Immagine 65">
            <a:extLst>
              <a:ext uri="{FF2B5EF4-FFF2-40B4-BE49-F238E27FC236}">
                <a16:creationId xmlns:a16="http://schemas.microsoft.com/office/drawing/2014/main" id="{8AD64ED9-F038-45A5-BDD7-8845570FB085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686" y="-483991"/>
            <a:ext cx="4996697" cy="2498349"/>
          </a:xfrm>
          <a:prstGeom prst="rect">
            <a:avLst/>
          </a:prstGeom>
        </p:spPr>
      </p:pic>
      <p:sp>
        <p:nvSpPr>
          <p:cNvPr id="119" name="Google Shape;119;p21"/>
          <p:cNvSpPr/>
          <p:nvPr/>
        </p:nvSpPr>
        <p:spPr>
          <a:xfrm rot="10800000" flipH="1">
            <a:off x="7743497" y="889726"/>
            <a:ext cx="756887" cy="143278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ctrTitle" idx="6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it-IT" dirty="0"/>
              <a:t>TEAM</a:t>
            </a:r>
            <a:endParaRPr dirty="0"/>
          </a:p>
        </p:txBody>
      </p:sp>
      <p:sp>
        <p:nvSpPr>
          <p:cNvPr id="32" name="Rettangolo 31">
            <a:extLst>
              <a:ext uri="{FF2B5EF4-FFF2-40B4-BE49-F238E27FC236}">
                <a16:creationId xmlns:a16="http://schemas.microsoft.com/office/drawing/2014/main" id="{6683A18E-27A4-4EC5-B985-CF146CFBEC9C}"/>
              </a:ext>
            </a:extLst>
          </p:cNvPr>
          <p:cNvSpPr/>
          <p:nvPr/>
        </p:nvSpPr>
        <p:spPr>
          <a:xfrm>
            <a:off x="4522306" y="3000218"/>
            <a:ext cx="4696968" cy="4885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33" name="Google Shape;2021;p36">
            <a:extLst>
              <a:ext uri="{FF2B5EF4-FFF2-40B4-BE49-F238E27FC236}">
                <a16:creationId xmlns:a16="http://schemas.microsoft.com/office/drawing/2014/main" id="{59F399A9-2136-4097-BCCA-69C54DCF8FA5}"/>
              </a:ext>
            </a:extLst>
          </p:cNvPr>
          <p:cNvGrpSpPr/>
          <p:nvPr/>
        </p:nvGrpSpPr>
        <p:grpSpPr>
          <a:xfrm>
            <a:off x="6988959" y="2843937"/>
            <a:ext cx="2155041" cy="496507"/>
            <a:chOff x="4109513" y="1964562"/>
            <a:chExt cx="501313" cy="117575"/>
          </a:xfrm>
        </p:grpSpPr>
        <p:sp>
          <p:nvSpPr>
            <p:cNvPr id="34" name="Google Shape;2022;p36">
              <a:extLst>
                <a:ext uri="{FF2B5EF4-FFF2-40B4-BE49-F238E27FC236}">
                  <a16:creationId xmlns:a16="http://schemas.microsoft.com/office/drawing/2014/main" id="{4473411E-5ACA-4F40-BDC4-927503B898B7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35" name="Google Shape;2023;p36">
              <a:extLst>
                <a:ext uri="{FF2B5EF4-FFF2-40B4-BE49-F238E27FC236}">
                  <a16:creationId xmlns:a16="http://schemas.microsoft.com/office/drawing/2014/main" id="{4385CE18-189F-4D37-8D5D-959AC24C97A4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36" name="Google Shape;2024;p36">
                <a:extLst>
                  <a:ext uri="{FF2B5EF4-FFF2-40B4-BE49-F238E27FC236}">
                    <a16:creationId xmlns:a16="http://schemas.microsoft.com/office/drawing/2014/main" id="{77B91E1D-85C6-4A7C-8FCE-E7060489FA53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37" name="Google Shape;2025;p36">
                <a:extLst>
                  <a:ext uri="{FF2B5EF4-FFF2-40B4-BE49-F238E27FC236}">
                    <a16:creationId xmlns:a16="http://schemas.microsoft.com/office/drawing/2014/main" id="{21A0B538-BA6D-4B14-822C-5F880D1383EE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2026;p36">
                <a:extLst>
                  <a:ext uri="{FF2B5EF4-FFF2-40B4-BE49-F238E27FC236}">
                    <a16:creationId xmlns:a16="http://schemas.microsoft.com/office/drawing/2014/main" id="{76053972-14F6-4C72-87D9-2BE711D05537}"/>
                  </a:ext>
                </a:extLst>
              </p:cNvPr>
              <p:cNvSpPr/>
              <p:nvPr/>
            </p:nvSpPr>
            <p:spPr>
              <a:xfrm>
                <a:off x="3354724" y="1838162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9" name="Google Shape;986;p26">
            <a:extLst>
              <a:ext uri="{FF2B5EF4-FFF2-40B4-BE49-F238E27FC236}">
                <a16:creationId xmlns:a16="http://schemas.microsoft.com/office/drawing/2014/main" id="{1EC3ECE0-82DF-4030-8B00-7A3C752DDAF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629953" y="2908932"/>
            <a:ext cx="1722300" cy="39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b="1" dirty="0">
                <a:solidFill>
                  <a:srgbClr val="FF0000"/>
                </a:solidFill>
                <a:latin typeface="Nunito Light"/>
                <a:ea typeface="Nunito Light"/>
                <a:cs typeface="Nunito Light"/>
                <a:sym typeface="Nunito Light"/>
              </a:rPr>
              <a:t>Biologia</a:t>
            </a:r>
            <a:endParaRPr sz="1400" b="1" dirty="0">
              <a:solidFill>
                <a:srgbClr val="FF0000"/>
              </a:solidFill>
              <a:latin typeface="Nunito Light"/>
              <a:ea typeface="Nunito Light"/>
              <a:cs typeface="Nunito Light"/>
              <a:sym typeface="Nunito Light"/>
            </a:endParaRPr>
          </a:p>
        </p:txBody>
      </p:sp>
      <p:sp>
        <p:nvSpPr>
          <p:cNvPr id="40" name="Rettangolo 39">
            <a:extLst>
              <a:ext uri="{FF2B5EF4-FFF2-40B4-BE49-F238E27FC236}">
                <a16:creationId xmlns:a16="http://schemas.microsoft.com/office/drawing/2014/main" id="{FF3BED64-9D48-4A6E-A094-7CE09F34EFF7}"/>
              </a:ext>
            </a:extLst>
          </p:cNvPr>
          <p:cNvSpPr/>
          <p:nvPr/>
        </p:nvSpPr>
        <p:spPr>
          <a:xfrm>
            <a:off x="3920393" y="4702252"/>
            <a:ext cx="2972596" cy="45719"/>
          </a:xfrm>
          <a:prstGeom prst="rect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1" name="Google Shape;2021;p36">
            <a:extLst>
              <a:ext uri="{FF2B5EF4-FFF2-40B4-BE49-F238E27FC236}">
                <a16:creationId xmlns:a16="http://schemas.microsoft.com/office/drawing/2014/main" id="{1D4CB67C-77D8-4C7C-9324-6F28A9A41E5A}"/>
              </a:ext>
            </a:extLst>
          </p:cNvPr>
          <p:cNvGrpSpPr/>
          <p:nvPr/>
        </p:nvGrpSpPr>
        <p:grpSpPr>
          <a:xfrm>
            <a:off x="4835837" y="4505330"/>
            <a:ext cx="2155041" cy="496507"/>
            <a:chOff x="4109513" y="1964562"/>
            <a:chExt cx="501313" cy="117575"/>
          </a:xfrm>
        </p:grpSpPr>
        <p:sp>
          <p:nvSpPr>
            <p:cNvPr id="42" name="Google Shape;2022;p36">
              <a:extLst>
                <a:ext uri="{FF2B5EF4-FFF2-40B4-BE49-F238E27FC236}">
                  <a16:creationId xmlns:a16="http://schemas.microsoft.com/office/drawing/2014/main" id="{3BD3DADF-3AC8-478F-A311-950748E5E5EE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43" name="Google Shape;2023;p36">
              <a:extLst>
                <a:ext uri="{FF2B5EF4-FFF2-40B4-BE49-F238E27FC236}">
                  <a16:creationId xmlns:a16="http://schemas.microsoft.com/office/drawing/2014/main" id="{76B85314-D8ED-4CAC-9932-F6724A715104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44" name="Google Shape;2024;p36">
                <a:extLst>
                  <a:ext uri="{FF2B5EF4-FFF2-40B4-BE49-F238E27FC236}">
                    <a16:creationId xmlns:a16="http://schemas.microsoft.com/office/drawing/2014/main" id="{7922E387-F1DB-4C77-AEA9-50ADEBA438B2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45" name="Google Shape;2025;p36">
                <a:extLst>
                  <a:ext uri="{FF2B5EF4-FFF2-40B4-BE49-F238E27FC236}">
                    <a16:creationId xmlns:a16="http://schemas.microsoft.com/office/drawing/2014/main" id="{731A411C-071D-4C28-83E0-B58311D92DE7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2026;p36">
                <a:extLst>
                  <a:ext uri="{FF2B5EF4-FFF2-40B4-BE49-F238E27FC236}">
                    <a16:creationId xmlns:a16="http://schemas.microsoft.com/office/drawing/2014/main" id="{7A77B4DF-473E-4A93-9B11-5EB602784410}"/>
                  </a:ext>
                </a:extLst>
              </p:cNvPr>
              <p:cNvSpPr/>
              <p:nvPr/>
            </p:nvSpPr>
            <p:spPr>
              <a:xfrm>
                <a:off x="3353975" y="1840644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7" name="Google Shape;986;p26">
            <a:extLst>
              <a:ext uri="{FF2B5EF4-FFF2-40B4-BE49-F238E27FC236}">
                <a16:creationId xmlns:a16="http://schemas.microsoft.com/office/drawing/2014/main" id="{C8ACC191-60A7-4265-907C-F507FA4372D4}"/>
              </a:ext>
            </a:extLst>
          </p:cNvPr>
          <p:cNvSpPr txBox="1">
            <a:spLocks/>
          </p:cNvSpPr>
          <p:nvPr/>
        </p:nvSpPr>
        <p:spPr>
          <a:xfrm>
            <a:off x="5521266" y="4547979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 dirty="0">
                <a:solidFill>
                  <a:srgbClr val="FF0000"/>
                </a:solidFill>
                <a:latin typeface="Nunito Light"/>
                <a:ea typeface="Nunito Light"/>
                <a:cs typeface="Nunito Light"/>
                <a:sym typeface="Nunito Light"/>
              </a:rPr>
              <a:t>Microbiologia</a:t>
            </a:r>
          </a:p>
        </p:txBody>
      </p:sp>
      <p:grpSp>
        <p:nvGrpSpPr>
          <p:cNvPr id="54" name="Google Shape;2057;p36">
            <a:extLst>
              <a:ext uri="{FF2B5EF4-FFF2-40B4-BE49-F238E27FC236}">
                <a16:creationId xmlns:a16="http://schemas.microsoft.com/office/drawing/2014/main" id="{9AA1C379-997F-4042-9AA4-99DE0499FE05}"/>
              </a:ext>
            </a:extLst>
          </p:cNvPr>
          <p:cNvGrpSpPr/>
          <p:nvPr/>
        </p:nvGrpSpPr>
        <p:grpSpPr>
          <a:xfrm rot="5400000">
            <a:off x="7567538" y="4045686"/>
            <a:ext cx="1078423" cy="934333"/>
            <a:chOff x="2741281" y="3515791"/>
            <a:chExt cx="128225" cy="111100"/>
          </a:xfrm>
        </p:grpSpPr>
        <p:sp>
          <p:nvSpPr>
            <p:cNvPr id="55" name="Google Shape;2058;p36">
              <a:extLst>
                <a:ext uri="{FF2B5EF4-FFF2-40B4-BE49-F238E27FC236}">
                  <a16:creationId xmlns:a16="http://schemas.microsoft.com/office/drawing/2014/main" id="{9C811511-AD2D-43C3-873B-5C05A0B6ACD7}"/>
                </a:ext>
              </a:extLst>
            </p:cNvPr>
            <p:cNvSpPr/>
            <p:nvPr/>
          </p:nvSpPr>
          <p:spPr>
            <a:xfrm>
              <a:off x="2741281" y="3515791"/>
              <a:ext cx="128225" cy="111100"/>
            </a:xfrm>
            <a:custGeom>
              <a:avLst/>
              <a:gdLst/>
              <a:ahLst/>
              <a:cxnLst/>
              <a:rect l="l" t="t" r="r" b="b"/>
              <a:pathLst>
                <a:path w="5129" h="4444" extrusionOk="0">
                  <a:moveTo>
                    <a:pt x="1277" y="1"/>
                  </a:moveTo>
                  <a:lnTo>
                    <a:pt x="0" y="2222"/>
                  </a:lnTo>
                  <a:lnTo>
                    <a:pt x="1277" y="4444"/>
                  </a:lnTo>
                  <a:lnTo>
                    <a:pt x="3845" y="4444"/>
                  </a:lnTo>
                  <a:lnTo>
                    <a:pt x="5128" y="2222"/>
                  </a:lnTo>
                  <a:lnTo>
                    <a:pt x="3845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6" name="Google Shape;2059;p36">
              <a:extLst>
                <a:ext uri="{FF2B5EF4-FFF2-40B4-BE49-F238E27FC236}">
                  <a16:creationId xmlns:a16="http://schemas.microsoft.com/office/drawing/2014/main" id="{786AC585-4C84-4D97-92F0-026BA2963630}"/>
                </a:ext>
              </a:extLst>
            </p:cNvPr>
            <p:cNvGrpSpPr/>
            <p:nvPr/>
          </p:nvGrpSpPr>
          <p:grpSpPr>
            <a:xfrm>
              <a:off x="2759885" y="3532214"/>
              <a:ext cx="102450" cy="94675"/>
              <a:chOff x="2759885" y="3532214"/>
              <a:chExt cx="102450" cy="94675"/>
            </a:xfrm>
          </p:grpSpPr>
          <p:sp>
            <p:nvSpPr>
              <p:cNvPr id="57" name="Google Shape;2060;p36">
                <a:extLst>
                  <a:ext uri="{FF2B5EF4-FFF2-40B4-BE49-F238E27FC236}">
                    <a16:creationId xmlns:a16="http://schemas.microsoft.com/office/drawing/2014/main" id="{3EDC4CD0-8028-492D-8D3D-AB6B2BA1C2BD}"/>
                  </a:ext>
                </a:extLst>
              </p:cNvPr>
              <p:cNvSpPr/>
              <p:nvPr/>
            </p:nvSpPr>
            <p:spPr>
              <a:xfrm>
                <a:off x="2759885" y="3532214"/>
                <a:ext cx="90350" cy="78275"/>
              </a:xfrm>
              <a:custGeom>
                <a:avLst/>
                <a:gdLst/>
                <a:ahLst/>
                <a:cxnLst/>
                <a:rect l="l" t="t" r="r" b="b"/>
                <a:pathLst>
                  <a:path w="3614" h="3131" extrusionOk="0">
                    <a:moveTo>
                      <a:pt x="909" y="0"/>
                    </a:moveTo>
                    <a:lnTo>
                      <a:pt x="0" y="1565"/>
                    </a:lnTo>
                    <a:lnTo>
                      <a:pt x="909" y="3130"/>
                    </a:lnTo>
                    <a:lnTo>
                      <a:pt x="2712" y="3130"/>
                    </a:lnTo>
                    <a:lnTo>
                      <a:pt x="3614" y="1565"/>
                    </a:lnTo>
                    <a:lnTo>
                      <a:pt x="27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2061;p36">
                <a:extLst>
                  <a:ext uri="{FF2B5EF4-FFF2-40B4-BE49-F238E27FC236}">
                    <a16:creationId xmlns:a16="http://schemas.microsoft.com/office/drawing/2014/main" id="{D384A02B-F96E-431C-BE66-8B1FAEDD9953}"/>
                  </a:ext>
                </a:extLst>
              </p:cNvPr>
              <p:cNvSpPr/>
              <p:nvPr/>
            </p:nvSpPr>
            <p:spPr>
              <a:xfrm>
                <a:off x="2782610" y="3571339"/>
                <a:ext cx="79725" cy="55550"/>
              </a:xfrm>
              <a:custGeom>
                <a:avLst/>
                <a:gdLst/>
                <a:ahLst/>
                <a:cxnLst/>
                <a:rect l="l" t="t" r="r" b="b"/>
                <a:pathLst>
                  <a:path w="3189" h="2222" extrusionOk="0">
                    <a:moveTo>
                      <a:pt x="2705" y="0"/>
                    </a:moveTo>
                    <a:lnTo>
                      <a:pt x="1803" y="1565"/>
                    </a:lnTo>
                    <a:lnTo>
                      <a:pt x="0" y="1565"/>
                    </a:lnTo>
                    <a:lnTo>
                      <a:pt x="657" y="2222"/>
                    </a:lnTo>
                    <a:lnTo>
                      <a:pt x="2186" y="2222"/>
                    </a:lnTo>
                    <a:lnTo>
                      <a:pt x="3188" y="483"/>
                    </a:lnTo>
                    <a:lnTo>
                      <a:pt x="2705" y="0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61" name="Google Shape;986;p26">
            <a:extLst>
              <a:ext uri="{FF2B5EF4-FFF2-40B4-BE49-F238E27FC236}">
                <a16:creationId xmlns:a16="http://schemas.microsoft.com/office/drawing/2014/main" id="{34E5D212-E57C-426B-B31B-159C0D608B54}"/>
              </a:ext>
            </a:extLst>
          </p:cNvPr>
          <p:cNvSpPr txBox="1">
            <a:spLocks/>
          </p:cNvSpPr>
          <p:nvPr/>
        </p:nvSpPr>
        <p:spPr>
          <a:xfrm>
            <a:off x="7243566" y="4334785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 dirty="0">
                <a:solidFill>
                  <a:srgbClr val="CC3300"/>
                </a:solidFill>
                <a:latin typeface="Nunito Light"/>
                <a:ea typeface="Nunito Light"/>
                <a:cs typeface="Nunito Light"/>
                <a:sym typeface="Nunito Light"/>
              </a:rPr>
              <a:t>INAIL</a:t>
            </a:r>
          </a:p>
        </p:txBody>
      </p:sp>
      <p:pic>
        <p:nvPicPr>
          <p:cNvPr id="48" name="Immagine 47">
            <a:extLst>
              <a:ext uri="{FF2B5EF4-FFF2-40B4-BE49-F238E27FC236}">
                <a16:creationId xmlns:a16="http://schemas.microsoft.com/office/drawing/2014/main" id="{D27E0B72-70A0-4670-AC26-C8AE4E7E8C8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91" y="1381981"/>
            <a:ext cx="4320000" cy="2160000"/>
          </a:xfrm>
          <a:prstGeom prst="rect">
            <a:avLst/>
          </a:prstGeom>
        </p:spPr>
      </p:pic>
      <p:sp>
        <p:nvSpPr>
          <p:cNvPr id="52" name="Rettangolo 51">
            <a:extLst>
              <a:ext uri="{FF2B5EF4-FFF2-40B4-BE49-F238E27FC236}">
                <a16:creationId xmlns:a16="http://schemas.microsoft.com/office/drawing/2014/main" id="{22FEC4CD-6DBD-4416-BFB6-9FBF6B929236}"/>
              </a:ext>
            </a:extLst>
          </p:cNvPr>
          <p:cNvSpPr/>
          <p:nvPr/>
        </p:nvSpPr>
        <p:spPr>
          <a:xfrm>
            <a:off x="449249" y="3112323"/>
            <a:ext cx="3669361" cy="10212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53" name="Google Shape;2021;p36">
            <a:extLst>
              <a:ext uri="{FF2B5EF4-FFF2-40B4-BE49-F238E27FC236}">
                <a16:creationId xmlns:a16="http://schemas.microsoft.com/office/drawing/2014/main" id="{A645F9DA-6B63-470A-8D69-33A4E5D63959}"/>
              </a:ext>
            </a:extLst>
          </p:cNvPr>
          <p:cNvGrpSpPr/>
          <p:nvPr/>
        </p:nvGrpSpPr>
        <p:grpSpPr>
          <a:xfrm>
            <a:off x="2496207" y="2915311"/>
            <a:ext cx="2155041" cy="496507"/>
            <a:chOff x="4109513" y="1964562"/>
            <a:chExt cx="501313" cy="117575"/>
          </a:xfrm>
        </p:grpSpPr>
        <p:sp>
          <p:nvSpPr>
            <p:cNvPr id="59" name="Google Shape;2022;p36">
              <a:extLst>
                <a:ext uri="{FF2B5EF4-FFF2-40B4-BE49-F238E27FC236}">
                  <a16:creationId xmlns:a16="http://schemas.microsoft.com/office/drawing/2014/main" id="{BD1940BC-544F-40EC-AB36-7DFA5C9803CE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60" name="Google Shape;2023;p36">
              <a:extLst>
                <a:ext uri="{FF2B5EF4-FFF2-40B4-BE49-F238E27FC236}">
                  <a16:creationId xmlns:a16="http://schemas.microsoft.com/office/drawing/2014/main" id="{9DC768EE-A1D2-47F6-B551-87DD1BFD7C5C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62" name="Google Shape;2024;p36">
                <a:extLst>
                  <a:ext uri="{FF2B5EF4-FFF2-40B4-BE49-F238E27FC236}">
                    <a16:creationId xmlns:a16="http://schemas.microsoft.com/office/drawing/2014/main" id="{B3C42847-352A-426F-A14C-7F6F12C34D35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63" name="Google Shape;2025;p36">
                <a:extLst>
                  <a:ext uri="{FF2B5EF4-FFF2-40B4-BE49-F238E27FC236}">
                    <a16:creationId xmlns:a16="http://schemas.microsoft.com/office/drawing/2014/main" id="{C55AD0D4-D923-4D26-B51C-479FD5398B9E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2026;p36">
                <a:extLst>
                  <a:ext uri="{FF2B5EF4-FFF2-40B4-BE49-F238E27FC236}">
                    <a16:creationId xmlns:a16="http://schemas.microsoft.com/office/drawing/2014/main" id="{53258CC0-0E5B-40B2-A079-920C5AD1129C}"/>
                  </a:ext>
                </a:extLst>
              </p:cNvPr>
              <p:cNvSpPr/>
              <p:nvPr/>
            </p:nvSpPr>
            <p:spPr>
              <a:xfrm>
                <a:off x="3351762" y="1838331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65" name="Google Shape;986;p26">
            <a:extLst>
              <a:ext uri="{FF2B5EF4-FFF2-40B4-BE49-F238E27FC236}">
                <a16:creationId xmlns:a16="http://schemas.microsoft.com/office/drawing/2014/main" id="{167F9CC4-8513-428D-9B5C-E805B1A30CCD}"/>
              </a:ext>
            </a:extLst>
          </p:cNvPr>
          <p:cNvSpPr txBox="1">
            <a:spLocks/>
          </p:cNvSpPr>
          <p:nvPr/>
        </p:nvSpPr>
        <p:spPr>
          <a:xfrm>
            <a:off x="3168603" y="2984505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>
                <a:solidFill>
                  <a:srgbClr val="00B0F0"/>
                </a:solidFill>
                <a:latin typeface="Nunito Light"/>
                <a:ea typeface="Nunito Light"/>
                <a:cs typeface="Nunito Light"/>
                <a:sym typeface="Nunito Light"/>
              </a:rPr>
              <a:t>Ingegneria</a:t>
            </a:r>
            <a:endParaRPr lang="it-IT" b="1" dirty="0">
              <a:solidFill>
                <a:srgbClr val="00B0F0"/>
              </a:solidFill>
              <a:latin typeface="Nunito Light"/>
              <a:ea typeface="Nunito Light"/>
              <a:cs typeface="Nunito Light"/>
              <a:sym typeface="Nunito Light"/>
            </a:endParaRPr>
          </a:p>
        </p:txBody>
      </p:sp>
      <p:sp>
        <p:nvSpPr>
          <p:cNvPr id="67" name="Rettangolo 66">
            <a:extLst>
              <a:ext uri="{FF2B5EF4-FFF2-40B4-BE49-F238E27FC236}">
                <a16:creationId xmlns:a16="http://schemas.microsoft.com/office/drawing/2014/main" id="{F181AF16-E08E-431C-86E3-4A7592D4D349}"/>
              </a:ext>
            </a:extLst>
          </p:cNvPr>
          <p:cNvSpPr/>
          <p:nvPr/>
        </p:nvSpPr>
        <p:spPr>
          <a:xfrm>
            <a:off x="381000" y="1466625"/>
            <a:ext cx="4696968" cy="48858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68" name="Google Shape;2021;p36">
            <a:extLst>
              <a:ext uri="{FF2B5EF4-FFF2-40B4-BE49-F238E27FC236}">
                <a16:creationId xmlns:a16="http://schemas.microsoft.com/office/drawing/2014/main" id="{8B3DA9D0-3629-4E2E-83D9-65FC582612D6}"/>
              </a:ext>
            </a:extLst>
          </p:cNvPr>
          <p:cNvGrpSpPr/>
          <p:nvPr/>
        </p:nvGrpSpPr>
        <p:grpSpPr>
          <a:xfrm>
            <a:off x="2922927" y="1333629"/>
            <a:ext cx="2155041" cy="496507"/>
            <a:chOff x="4109513" y="1964562"/>
            <a:chExt cx="501313" cy="117575"/>
          </a:xfrm>
        </p:grpSpPr>
        <p:sp>
          <p:nvSpPr>
            <p:cNvPr id="69" name="Google Shape;2022;p36">
              <a:extLst>
                <a:ext uri="{FF2B5EF4-FFF2-40B4-BE49-F238E27FC236}">
                  <a16:creationId xmlns:a16="http://schemas.microsoft.com/office/drawing/2014/main" id="{DE4C5035-4ABB-4B32-9B90-35A27D4FD6D7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70" name="Google Shape;2023;p36">
              <a:extLst>
                <a:ext uri="{FF2B5EF4-FFF2-40B4-BE49-F238E27FC236}">
                  <a16:creationId xmlns:a16="http://schemas.microsoft.com/office/drawing/2014/main" id="{EE53C33D-9DFF-4FCA-94C2-9F36C0309933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71" name="Google Shape;2024;p36">
                <a:extLst>
                  <a:ext uri="{FF2B5EF4-FFF2-40B4-BE49-F238E27FC236}">
                    <a16:creationId xmlns:a16="http://schemas.microsoft.com/office/drawing/2014/main" id="{E33B93AA-3100-4596-B42B-ECEA372B030F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BCC3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2025;p36">
                <a:extLst>
                  <a:ext uri="{FF2B5EF4-FFF2-40B4-BE49-F238E27FC236}">
                    <a16:creationId xmlns:a16="http://schemas.microsoft.com/office/drawing/2014/main" id="{D0A37658-9B6A-4CB5-B892-E634FE358A3E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2026;p36">
                <a:extLst>
                  <a:ext uri="{FF2B5EF4-FFF2-40B4-BE49-F238E27FC236}">
                    <a16:creationId xmlns:a16="http://schemas.microsoft.com/office/drawing/2014/main" id="{E8EF98FC-9547-4593-907B-96BCB1AC7842}"/>
                  </a:ext>
                </a:extLst>
              </p:cNvPr>
              <p:cNvSpPr/>
              <p:nvPr/>
            </p:nvSpPr>
            <p:spPr>
              <a:xfrm>
                <a:off x="3353975" y="1837650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BCC3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74" name="Google Shape;986;p26">
            <a:extLst>
              <a:ext uri="{FF2B5EF4-FFF2-40B4-BE49-F238E27FC236}">
                <a16:creationId xmlns:a16="http://schemas.microsoft.com/office/drawing/2014/main" id="{12037007-8980-4975-8528-2A65CE7B25B9}"/>
              </a:ext>
            </a:extLst>
          </p:cNvPr>
          <p:cNvSpPr txBox="1">
            <a:spLocks/>
          </p:cNvSpPr>
          <p:nvPr/>
        </p:nvSpPr>
        <p:spPr>
          <a:xfrm>
            <a:off x="3595323" y="1402823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>
                <a:solidFill>
                  <a:schemeClr val="accent6">
                    <a:lumMod val="50000"/>
                  </a:schemeClr>
                </a:solidFill>
                <a:latin typeface="Nunito Light"/>
                <a:ea typeface="Nunito Light"/>
                <a:cs typeface="Nunito Light"/>
                <a:sym typeface="Nunito Light"/>
              </a:rPr>
              <a:t>Architettura</a:t>
            </a:r>
            <a:endParaRPr lang="it-IT" b="1" dirty="0">
              <a:solidFill>
                <a:schemeClr val="accent6">
                  <a:lumMod val="50000"/>
                </a:schemeClr>
              </a:solidFill>
              <a:latin typeface="Nunito Light"/>
              <a:ea typeface="Nunito Light"/>
              <a:cs typeface="Nunito Light"/>
              <a:sym typeface="Nunito Light"/>
            </a:endParaRPr>
          </a:p>
        </p:txBody>
      </p:sp>
    </p:spTree>
    <p:extLst>
      <p:ext uri="{BB962C8B-B14F-4D97-AF65-F5344CB8AC3E}">
        <p14:creationId xmlns:p14="http://schemas.microsoft.com/office/powerpoint/2010/main" val="215730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magine 21">
            <a:extLst>
              <a:ext uri="{FF2B5EF4-FFF2-40B4-BE49-F238E27FC236}">
                <a16:creationId xmlns:a16="http://schemas.microsoft.com/office/drawing/2014/main" id="{94FD4DC3-29D5-4052-949F-D41EB124027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32881"/>
            <a:ext cx="2862309" cy="1431155"/>
          </a:xfrm>
          <a:prstGeom prst="rect">
            <a:avLst/>
          </a:prstGeom>
        </p:spPr>
      </p:pic>
      <p:pic>
        <p:nvPicPr>
          <p:cNvPr id="84" name="Immagine 83">
            <a:extLst>
              <a:ext uri="{FF2B5EF4-FFF2-40B4-BE49-F238E27FC236}">
                <a16:creationId xmlns:a16="http://schemas.microsoft.com/office/drawing/2014/main" id="{96E31EFF-1F0A-472A-A1F5-3B2B21612EA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686" y="-483991"/>
            <a:ext cx="4996697" cy="2498349"/>
          </a:xfrm>
          <a:prstGeom prst="rect">
            <a:avLst/>
          </a:prstGeom>
          <a:noFill/>
        </p:spPr>
      </p:pic>
      <p:pic>
        <p:nvPicPr>
          <p:cNvPr id="67" name="Immagine 66">
            <a:extLst>
              <a:ext uri="{FF2B5EF4-FFF2-40B4-BE49-F238E27FC236}">
                <a16:creationId xmlns:a16="http://schemas.microsoft.com/office/drawing/2014/main" id="{BD94C755-C0D8-42AE-8326-2436BC8868D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91" y="1381981"/>
            <a:ext cx="4320000" cy="2160000"/>
          </a:xfrm>
          <a:prstGeom prst="rect">
            <a:avLst/>
          </a:prstGeom>
        </p:spPr>
      </p:pic>
      <p:pic>
        <p:nvPicPr>
          <p:cNvPr id="29" name="Immagine 28">
            <a:extLst>
              <a:ext uri="{FF2B5EF4-FFF2-40B4-BE49-F238E27FC236}">
                <a16:creationId xmlns:a16="http://schemas.microsoft.com/office/drawing/2014/main" id="{7A6675D8-6C2A-46D1-8630-3A131915D60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9941" y="921186"/>
            <a:ext cx="4898359" cy="2449180"/>
          </a:xfrm>
          <a:prstGeom prst="rect">
            <a:avLst/>
          </a:prstGeom>
        </p:spPr>
      </p:pic>
      <p:pic>
        <p:nvPicPr>
          <p:cNvPr id="42" name="Immagine 41">
            <a:extLst>
              <a:ext uri="{FF2B5EF4-FFF2-40B4-BE49-F238E27FC236}">
                <a16:creationId xmlns:a16="http://schemas.microsoft.com/office/drawing/2014/main" id="{F5F6CEA9-9157-47C6-AF74-C3E4ACC725FF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832" y="3230978"/>
            <a:ext cx="2789196" cy="1394598"/>
          </a:xfrm>
          <a:prstGeom prst="rect">
            <a:avLst/>
          </a:prstGeom>
        </p:spPr>
      </p:pic>
      <p:pic>
        <p:nvPicPr>
          <p:cNvPr id="31" name="Immagine 30">
            <a:extLst>
              <a:ext uri="{FF2B5EF4-FFF2-40B4-BE49-F238E27FC236}">
                <a16:creationId xmlns:a16="http://schemas.microsoft.com/office/drawing/2014/main" id="{0F385AF1-D54B-49AA-90E2-021F620A5C86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301" y="3161181"/>
            <a:ext cx="3600000" cy="1800000"/>
          </a:xfrm>
          <a:prstGeom prst="rect">
            <a:avLst/>
          </a:prstGeom>
        </p:spPr>
      </p:pic>
      <p:sp>
        <p:nvSpPr>
          <p:cNvPr id="119" name="Google Shape;119;p21"/>
          <p:cNvSpPr/>
          <p:nvPr/>
        </p:nvSpPr>
        <p:spPr>
          <a:xfrm rot="10800000" flipH="1">
            <a:off x="7743497" y="889726"/>
            <a:ext cx="756887" cy="143278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ctrTitle" idx="6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it-IT" dirty="0"/>
              <a:t>TEAM</a:t>
            </a:r>
            <a:endParaRPr dirty="0"/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4141425F-742E-41FE-B285-A4F7412992B6}"/>
              </a:ext>
            </a:extLst>
          </p:cNvPr>
          <p:cNvSpPr/>
          <p:nvPr/>
        </p:nvSpPr>
        <p:spPr>
          <a:xfrm>
            <a:off x="293786" y="4628221"/>
            <a:ext cx="2396617" cy="1027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34" name="Google Shape;2021;p36">
            <a:extLst>
              <a:ext uri="{FF2B5EF4-FFF2-40B4-BE49-F238E27FC236}">
                <a16:creationId xmlns:a16="http://schemas.microsoft.com/office/drawing/2014/main" id="{934F7333-B31D-4057-B97F-07FE06FADBCC}"/>
              </a:ext>
            </a:extLst>
          </p:cNvPr>
          <p:cNvGrpSpPr/>
          <p:nvPr/>
        </p:nvGrpSpPr>
        <p:grpSpPr>
          <a:xfrm>
            <a:off x="1307390" y="4431210"/>
            <a:ext cx="1383017" cy="496507"/>
            <a:chOff x="4109513" y="1964562"/>
            <a:chExt cx="321722" cy="117575"/>
          </a:xfrm>
        </p:grpSpPr>
        <p:grpSp>
          <p:nvGrpSpPr>
            <p:cNvPr id="35" name="Google Shape;2023;p36">
              <a:extLst>
                <a:ext uri="{FF2B5EF4-FFF2-40B4-BE49-F238E27FC236}">
                  <a16:creationId xmlns:a16="http://schemas.microsoft.com/office/drawing/2014/main" id="{A880E60C-EBBE-43B2-9857-C8C4A1EDAD47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37" name="Google Shape;2024;p36">
                <a:extLst>
                  <a:ext uri="{FF2B5EF4-FFF2-40B4-BE49-F238E27FC236}">
                    <a16:creationId xmlns:a16="http://schemas.microsoft.com/office/drawing/2014/main" id="{7FB53213-3D80-485C-B731-F15E24DBB235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38" name="Google Shape;2025;p36">
                <a:extLst>
                  <a:ext uri="{FF2B5EF4-FFF2-40B4-BE49-F238E27FC236}">
                    <a16:creationId xmlns:a16="http://schemas.microsoft.com/office/drawing/2014/main" id="{89D7B996-4B2F-4A5D-8D09-F0EDA6C0F439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rgbClr val="FF99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2026;p36">
                <a:extLst>
                  <a:ext uri="{FF2B5EF4-FFF2-40B4-BE49-F238E27FC236}">
                    <a16:creationId xmlns:a16="http://schemas.microsoft.com/office/drawing/2014/main" id="{28E505F2-99C3-4F15-8F31-80FE88904BEA}"/>
                  </a:ext>
                </a:extLst>
              </p:cNvPr>
              <p:cNvSpPr/>
              <p:nvPr/>
            </p:nvSpPr>
            <p:spPr>
              <a:xfrm>
                <a:off x="3351762" y="1838331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6" name="Google Shape;2022;p36">
              <a:extLst>
                <a:ext uri="{FF2B5EF4-FFF2-40B4-BE49-F238E27FC236}">
                  <a16:creationId xmlns:a16="http://schemas.microsoft.com/office/drawing/2014/main" id="{008BAE0A-8EDA-43F2-B97A-0B0443FF2DE8}"/>
                </a:ext>
              </a:extLst>
            </p:cNvPr>
            <p:cNvSpPr/>
            <p:nvPr/>
          </p:nvSpPr>
          <p:spPr>
            <a:xfrm>
              <a:off x="4230425" y="1964850"/>
              <a:ext cx="20081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40" name="Google Shape;986;p26">
            <a:extLst>
              <a:ext uri="{FF2B5EF4-FFF2-40B4-BE49-F238E27FC236}">
                <a16:creationId xmlns:a16="http://schemas.microsoft.com/office/drawing/2014/main" id="{B8A67159-8D28-47D3-87C8-7F0805535354}"/>
              </a:ext>
            </a:extLst>
          </p:cNvPr>
          <p:cNvSpPr txBox="1">
            <a:spLocks/>
          </p:cNvSpPr>
          <p:nvPr/>
        </p:nvSpPr>
        <p:spPr>
          <a:xfrm>
            <a:off x="1355518" y="4479275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 dirty="0">
                <a:solidFill>
                  <a:srgbClr val="FFC000"/>
                </a:solidFill>
                <a:latin typeface="Nunito Light"/>
                <a:ea typeface="Nunito Light"/>
                <a:cs typeface="Nunito Light"/>
                <a:sym typeface="Nunito Light"/>
              </a:rPr>
              <a:t>Fisica</a:t>
            </a:r>
          </a:p>
        </p:txBody>
      </p:sp>
      <p:pic>
        <p:nvPicPr>
          <p:cNvPr id="21" name="Immagine 20">
            <a:extLst>
              <a:ext uri="{FF2B5EF4-FFF2-40B4-BE49-F238E27FC236}">
                <a16:creationId xmlns:a16="http://schemas.microsoft.com/office/drawing/2014/main" id="{BBACBE69-11BB-400F-B560-637327785B5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91" y="1381981"/>
            <a:ext cx="4320000" cy="2160000"/>
          </a:xfrm>
          <a:prstGeom prst="rect">
            <a:avLst/>
          </a:prstGeom>
        </p:spPr>
      </p:pic>
      <p:pic>
        <p:nvPicPr>
          <p:cNvPr id="23" name="Immagine 22">
            <a:extLst>
              <a:ext uri="{FF2B5EF4-FFF2-40B4-BE49-F238E27FC236}">
                <a16:creationId xmlns:a16="http://schemas.microsoft.com/office/drawing/2014/main" id="{12463ABD-AF82-4BA9-9C15-323B551439BF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08" y="1389383"/>
            <a:ext cx="4320000" cy="2160000"/>
          </a:xfrm>
          <a:prstGeom prst="rect">
            <a:avLst/>
          </a:prstGeom>
        </p:spPr>
      </p:pic>
      <p:sp>
        <p:nvSpPr>
          <p:cNvPr id="25" name="Google Shape;119;p21">
            <a:extLst>
              <a:ext uri="{FF2B5EF4-FFF2-40B4-BE49-F238E27FC236}">
                <a16:creationId xmlns:a16="http://schemas.microsoft.com/office/drawing/2014/main" id="{829F6B08-CEBD-4C73-A37C-4B226EE4FBE3}"/>
              </a:ext>
            </a:extLst>
          </p:cNvPr>
          <p:cNvSpPr/>
          <p:nvPr/>
        </p:nvSpPr>
        <p:spPr>
          <a:xfrm rot="10800000" flipH="1">
            <a:off x="7743497" y="889726"/>
            <a:ext cx="756887" cy="143278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120;p21">
            <a:extLst>
              <a:ext uri="{FF2B5EF4-FFF2-40B4-BE49-F238E27FC236}">
                <a16:creationId xmlns:a16="http://schemas.microsoft.com/office/drawing/2014/main" id="{A25AF634-A4D1-4CCD-A8DB-937F1EC260BD}"/>
              </a:ext>
            </a:extLst>
          </p:cNvPr>
          <p:cNvSpPr txBox="1">
            <a:spLocks/>
          </p:cNvSpPr>
          <p:nvPr/>
        </p:nvSpPr>
        <p:spPr>
          <a:xfrm>
            <a:off x="2173875" y="716100"/>
            <a:ext cx="6280200" cy="3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/>
              <a:t>TEAM</a:t>
            </a:r>
            <a:endParaRPr lang="it-IT" dirty="0"/>
          </a:p>
        </p:txBody>
      </p:sp>
      <p:sp>
        <p:nvSpPr>
          <p:cNvPr id="43" name="Rettangolo 42">
            <a:extLst>
              <a:ext uri="{FF2B5EF4-FFF2-40B4-BE49-F238E27FC236}">
                <a16:creationId xmlns:a16="http://schemas.microsoft.com/office/drawing/2014/main" id="{AA028DB6-481A-4178-B828-F148F395459F}"/>
              </a:ext>
            </a:extLst>
          </p:cNvPr>
          <p:cNvSpPr/>
          <p:nvPr/>
        </p:nvSpPr>
        <p:spPr>
          <a:xfrm>
            <a:off x="4522306" y="3000218"/>
            <a:ext cx="4696968" cy="4885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4" name="Google Shape;2021;p36">
            <a:extLst>
              <a:ext uri="{FF2B5EF4-FFF2-40B4-BE49-F238E27FC236}">
                <a16:creationId xmlns:a16="http://schemas.microsoft.com/office/drawing/2014/main" id="{0D3B3D8E-F8D4-4093-9D9E-D4ECB2C89D7E}"/>
              </a:ext>
            </a:extLst>
          </p:cNvPr>
          <p:cNvGrpSpPr/>
          <p:nvPr/>
        </p:nvGrpSpPr>
        <p:grpSpPr>
          <a:xfrm>
            <a:off x="6988959" y="2843937"/>
            <a:ext cx="2155041" cy="496507"/>
            <a:chOff x="4109513" y="1964562"/>
            <a:chExt cx="501313" cy="117575"/>
          </a:xfrm>
        </p:grpSpPr>
        <p:sp>
          <p:nvSpPr>
            <p:cNvPr id="45" name="Google Shape;2022;p36">
              <a:extLst>
                <a:ext uri="{FF2B5EF4-FFF2-40B4-BE49-F238E27FC236}">
                  <a16:creationId xmlns:a16="http://schemas.microsoft.com/office/drawing/2014/main" id="{79DD6685-0EA0-4C4E-BCAF-4347188A047A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46" name="Google Shape;2023;p36">
              <a:extLst>
                <a:ext uri="{FF2B5EF4-FFF2-40B4-BE49-F238E27FC236}">
                  <a16:creationId xmlns:a16="http://schemas.microsoft.com/office/drawing/2014/main" id="{4DFE5227-3A82-4EAC-B0EE-C19344BC2FD5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47" name="Google Shape;2024;p36">
                <a:extLst>
                  <a:ext uri="{FF2B5EF4-FFF2-40B4-BE49-F238E27FC236}">
                    <a16:creationId xmlns:a16="http://schemas.microsoft.com/office/drawing/2014/main" id="{26B6E319-C285-4037-A45E-F9A3E22457CB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48" name="Google Shape;2025;p36">
                <a:extLst>
                  <a:ext uri="{FF2B5EF4-FFF2-40B4-BE49-F238E27FC236}">
                    <a16:creationId xmlns:a16="http://schemas.microsoft.com/office/drawing/2014/main" id="{8B69ACE2-A3BE-4244-BC18-BFE4D40E3B0A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2026;p36">
                <a:extLst>
                  <a:ext uri="{FF2B5EF4-FFF2-40B4-BE49-F238E27FC236}">
                    <a16:creationId xmlns:a16="http://schemas.microsoft.com/office/drawing/2014/main" id="{A3FD5299-7AB1-4846-B2F2-7E131B36761E}"/>
                  </a:ext>
                </a:extLst>
              </p:cNvPr>
              <p:cNvSpPr/>
              <p:nvPr/>
            </p:nvSpPr>
            <p:spPr>
              <a:xfrm>
                <a:off x="3354724" y="1838162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50" name="Google Shape;986;p26">
            <a:extLst>
              <a:ext uri="{FF2B5EF4-FFF2-40B4-BE49-F238E27FC236}">
                <a16:creationId xmlns:a16="http://schemas.microsoft.com/office/drawing/2014/main" id="{7B318D53-612A-4A1C-97D1-FD09F50C4D6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629953" y="2908932"/>
            <a:ext cx="1722300" cy="39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b="1" dirty="0">
                <a:solidFill>
                  <a:srgbClr val="FF0000"/>
                </a:solidFill>
                <a:latin typeface="Nunito Light"/>
                <a:ea typeface="Nunito Light"/>
                <a:cs typeface="Nunito Light"/>
                <a:sym typeface="Nunito Light"/>
              </a:rPr>
              <a:t>Biologia</a:t>
            </a:r>
            <a:endParaRPr sz="1400" b="1" dirty="0">
              <a:solidFill>
                <a:srgbClr val="FF0000"/>
              </a:solidFill>
              <a:latin typeface="Nunito Light"/>
              <a:ea typeface="Nunito Light"/>
              <a:cs typeface="Nunito Light"/>
              <a:sym typeface="Nunito Light"/>
            </a:endParaRPr>
          </a:p>
        </p:txBody>
      </p:sp>
      <p:sp>
        <p:nvSpPr>
          <p:cNvPr id="51" name="Rettangolo 50">
            <a:extLst>
              <a:ext uri="{FF2B5EF4-FFF2-40B4-BE49-F238E27FC236}">
                <a16:creationId xmlns:a16="http://schemas.microsoft.com/office/drawing/2014/main" id="{D4D9175E-E03D-422F-85AB-7834BA624F05}"/>
              </a:ext>
            </a:extLst>
          </p:cNvPr>
          <p:cNvSpPr/>
          <p:nvPr/>
        </p:nvSpPr>
        <p:spPr>
          <a:xfrm>
            <a:off x="3920393" y="4702252"/>
            <a:ext cx="2972596" cy="45719"/>
          </a:xfrm>
          <a:prstGeom prst="rect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52" name="Google Shape;2021;p36">
            <a:extLst>
              <a:ext uri="{FF2B5EF4-FFF2-40B4-BE49-F238E27FC236}">
                <a16:creationId xmlns:a16="http://schemas.microsoft.com/office/drawing/2014/main" id="{DC9A30AE-498B-4178-8EF5-C17EF1D85314}"/>
              </a:ext>
            </a:extLst>
          </p:cNvPr>
          <p:cNvGrpSpPr/>
          <p:nvPr/>
        </p:nvGrpSpPr>
        <p:grpSpPr>
          <a:xfrm>
            <a:off x="4835837" y="4505330"/>
            <a:ext cx="2155041" cy="496507"/>
            <a:chOff x="4109513" y="1964562"/>
            <a:chExt cx="501313" cy="117575"/>
          </a:xfrm>
        </p:grpSpPr>
        <p:sp>
          <p:nvSpPr>
            <p:cNvPr id="53" name="Google Shape;2022;p36">
              <a:extLst>
                <a:ext uri="{FF2B5EF4-FFF2-40B4-BE49-F238E27FC236}">
                  <a16:creationId xmlns:a16="http://schemas.microsoft.com/office/drawing/2014/main" id="{4C98E7BB-4343-4E85-91F3-7204F01B3FB8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54" name="Google Shape;2023;p36">
              <a:extLst>
                <a:ext uri="{FF2B5EF4-FFF2-40B4-BE49-F238E27FC236}">
                  <a16:creationId xmlns:a16="http://schemas.microsoft.com/office/drawing/2014/main" id="{F670C1DA-D83F-4A0A-8AD4-77387DAE9CA2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55" name="Google Shape;2024;p36">
                <a:extLst>
                  <a:ext uri="{FF2B5EF4-FFF2-40B4-BE49-F238E27FC236}">
                    <a16:creationId xmlns:a16="http://schemas.microsoft.com/office/drawing/2014/main" id="{B23942A4-F690-4357-BAC3-120272463604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6" name="Google Shape;2025;p36">
                <a:extLst>
                  <a:ext uri="{FF2B5EF4-FFF2-40B4-BE49-F238E27FC236}">
                    <a16:creationId xmlns:a16="http://schemas.microsoft.com/office/drawing/2014/main" id="{38AA8CC6-2AB2-421F-9205-FD15E8BAF6EA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2026;p36">
                <a:extLst>
                  <a:ext uri="{FF2B5EF4-FFF2-40B4-BE49-F238E27FC236}">
                    <a16:creationId xmlns:a16="http://schemas.microsoft.com/office/drawing/2014/main" id="{EC07F92B-16B6-46DF-80D3-E9F6830224CB}"/>
                  </a:ext>
                </a:extLst>
              </p:cNvPr>
              <p:cNvSpPr/>
              <p:nvPr/>
            </p:nvSpPr>
            <p:spPr>
              <a:xfrm>
                <a:off x="3353975" y="1840644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58" name="Google Shape;986;p26">
            <a:extLst>
              <a:ext uri="{FF2B5EF4-FFF2-40B4-BE49-F238E27FC236}">
                <a16:creationId xmlns:a16="http://schemas.microsoft.com/office/drawing/2014/main" id="{AA56EBDD-A24C-4603-B3A2-99D031AC3D05}"/>
              </a:ext>
            </a:extLst>
          </p:cNvPr>
          <p:cNvSpPr txBox="1">
            <a:spLocks/>
          </p:cNvSpPr>
          <p:nvPr/>
        </p:nvSpPr>
        <p:spPr>
          <a:xfrm>
            <a:off x="5521266" y="4547979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 dirty="0">
                <a:solidFill>
                  <a:srgbClr val="FF0000"/>
                </a:solidFill>
                <a:latin typeface="Nunito Light"/>
                <a:ea typeface="Nunito Light"/>
                <a:cs typeface="Nunito Light"/>
                <a:sym typeface="Nunito Light"/>
              </a:rPr>
              <a:t>Microbiologia</a:t>
            </a:r>
          </a:p>
        </p:txBody>
      </p:sp>
      <p:grpSp>
        <p:nvGrpSpPr>
          <p:cNvPr id="59" name="Google Shape;2057;p36">
            <a:extLst>
              <a:ext uri="{FF2B5EF4-FFF2-40B4-BE49-F238E27FC236}">
                <a16:creationId xmlns:a16="http://schemas.microsoft.com/office/drawing/2014/main" id="{91C20E12-4DA9-4321-A948-BF3D79429331}"/>
              </a:ext>
            </a:extLst>
          </p:cNvPr>
          <p:cNvGrpSpPr/>
          <p:nvPr/>
        </p:nvGrpSpPr>
        <p:grpSpPr>
          <a:xfrm rot="5400000">
            <a:off x="7567538" y="4045686"/>
            <a:ext cx="1078423" cy="934333"/>
            <a:chOff x="2741281" y="3515791"/>
            <a:chExt cx="128225" cy="111100"/>
          </a:xfrm>
        </p:grpSpPr>
        <p:sp>
          <p:nvSpPr>
            <p:cNvPr id="60" name="Google Shape;2058;p36">
              <a:extLst>
                <a:ext uri="{FF2B5EF4-FFF2-40B4-BE49-F238E27FC236}">
                  <a16:creationId xmlns:a16="http://schemas.microsoft.com/office/drawing/2014/main" id="{7E5F9338-FA28-4979-BA7F-51373DD78830}"/>
                </a:ext>
              </a:extLst>
            </p:cNvPr>
            <p:cNvSpPr/>
            <p:nvPr/>
          </p:nvSpPr>
          <p:spPr>
            <a:xfrm>
              <a:off x="2741281" y="3515791"/>
              <a:ext cx="128225" cy="111100"/>
            </a:xfrm>
            <a:custGeom>
              <a:avLst/>
              <a:gdLst/>
              <a:ahLst/>
              <a:cxnLst/>
              <a:rect l="l" t="t" r="r" b="b"/>
              <a:pathLst>
                <a:path w="5129" h="4444" extrusionOk="0">
                  <a:moveTo>
                    <a:pt x="1277" y="1"/>
                  </a:moveTo>
                  <a:lnTo>
                    <a:pt x="0" y="2222"/>
                  </a:lnTo>
                  <a:lnTo>
                    <a:pt x="1277" y="4444"/>
                  </a:lnTo>
                  <a:lnTo>
                    <a:pt x="3845" y="4444"/>
                  </a:lnTo>
                  <a:lnTo>
                    <a:pt x="5128" y="2222"/>
                  </a:lnTo>
                  <a:lnTo>
                    <a:pt x="3845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61" name="Google Shape;2059;p36">
              <a:extLst>
                <a:ext uri="{FF2B5EF4-FFF2-40B4-BE49-F238E27FC236}">
                  <a16:creationId xmlns:a16="http://schemas.microsoft.com/office/drawing/2014/main" id="{590F9B18-9304-4DD4-BC97-30EFFB3CFA25}"/>
                </a:ext>
              </a:extLst>
            </p:cNvPr>
            <p:cNvGrpSpPr/>
            <p:nvPr/>
          </p:nvGrpSpPr>
          <p:grpSpPr>
            <a:xfrm>
              <a:off x="2759885" y="3532214"/>
              <a:ext cx="102450" cy="94675"/>
              <a:chOff x="2759885" y="3532214"/>
              <a:chExt cx="102450" cy="94675"/>
            </a:xfrm>
          </p:grpSpPr>
          <p:sp>
            <p:nvSpPr>
              <p:cNvPr id="62" name="Google Shape;2060;p36">
                <a:extLst>
                  <a:ext uri="{FF2B5EF4-FFF2-40B4-BE49-F238E27FC236}">
                    <a16:creationId xmlns:a16="http://schemas.microsoft.com/office/drawing/2014/main" id="{1B5A6D8A-CA60-466D-B147-422C6D7B97B4}"/>
                  </a:ext>
                </a:extLst>
              </p:cNvPr>
              <p:cNvSpPr/>
              <p:nvPr/>
            </p:nvSpPr>
            <p:spPr>
              <a:xfrm>
                <a:off x="2759885" y="3532214"/>
                <a:ext cx="90350" cy="78275"/>
              </a:xfrm>
              <a:custGeom>
                <a:avLst/>
                <a:gdLst/>
                <a:ahLst/>
                <a:cxnLst/>
                <a:rect l="l" t="t" r="r" b="b"/>
                <a:pathLst>
                  <a:path w="3614" h="3131" extrusionOk="0">
                    <a:moveTo>
                      <a:pt x="909" y="0"/>
                    </a:moveTo>
                    <a:lnTo>
                      <a:pt x="0" y="1565"/>
                    </a:lnTo>
                    <a:lnTo>
                      <a:pt x="909" y="3130"/>
                    </a:lnTo>
                    <a:lnTo>
                      <a:pt x="2712" y="3130"/>
                    </a:lnTo>
                    <a:lnTo>
                      <a:pt x="3614" y="1565"/>
                    </a:lnTo>
                    <a:lnTo>
                      <a:pt x="27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2061;p36">
                <a:extLst>
                  <a:ext uri="{FF2B5EF4-FFF2-40B4-BE49-F238E27FC236}">
                    <a16:creationId xmlns:a16="http://schemas.microsoft.com/office/drawing/2014/main" id="{F371E109-7C95-4831-81B1-7908C3346D4D}"/>
                  </a:ext>
                </a:extLst>
              </p:cNvPr>
              <p:cNvSpPr/>
              <p:nvPr/>
            </p:nvSpPr>
            <p:spPr>
              <a:xfrm>
                <a:off x="2782610" y="3571339"/>
                <a:ext cx="79725" cy="55550"/>
              </a:xfrm>
              <a:custGeom>
                <a:avLst/>
                <a:gdLst/>
                <a:ahLst/>
                <a:cxnLst/>
                <a:rect l="l" t="t" r="r" b="b"/>
                <a:pathLst>
                  <a:path w="3189" h="2222" extrusionOk="0">
                    <a:moveTo>
                      <a:pt x="2705" y="0"/>
                    </a:moveTo>
                    <a:lnTo>
                      <a:pt x="1803" y="1565"/>
                    </a:lnTo>
                    <a:lnTo>
                      <a:pt x="0" y="1565"/>
                    </a:lnTo>
                    <a:lnTo>
                      <a:pt x="657" y="2222"/>
                    </a:lnTo>
                    <a:lnTo>
                      <a:pt x="2186" y="2222"/>
                    </a:lnTo>
                    <a:lnTo>
                      <a:pt x="3188" y="483"/>
                    </a:lnTo>
                    <a:lnTo>
                      <a:pt x="2705" y="0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64" name="Google Shape;986;p26">
            <a:extLst>
              <a:ext uri="{FF2B5EF4-FFF2-40B4-BE49-F238E27FC236}">
                <a16:creationId xmlns:a16="http://schemas.microsoft.com/office/drawing/2014/main" id="{F59E3EEF-E408-49F5-AE5D-2D1D73E5FA38}"/>
              </a:ext>
            </a:extLst>
          </p:cNvPr>
          <p:cNvSpPr txBox="1">
            <a:spLocks/>
          </p:cNvSpPr>
          <p:nvPr/>
        </p:nvSpPr>
        <p:spPr>
          <a:xfrm>
            <a:off x="7243566" y="4334785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 dirty="0">
                <a:solidFill>
                  <a:srgbClr val="CC3300"/>
                </a:solidFill>
                <a:latin typeface="Nunito Light"/>
                <a:ea typeface="Nunito Light"/>
                <a:cs typeface="Nunito Light"/>
                <a:sym typeface="Nunito Light"/>
              </a:rPr>
              <a:t>INAIL</a:t>
            </a:r>
          </a:p>
        </p:txBody>
      </p:sp>
      <p:pic>
        <p:nvPicPr>
          <p:cNvPr id="65" name="Immagine 64">
            <a:extLst>
              <a:ext uri="{FF2B5EF4-FFF2-40B4-BE49-F238E27FC236}">
                <a16:creationId xmlns:a16="http://schemas.microsoft.com/office/drawing/2014/main" id="{B6591129-13E7-4FC7-9735-49D17FF9DB3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91" y="1381981"/>
            <a:ext cx="4320000" cy="2160000"/>
          </a:xfrm>
          <a:prstGeom prst="rect">
            <a:avLst/>
          </a:prstGeom>
        </p:spPr>
      </p:pic>
      <p:sp>
        <p:nvSpPr>
          <p:cNvPr id="68" name="Rettangolo 67">
            <a:extLst>
              <a:ext uri="{FF2B5EF4-FFF2-40B4-BE49-F238E27FC236}">
                <a16:creationId xmlns:a16="http://schemas.microsoft.com/office/drawing/2014/main" id="{0CC827FB-9E4D-46F1-9D2F-94962CD2F1DA}"/>
              </a:ext>
            </a:extLst>
          </p:cNvPr>
          <p:cNvSpPr/>
          <p:nvPr/>
        </p:nvSpPr>
        <p:spPr>
          <a:xfrm>
            <a:off x="449249" y="3112323"/>
            <a:ext cx="3669361" cy="10212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69" name="Google Shape;2021;p36">
            <a:extLst>
              <a:ext uri="{FF2B5EF4-FFF2-40B4-BE49-F238E27FC236}">
                <a16:creationId xmlns:a16="http://schemas.microsoft.com/office/drawing/2014/main" id="{71C1A4C8-9747-4EE1-9282-D3FFAAC3A6B6}"/>
              </a:ext>
            </a:extLst>
          </p:cNvPr>
          <p:cNvGrpSpPr/>
          <p:nvPr/>
        </p:nvGrpSpPr>
        <p:grpSpPr>
          <a:xfrm>
            <a:off x="2496207" y="2915311"/>
            <a:ext cx="2155041" cy="496507"/>
            <a:chOff x="4109513" y="1964562"/>
            <a:chExt cx="501313" cy="117575"/>
          </a:xfrm>
        </p:grpSpPr>
        <p:sp>
          <p:nvSpPr>
            <p:cNvPr id="70" name="Google Shape;2022;p36">
              <a:extLst>
                <a:ext uri="{FF2B5EF4-FFF2-40B4-BE49-F238E27FC236}">
                  <a16:creationId xmlns:a16="http://schemas.microsoft.com/office/drawing/2014/main" id="{F9B65630-ED0F-4AC8-AF6E-16BFDE97D3B9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71" name="Google Shape;2023;p36">
              <a:extLst>
                <a:ext uri="{FF2B5EF4-FFF2-40B4-BE49-F238E27FC236}">
                  <a16:creationId xmlns:a16="http://schemas.microsoft.com/office/drawing/2014/main" id="{4D1696F1-7B1B-4724-9624-3E57AF9F7D89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72" name="Google Shape;2024;p36">
                <a:extLst>
                  <a:ext uri="{FF2B5EF4-FFF2-40B4-BE49-F238E27FC236}">
                    <a16:creationId xmlns:a16="http://schemas.microsoft.com/office/drawing/2014/main" id="{BD708D5A-6705-4C86-A0E1-103A0F617B0A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73" name="Google Shape;2025;p36">
                <a:extLst>
                  <a:ext uri="{FF2B5EF4-FFF2-40B4-BE49-F238E27FC236}">
                    <a16:creationId xmlns:a16="http://schemas.microsoft.com/office/drawing/2014/main" id="{104BC3DB-D6FD-4C24-9105-AF29F9D85515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2026;p36">
                <a:extLst>
                  <a:ext uri="{FF2B5EF4-FFF2-40B4-BE49-F238E27FC236}">
                    <a16:creationId xmlns:a16="http://schemas.microsoft.com/office/drawing/2014/main" id="{019C7981-7E54-4347-B290-AA686B87DB7E}"/>
                  </a:ext>
                </a:extLst>
              </p:cNvPr>
              <p:cNvSpPr/>
              <p:nvPr/>
            </p:nvSpPr>
            <p:spPr>
              <a:xfrm>
                <a:off x="3351762" y="1838331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75" name="Google Shape;986;p26">
            <a:extLst>
              <a:ext uri="{FF2B5EF4-FFF2-40B4-BE49-F238E27FC236}">
                <a16:creationId xmlns:a16="http://schemas.microsoft.com/office/drawing/2014/main" id="{5F34FFB3-58F7-4710-9D95-064D8146C991}"/>
              </a:ext>
            </a:extLst>
          </p:cNvPr>
          <p:cNvSpPr txBox="1">
            <a:spLocks/>
          </p:cNvSpPr>
          <p:nvPr/>
        </p:nvSpPr>
        <p:spPr>
          <a:xfrm>
            <a:off x="3168603" y="2984505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>
                <a:solidFill>
                  <a:srgbClr val="00B0F0"/>
                </a:solidFill>
                <a:latin typeface="Nunito Light"/>
                <a:ea typeface="Nunito Light"/>
                <a:cs typeface="Nunito Light"/>
                <a:sym typeface="Nunito Light"/>
              </a:rPr>
              <a:t>Ingegneria</a:t>
            </a:r>
            <a:endParaRPr lang="it-IT" b="1" dirty="0">
              <a:solidFill>
                <a:srgbClr val="00B0F0"/>
              </a:solidFill>
              <a:latin typeface="Nunito Light"/>
              <a:ea typeface="Nunito Light"/>
              <a:cs typeface="Nunito Light"/>
              <a:sym typeface="Nunito Light"/>
            </a:endParaRPr>
          </a:p>
        </p:txBody>
      </p:sp>
      <p:sp>
        <p:nvSpPr>
          <p:cNvPr id="76" name="Rettangolo 75">
            <a:extLst>
              <a:ext uri="{FF2B5EF4-FFF2-40B4-BE49-F238E27FC236}">
                <a16:creationId xmlns:a16="http://schemas.microsoft.com/office/drawing/2014/main" id="{CB15D88E-A263-4596-9369-12E0EFFD14DA}"/>
              </a:ext>
            </a:extLst>
          </p:cNvPr>
          <p:cNvSpPr/>
          <p:nvPr/>
        </p:nvSpPr>
        <p:spPr>
          <a:xfrm>
            <a:off x="381000" y="1466625"/>
            <a:ext cx="4696968" cy="48858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77" name="Google Shape;2021;p36">
            <a:extLst>
              <a:ext uri="{FF2B5EF4-FFF2-40B4-BE49-F238E27FC236}">
                <a16:creationId xmlns:a16="http://schemas.microsoft.com/office/drawing/2014/main" id="{7BC0D003-A48E-43D5-8683-4DEF21BCFE4A}"/>
              </a:ext>
            </a:extLst>
          </p:cNvPr>
          <p:cNvGrpSpPr/>
          <p:nvPr/>
        </p:nvGrpSpPr>
        <p:grpSpPr>
          <a:xfrm>
            <a:off x="2922927" y="1333629"/>
            <a:ext cx="2155041" cy="496507"/>
            <a:chOff x="4109513" y="1964562"/>
            <a:chExt cx="501313" cy="117575"/>
          </a:xfrm>
        </p:grpSpPr>
        <p:sp>
          <p:nvSpPr>
            <p:cNvPr id="78" name="Google Shape;2022;p36">
              <a:extLst>
                <a:ext uri="{FF2B5EF4-FFF2-40B4-BE49-F238E27FC236}">
                  <a16:creationId xmlns:a16="http://schemas.microsoft.com/office/drawing/2014/main" id="{12836A8D-ED49-44AE-82BB-15C7D9C47FDE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79" name="Google Shape;2023;p36">
              <a:extLst>
                <a:ext uri="{FF2B5EF4-FFF2-40B4-BE49-F238E27FC236}">
                  <a16:creationId xmlns:a16="http://schemas.microsoft.com/office/drawing/2014/main" id="{3602EB74-648C-41C0-AC40-86C1E0147F04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80" name="Google Shape;2024;p36">
                <a:extLst>
                  <a:ext uri="{FF2B5EF4-FFF2-40B4-BE49-F238E27FC236}">
                    <a16:creationId xmlns:a16="http://schemas.microsoft.com/office/drawing/2014/main" id="{D4A1B7AC-32A9-46B8-85C8-9B0CE3719445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BCC3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2025;p36">
                <a:extLst>
                  <a:ext uri="{FF2B5EF4-FFF2-40B4-BE49-F238E27FC236}">
                    <a16:creationId xmlns:a16="http://schemas.microsoft.com/office/drawing/2014/main" id="{77844D7F-EA9D-4F5F-A3CD-C1AECC7DC3C0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2026;p36">
                <a:extLst>
                  <a:ext uri="{FF2B5EF4-FFF2-40B4-BE49-F238E27FC236}">
                    <a16:creationId xmlns:a16="http://schemas.microsoft.com/office/drawing/2014/main" id="{9B9C0838-7A6E-44E2-B8B1-42E986E0BC26}"/>
                  </a:ext>
                </a:extLst>
              </p:cNvPr>
              <p:cNvSpPr/>
              <p:nvPr/>
            </p:nvSpPr>
            <p:spPr>
              <a:xfrm>
                <a:off x="3353975" y="1837650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BCC3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3" name="Google Shape;986;p26">
            <a:extLst>
              <a:ext uri="{FF2B5EF4-FFF2-40B4-BE49-F238E27FC236}">
                <a16:creationId xmlns:a16="http://schemas.microsoft.com/office/drawing/2014/main" id="{F9A6CBC6-0F99-46AC-A01B-4AB9535DE30D}"/>
              </a:ext>
            </a:extLst>
          </p:cNvPr>
          <p:cNvSpPr txBox="1">
            <a:spLocks/>
          </p:cNvSpPr>
          <p:nvPr/>
        </p:nvSpPr>
        <p:spPr>
          <a:xfrm>
            <a:off x="3595323" y="1402823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>
                <a:solidFill>
                  <a:schemeClr val="accent6">
                    <a:lumMod val="50000"/>
                  </a:schemeClr>
                </a:solidFill>
                <a:latin typeface="Nunito Light"/>
                <a:ea typeface="Nunito Light"/>
                <a:cs typeface="Nunito Light"/>
                <a:sym typeface="Nunito Light"/>
              </a:rPr>
              <a:t>Architettura</a:t>
            </a:r>
            <a:endParaRPr lang="it-IT" b="1" dirty="0">
              <a:solidFill>
                <a:schemeClr val="accent6">
                  <a:lumMod val="50000"/>
                </a:schemeClr>
              </a:solidFill>
              <a:latin typeface="Nunito Light"/>
              <a:ea typeface="Nunito Light"/>
              <a:cs typeface="Nunito Light"/>
              <a:sym typeface="Nunito Light"/>
            </a:endParaRPr>
          </a:p>
        </p:txBody>
      </p:sp>
    </p:spTree>
    <p:extLst>
      <p:ext uri="{BB962C8B-B14F-4D97-AF65-F5344CB8AC3E}">
        <p14:creationId xmlns:p14="http://schemas.microsoft.com/office/powerpoint/2010/main" val="3607030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magine 10">
            <a:extLst>
              <a:ext uri="{FF2B5EF4-FFF2-40B4-BE49-F238E27FC236}">
                <a16:creationId xmlns:a16="http://schemas.microsoft.com/office/drawing/2014/main" id="{74601791-849A-4E5F-9471-211CC45DC7C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686" y="-475737"/>
            <a:ext cx="4996697" cy="2498349"/>
          </a:xfrm>
          <a:prstGeom prst="rect">
            <a:avLst/>
          </a:prstGeom>
        </p:spPr>
      </p:pic>
      <p:pic>
        <p:nvPicPr>
          <p:cNvPr id="18" name="Immagine 17">
            <a:extLst>
              <a:ext uri="{FF2B5EF4-FFF2-40B4-BE49-F238E27FC236}">
                <a16:creationId xmlns:a16="http://schemas.microsoft.com/office/drawing/2014/main" id="{EFFEDE06-2723-4E41-B4A8-2BDA0EB228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3123" y="3564738"/>
            <a:ext cx="1130830" cy="1299298"/>
          </a:xfrm>
          <a:prstGeom prst="rect">
            <a:avLst/>
          </a:prstGeom>
        </p:spPr>
      </p:pic>
      <p:pic>
        <p:nvPicPr>
          <p:cNvPr id="22" name="Immagine 21">
            <a:extLst>
              <a:ext uri="{FF2B5EF4-FFF2-40B4-BE49-F238E27FC236}">
                <a16:creationId xmlns:a16="http://schemas.microsoft.com/office/drawing/2014/main" id="{94FD4DC3-29D5-4052-949F-D41EB124027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32881"/>
            <a:ext cx="2862309" cy="1431155"/>
          </a:xfrm>
          <a:prstGeom prst="rect">
            <a:avLst/>
          </a:prstGeom>
        </p:spPr>
      </p:pic>
      <p:pic>
        <p:nvPicPr>
          <p:cNvPr id="26" name="Immagine 25">
            <a:extLst>
              <a:ext uri="{FF2B5EF4-FFF2-40B4-BE49-F238E27FC236}">
                <a16:creationId xmlns:a16="http://schemas.microsoft.com/office/drawing/2014/main" id="{5E5769AC-965D-4FF2-8189-5CCFF38CE85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301" y="3161181"/>
            <a:ext cx="3600000" cy="1800000"/>
          </a:xfrm>
          <a:prstGeom prst="rect">
            <a:avLst/>
          </a:prstGeom>
        </p:spPr>
      </p:pic>
      <p:pic>
        <p:nvPicPr>
          <p:cNvPr id="102" name="Immagine 101">
            <a:extLst>
              <a:ext uri="{FF2B5EF4-FFF2-40B4-BE49-F238E27FC236}">
                <a16:creationId xmlns:a16="http://schemas.microsoft.com/office/drawing/2014/main" id="{B1D27C4D-BB09-43B6-A455-EC45A0F6B0B7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91" y="1381981"/>
            <a:ext cx="4320000" cy="2160000"/>
          </a:xfrm>
          <a:prstGeom prst="rect">
            <a:avLst/>
          </a:prstGeom>
        </p:spPr>
      </p:pic>
      <p:pic>
        <p:nvPicPr>
          <p:cNvPr id="112" name="Immagine 111">
            <a:extLst>
              <a:ext uri="{FF2B5EF4-FFF2-40B4-BE49-F238E27FC236}">
                <a16:creationId xmlns:a16="http://schemas.microsoft.com/office/drawing/2014/main" id="{1D798273-AC14-4849-B3CA-49CF20D3713F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832" y="3230978"/>
            <a:ext cx="2789196" cy="1394598"/>
          </a:xfrm>
          <a:prstGeom prst="rect">
            <a:avLst/>
          </a:prstGeom>
        </p:spPr>
      </p:pic>
      <p:sp>
        <p:nvSpPr>
          <p:cNvPr id="119" name="Google Shape;119;p21"/>
          <p:cNvSpPr/>
          <p:nvPr/>
        </p:nvSpPr>
        <p:spPr>
          <a:xfrm rot="10800000" flipH="1">
            <a:off x="7743497" y="889726"/>
            <a:ext cx="756887" cy="143278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ctrTitle" idx="6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it-IT" dirty="0"/>
              <a:t>TEAM</a:t>
            </a:r>
            <a:endParaRPr dirty="0"/>
          </a:p>
        </p:txBody>
      </p:sp>
      <p:sp>
        <p:nvSpPr>
          <p:cNvPr id="19" name="Rettangolo 18">
            <a:extLst>
              <a:ext uri="{FF2B5EF4-FFF2-40B4-BE49-F238E27FC236}">
                <a16:creationId xmlns:a16="http://schemas.microsoft.com/office/drawing/2014/main" id="{12CFD12E-2DB8-4626-91C2-BDC5BA39B21E}"/>
              </a:ext>
            </a:extLst>
          </p:cNvPr>
          <p:cNvSpPr/>
          <p:nvPr/>
        </p:nvSpPr>
        <p:spPr>
          <a:xfrm>
            <a:off x="381000" y="1466625"/>
            <a:ext cx="4696968" cy="48858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21" name="Google Shape;2021;p36">
            <a:extLst>
              <a:ext uri="{FF2B5EF4-FFF2-40B4-BE49-F238E27FC236}">
                <a16:creationId xmlns:a16="http://schemas.microsoft.com/office/drawing/2014/main" id="{9E44C6E4-D447-4ADB-A640-02103599FB23}"/>
              </a:ext>
            </a:extLst>
          </p:cNvPr>
          <p:cNvGrpSpPr/>
          <p:nvPr/>
        </p:nvGrpSpPr>
        <p:grpSpPr>
          <a:xfrm>
            <a:off x="2922927" y="1333629"/>
            <a:ext cx="2155041" cy="496507"/>
            <a:chOff x="4109513" y="1964562"/>
            <a:chExt cx="501313" cy="117575"/>
          </a:xfrm>
        </p:grpSpPr>
        <p:sp>
          <p:nvSpPr>
            <p:cNvPr id="23" name="Google Shape;2022;p36">
              <a:extLst>
                <a:ext uri="{FF2B5EF4-FFF2-40B4-BE49-F238E27FC236}">
                  <a16:creationId xmlns:a16="http://schemas.microsoft.com/office/drawing/2014/main" id="{C8C2CDC5-3EF6-4B33-AFDB-D780E6E4D793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25" name="Google Shape;2023;p36">
              <a:extLst>
                <a:ext uri="{FF2B5EF4-FFF2-40B4-BE49-F238E27FC236}">
                  <a16:creationId xmlns:a16="http://schemas.microsoft.com/office/drawing/2014/main" id="{87C9E562-6114-4831-893B-61DA2F13B576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27" name="Google Shape;2024;p36">
                <a:extLst>
                  <a:ext uri="{FF2B5EF4-FFF2-40B4-BE49-F238E27FC236}">
                    <a16:creationId xmlns:a16="http://schemas.microsoft.com/office/drawing/2014/main" id="{3B3F02EF-3705-41A0-8350-9F9891B2A96C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BCC3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2025;p36">
                <a:extLst>
                  <a:ext uri="{FF2B5EF4-FFF2-40B4-BE49-F238E27FC236}">
                    <a16:creationId xmlns:a16="http://schemas.microsoft.com/office/drawing/2014/main" id="{AFD03093-5371-47BE-9A08-7713BE8EF5E2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2026;p36">
                <a:extLst>
                  <a:ext uri="{FF2B5EF4-FFF2-40B4-BE49-F238E27FC236}">
                    <a16:creationId xmlns:a16="http://schemas.microsoft.com/office/drawing/2014/main" id="{42D20A62-27A9-47D3-AED1-5BA21D11CB8C}"/>
                  </a:ext>
                </a:extLst>
              </p:cNvPr>
              <p:cNvSpPr/>
              <p:nvPr/>
            </p:nvSpPr>
            <p:spPr>
              <a:xfrm>
                <a:off x="3353975" y="1837650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BCC3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2" name="Google Shape;986;p26">
            <a:extLst>
              <a:ext uri="{FF2B5EF4-FFF2-40B4-BE49-F238E27FC236}">
                <a16:creationId xmlns:a16="http://schemas.microsoft.com/office/drawing/2014/main" id="{15F71C71-499C-4D5B-818C-4657AE7149B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595323" y="1402823"/>
            <a:ext cx="1722300" cy="39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b="1" dirty="0">
                <a:solidFill>
                  <a:schemeClr val="accent6">
                    <a:lumMod val="50000"/>
                  </a:schemeClr>
                </a:solidFill>
                <a:latin typeface="Nunito Light"/>
                <a:ea typeface="Nunito Light"/>
                <a:cs typeface="Nunito Light"/>
                <a:sym typeface="Nunito Light"/>
              </a:rPr>
              <a:t>Architettura</a:t>
            </a:r>
            <a:endParaRPr sz="1400" b="1" dirty="0">
              <a:solidFill>
                <a:schemeClr val="accent6">
                  <a:lumMod val="50000"/>
                </a:schemeClr>
              </a:solidFill>
              <a:latin typeface="Nunito Light"/>
              <a:ea typeface="Nunito Light"/>
              <a:cs typeface="Nunito Light"/>
              <a:sym typeface="Nunito Light"/>
            </a:endParaRPr>
          </a:p>
        </p:txBody>
      </p:sp>
      <p:sp>
        <p:nvSpPr>
          <p:cNvPr id="77" name="Rettangolo 76">
            <a:extLst>
              <a:ext uri="{FF2B5EF4-FFF2-40B4-BE49-F238E27FC236}">
                <a16:creationId xmlns:a16="http://schemas.microsoft.com/office/drawing/2014/main" id="{2F05921F-0CC4-4EC1-B157-22A2949EAE71}"/>
              </a:ext>
            </a:extLst>
          </p:cNvPr>
          <p:cNvSpPr/>
          <p:nvPr/>
        </p:nvSpPr>
        <p:spPr>
          <a:xfrm>
            <a:off x="3920393" y="4702252"/>
            <a:ext cx="2972596" cy="45719"/>
          </a:xfrm>
          <a:prstGeom prst="rect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78" name="Google Shape;2021;p36">
            <a:extLst>
              <a:ext uri="{FF2B5EF4-FFF2-40B4-BE49-F238E27FC236}">
                <a16:creationId xmlns:a16="http://schemas.microsoft.com/office/drawing/2014/main" id="{01502EDB-F54B-47F9-BEE3-3B8C6712221C}"/>
              </a:ext>
            </a:extLst>
          </p:cNvPr>
          <p:cNvGrpSpPr/>
          <p:nvPr/>
        </p:nvGrpSpPr>
        <p:grpSpPr>
          <a:xfrm>
            <a:off x="4835837" y="4505330"/>
            <a:ext cx="2155041" cy="496507"/>
            <a:chOff x="4109513" y="1964562"/>
            <a:chExt cx="501313" cy="117575"/>
          </a:xfrm>
        </p:grpSpPr>
        <p:sp>
          <p:nvSpPr>
            <p:cNvPr id="79" name="Google Shape;2022;p36">
              <a:extLst>
                <a:ext uri="{FF2B5EF4-FFF2-40B4-BE49-F238E27FC236}">
                  <a16:creationId xmlns:a16="http://schemas.microsoft.com/office/drawing/2014/main" id="{64168A43-1CCD-460B-8625-3C38E4400E09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80" name="Google Shape;2023;p36">
              <a:extLst>
                <a:ext uri="{FF2B5EF4-FFF2-40B4-BE49-F238E27FC236}">
                  <a16:creationId xmlns:a16="http://schemas.microsoft.com/office/drawing/2014/main" id="{4103B670-50FC-4C07-9094-4E031A8E1515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81" name="Google Shape;2024;p36">
                <a:extLst>
                  <a:ext uri="{FF2B5EF4-FFF2-40B4-BE49-F238E27FC236}">
                    <a16:creationId xmlns:a16="http://schemas.microsoft.com/office/drawing/2014/main" id="{D8590037-7A28-4E5E-90D1-00C6B8F4DB17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82" name="Google Shape;2025;p36">
                <a:extLst>
                  <a:ext uri="{FF2B5EF4-FFF2-40B4-BE49-F238E27FC236}">
                    <a16:creationId xmlns:a16="http://schemas.microsoft.com/office/drawing/2014/main" id="{BF1F6130-FE68-4F0E-976D-C43C649EA3B8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026;p36">
                <a:extLst>
                  <a:ext uri="{FF2B5EF4-FFF2-40B4-BE49-F238E27FC236}">
                    <a16:creationId xmlns:a16="http://schemas.microsoft.com/office/drawing/2014/main" id="{888CB340-3265-4837-A839-AB36D70A4126}"/>
                  </a:ext>
                </a:extLst>
              </p:cNvPr>
              <p:cNvSpPr/>
              <p:nvPr/>
            </p:nvSpPr>
            <p:spPr>
              <a:xfrm>
                <a:off x="3353975" y="1840644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4" name="Google Shape;986;p26">
            <a:extLst>
              <a:ext uri="{FF2B5EF4-FFF2-40B4-BE49-F238E27FC236}">
                <a16:creationId xmlns:a16="http://schemas.microsoft.com/office/drawing/2014/main" id="{9B6A1B51-02DE-49AC-9151-128AB8C2CE1D}"/>
              </a:ext>
            </a:extLst>
          </p:cNvPr>
          <p:cNvSpPr txBox="1">
            <a:spLocks/>
          </p:cNvSpPr>
          <p:nvPr/>
        </p:nvSpPr>
        <p:spPr>
          <a:xfrm>
            <a:off x="5521266" y="4547979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 dirty="0">
                <a:solidFill>
                  <a:srgbClr val="FF0000"/>
                </a:solidFill>
                <a:latin typeface="Nunito Light"/>
                <a:ea typeface="Nunito Light"/>
                <a:cs typeface="Nunito Light"/>
                <a:sym typeface="Nunito Light"/>
              </a:rPr>
              <a:t>Microbiologia</a:t>
            </a:r>
          </a:p>
        </p:txBody>
      </p:sp>
      <p:grpSp>
        <p:nvGrpSpPr>
          <p:cNvPr id="85" name="Google Shape;2057;p36">
            <a:extLst>
              <a:ext uri="{FF2B5EF4-FFF2-40B4-BE49-F238E27FC236}">
                <a16:creationId xmlns:a16="http://schemas.microsoft.com/office/drawing/2014/main" id="{B2B3CE0D-12B4-4A91-AC2E-38373CA90830}"/>
              </a:ext>
            </a:extLst>
          </p:cNvPr>
          <p:cNvGrpSpPr/>
          <p:nvPr/>
        </p:nvGrpSpPr>
        <p:grpSpPr>
          <a:xfrm rot="5400000">
            <a:off x="7567538" y="4045686"/>
            <a:ext cx="1078423" cy="934333"/>
            <a:chOff x="2741281" y="3515791"/>
            <a:chExt cx="128225" cy="111100"/>
          </a:xfrm>
        </p:grpSpPr>
        <p:sp>
          <p:nvSpPr>
            <p:cNvPr id="86" name="Google Shape;2058;p36">
              <a:extLst>
                <a:ext uri="{FF2B5EF4-FFF2-40B4-BE49-F238E27FC236}">
                  <a16:creationId xmlns:a16="http://schemas.microsoft.com/office/drawing/2014/main" id="{1737B7FE-DE85-4D50-A2D9-38829C756A3D}"/>
                </a:ext>
              </a:extLst>
            </p:cNvPr>
            <p:cNvSpPr/>
            <p:nvPr/>
          </p:nvSpPr>
          <p:spPr>
            <a:xfrm>
              <a:off x="2741281" y="3515791"/>
              <a:ext cx="128225" cy="111100"/>
            </a:xfrm>
            <a:custGeom>
              <a:avLst/>
              <a:gdLst/>
              <a:ahLst/>
              <a:cxnLst/>
              <a:rect l="l" t="t" r="r" b="b"/>
              <a:pathLst>
                <a:path w="5129" h="4444" extrusionOk="0">
                  <a:moveTo>
                    <a:pt x="1277" y="1"/>
                  </a:moveTo>
                  <a:lnTo>
                    <a:pt x="0" y="2222"/>
                  </a:lnTo>
                  <a:lnTo>
                    <a:pt x="1277" y="4444"/>
                  </a:lnTo>
                  <a:lnTo>
                    <a:pt x="3845" y="4444"/>
                  </a:lnTo>
                  <a:lnTo>
                    <a:pt x="5128" y="2222"/>
                  </a:lnTo>
                  <a:lnTo>
                    <a:pt x="3845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7" name="Google Shape;2059;p36">
              <a:extLst>
                <a:ext uri="{FF2B5EF4-FFF2-40B4-BE49-F238E27FC236}">
                  <a16:creationId xmlns:a16="http://schemas.microsoft.com/office/drawing/2014/main" id="{620DD9AF-52F3-4EEB-B5AC-06EB7CAEFDE8}"/>
                </a:ext>
              </a:extLst>
            </p:cNvPr>
            <p:cNvGrpSpPr/>
            <p:nvPr/>
          </p:nvGrpSpPr>
          <p:grpSpPr>
            <a:xfrm>
              <a:off x="2759885" y="3532214"/>
              <a:ext cx="102450" cy="94675"/>
              <a:chOff x="2759885" y="3532214"/>
              <a:chExt cx="102450" cy="94675"/>
            </a:xfrm>
          </p:grpSpPr>
          <p:sp>
            <p:nvSpPr>
              <p:cNvPr id="88" name="Google Shape;2060;p36">
                <a:extLst>
                  <a:ext uri="{FF2B5EF4-FFF2-40B4-BE49-F238E27FC236}">
                    <a16:creationId xmlns:a16="http://schemas.microsoft.com/office/drawing/2014/main" id="{2EF9F47E-57B7-45BC-AA5F-80A97BD5E8B0}"/>
                  </a:ext>
                </a:extLst>
              </p:cNvPr>
              <p:cNvSpPr/>
              <p:nvPr/>
            </p:nvSpPr>
            <p:spPr>
              <a:xfrm>
                <a:off x="2759885" y="3532214"/>
                <a:ext cx="90350" cy="78275"/>
              </a:xfrm>
              <a:custGeom>
                <a:avLst/>
                <a:gdLst/>
                <a:ahLst/>
                <a:cxnLst/>
                <a:rect l="l" t="t" r="r" b="b"/>
                <a:pathLst>
                  <a:path w="3614" h="3131" extrusionOk="0">
                    <a:moveTo>
                      <a:pt x="909" y="0"/>
                    </a:moveTo>
                    <a:lnTo>
                      <a:pt x="0" y="1565"/>
                    </a:lnTo>
                    <a:lnTo>
                      <a:pt x="909" y="3130"/>
                    </a:lnTo>
                    <a:lnTo>
                      <a:pt x="2712" y="3130"/>
                    </a:lnTo>
                    <a:lnTo>
                      <a:pt x="3614" y="1565"/>
                    </a:lnTo>
                    <a:lnTo>
                      <a:pt x="27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2061;p36">
                <a:extLst>
                  <a:ext uri="{FF2B5EF4-FFF2-40B4-BE49-F238E27FC236}">
                    <a16:creationId xmlns:a16="http://schemas.microsoft.com/office/drawing/2014/main" id="{427E8FEB-F15C-4A07-A29F-B80433239AC9}"/>
                  </a:ext>
                </a:extLst>
              </p:cNvPr>
              <p:cNvSpPr/>
              <p:nvPr/>
            </p:nvSpPr>
            <p:spPr>
              <a:xfrm>
                <a:off x="2782610" y="3571339"/>
                <a:ext cx="79725" cy="55550"/>
              </a:xfrm>
              <a:custGeom>
                <a:avLst/>
                <a:gdLst/>
                <a:ahLst/>
                <a:cxnLst/>
                <a:rect l="l" t="t" r="r" b="b"/>
                <a:pathLst>
                  <a:path w="3189" h="2222" extrusionOk="0">
                    <a:moveTo>
                      <a:pt x="2705" y="0"/>
                    </a:moveTo>
                    <a:lnTo>
                      <a:pt x="1803" y="1565"/>
                    </a:lnTo>
                    <a:lnTo>
                      <a:pt x="0" y="1565"/>
                    </a:lnTo>
                    <a:lnTo>
                      <a:pt x="657" y="2222"/>
                    </a:lnTo>
                    <a:lnTo>
                      <a:pt x="2186" y="2222"/>
                    </a:lnTo>
                    <a:lnTo>
                      <a:pt x="3188" y="483"/>
                    </a:lnTo>
                    <a:lnTo>
                      <a:pt x="2705" y="0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0" name="Google Shape;986;p26">
            <a:extLst>
              <a:ext uri="{FF2B5EF4-FFF2-40B4-BE49-F238E27FC236}">
                <a16:creationId xmlns:a16="http://schemas.microsoft.com/office/drawing/2014/main" id="{B29F8669-502B-4F87-A2AB-4121C91CA79F}"/>
              </a:ext>
            </a:extLst>
          </p:cNvPr>
          <p:cNvSpPr txBox="1">
            <a:spLocks/>
          </p:cNvSpPr>
          <p:nvPr/>
        </p:nvSpPr>
        <p:spPr>
          <a:xfrm>
            <a:off x="7243566" y="4334785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 dirty="0">
                <a:solidFill>
                  <a:srgbClr val="CC3300"/>
                </a:solidFill>
                <a:latin typeface="Nunito Light"/>
                <a:ea typeface="Nunito Light"/>
                <a:cs typeface="Nunito Light"/>
                <a:sym typeface="Nunito Light"/>
              </a:rPr>
              <a:t>INAIL</a:t>
            </a:r>
          </a:p>
        </p:txBody>
      </p:sp>
      <p:sp>
        <p:nvSpPr>
          <p:cNvPr id="91" name="Rettangolo 90">
            <a:extLst>
              <a:ext uri="{FF2B5EF4-FFF2-40B4-BE49-F238E27FC236}">
                <a16:creationId xmlns:a16="http://schemas.microsoft.com/office/drawing/2014/main" id="{3A925367-2447-44A1-B95F-3B8FBAA81705}"/>
              </a:ext>
            </a:extLst>
          </p:cNvPr>
          <p:cNvSpPr/>
          <p:nvPr/>
        </p:nvSpPr>
        <p:spPr>
          <a:xfrm>
            <a:off x="293786" y="4628221"/>
            <a:ext cx="2396617" cy="1027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92" name="Google Shape;2021;p36">
            <a:extLst>
              <a:ext uri="{FF2B5EF4-FFF2-40B4-BE49-F238E27FC236}">
                <a16:creationId xmlns:a16="http://schemas.microsoft.com/office/drawing/2014/main" id="{ED12715D-EDE8-4C27-B601-2C84CEE67A6C}"/>
              </a:ext>
            </a:extLst>
          </p:cNvPr>
          <p:cNvGrpSpPr/>
          <p:nvPr/>
        </p:nvGrpSpPr>
        <p:grpSpPr>
          <a:xfrm>
            <a:off x="1307390" y="4431210"/>
            <a:ext cx="1383017" cy="496507"/>
            <a:chOff x="4109513" y="1964562"/>
            <a:chExt cx="321722" cy="117575"/>
          </a:xfrm>
        </p:grpSpPr>
        <p:grpSp>
          <p:nvGrpSpPr>
            <p:cNvPr id="94" name="Google Shape;2023;p36">
              <a:extLst>
                <a:ext uri="{FF2B5EF4-FFF2-40B4-BE49-F238E27FC236}">
                  <a16:creationId xmlns:a16="http://schemas.microsoft.com/office/drawing/2014/main" id="{7F7BDBF0-E575-4694-863C-F5510441C50E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95" name="Google Shape;2024;p36">
                <a:extLst>
                  <a:ext uri="{FF2B5EF4-FFF2-40B4-BE49-F238E27FC236}">
                    <a16:creationId xmlns:a16="http://schemas.microsoft.com/office/drawing/2014/main" id="{1259454E-F0D9-4C9E-8583-7A65DFAD88F2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97" name="Google Shape;2025;p36">
                <a:extLst>
                  <a:ext uri="{FF2B5EF4-FFF2-40B4-BE49-F238E27FC236}">
                    <a16:creationId xmlns:a16="http://schemas.microsoft.com/office/drawing/2014/main" id="{B4E3C99C-DF0B-4611-8EDE-664E8C4F33A9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rgbClr val="FF99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2026;p36">
                <a:extLst>
                  <a:ext uri="{FF2B5EF4-FFF2-40B4-BE49-F238E27FC236}">
                    <a16:creationId xmlns:a16="http://schemas.microsoft.com/office/drawing/2014/main" id="{FA83D593-2B8A-4B06-855D-00FF04D4175F}"/>
                  </a:ext>
                </a:extLst>
              </p:cNvPr>
              <p:cNvSpPr/>
              <p:nvPr/>
            </p:nvSpPr>
            <p:spPr>
              <a:xfrm>
                <a:off x="3351762" y="1838331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93" name="Google Shape;2022;p36">
              <a:extLst>
                <a:ext uri="{FF2B5EF4-FFF2-40B4-BE49-F238E27FC236}">
                  <a16:creationId xmlns:a16="http://schemas.microsoft.com/office/drawing/2014/main" id="{56097F60-09C3-4D79-8EEB-48945D1B6A9D}"/>
                </a:ext>
              </a:extLst>
            </p:cNvPr>
            <p:cNvSpPr/>
            <p:nvPr/>
          </p:nvSpPr>
          <p:spPr>
            <a:xfrm>
              <a:off x="4230425" y="1964850"/>
              <a:ext cx="20081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101" name="Google Shape;986;p26">
            <a:extLst>
              <a:ext uri="{FF2B5EF4-FFF2-40B4-BE49-F238E27FC236}">
                <a16:creationId xmlns:a16="http://schemas.microsoft.com/office/drawing/2014/main" id="{A9C1960D-192B-4F66-B31A-682D44780D45}"/>
              </a:ext>
            </a:extLst>
          </p:cNvPr>
          <p:cNvSpPr txBox="1">
            <a:spLocks/>
          </p:cNvSpPr>
          <p:nvPr/>
        </p:nvSpPr>
        <p:spPr>
          <a:xfrm>
            <a:off x="1355518" y="4479275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 dirty="0">
                <a:solidFill>
                  <a:srgbClr val="FFC000"/>
                </a:solidFill>
                <a:latin typeface="Nunito Light"/>
                <a:ea typeface="Nunito Light"/>
                <a:cs typeface="Nunito Light"/>
                <a:sym typeface="Nunito Light"/>
              </a:rPr>
              <a:t>Fisica</a:t>
            </a:r>
          </a:p>
        </p:txBody>
      </p:sp>
      <p:grpSp>
        <p:nvGrpSpPr>
          <p:cNvPr id="41" name="Google Shape;2057;p36">
            <a:extLst>
              <a:ext uri="{FF2B5EF4-FFF2-40B4-BE49-F238E27FC236}">
                <a16:creationId xmlns:a16="http://schemas.microsoft.com/office/drawing/2014/main" id="{E8299963-83F8-4644-A27B-21BDC080BA0E}"/>
              </a:ext>
            </a:extLst>
          </p:cNvPr>
          <p:cNvGrpSpPr/>
          <p:nvPr/>
        </p:nvGrpSpPr>
        <p:grpSpPr>
          <a:xfrm rot="5400000">
            <a:off x="3577350" y="3900089"/>
            <a:ext cx="1078423" cy="1288512"/>
            <a:chOff x="2740948" y="3515789"/>
            <a:chExt cx="128225" cy="111100"/>
          </a:xfrm>
        </p:grpSpPr>
        <p:sp>
          <p:nvSpPr>
            <p:cNvPr id="42" name="Google Shape;2058;p36">
              <a:extLst>
                <a:ext uri="{FF2B5EF4-FFF2-40B4-BE49-F238E27FC236}">
                  <a16:creationId xmlns:a16="http://schemas.microsoft.com/office/drawing/2014/main" id="{D7F1EC86-C020-4D3F-9BEF-4796DD60F2A6}"/>
                </a:ext>
              </a:extLst>
            </p:cNvPr>
            <p:cNvSpPr/>
            <p:nvPr/>
          </p:nvSpPr>
          <p:spPr>
            <a:xfrm>
              <a:off x="2740948" y="3515789"/>
              <a:ext cx="128225" cy="111100"/>
            </a:xfrm>
            <a:custGeom>
              <a:avLst/>
              <a:gdLst/>
              <a:ahLst/>
              <a:cxnLst/>
              <a:rect l="l" t="t" r="r" b="b"/>
              <a:pathLst>
                <a:path w="5129" h="4444" extrusionOk="0">
                  <a:moveTo>
                    <a:pt x="1277" y="1"/>
                  </a:moveTo>
                  <a:lnTo>
                    <a:pt x="0" y="2222"/>
                  </a:lnTo>
                  <a:lnTo>
                    <a:pt x="1277" y="4444"/>
                  </a:lnTo>
                  <a:lnTo>
                    <a:pt x="3845" y="4444"/>
                  </a:lnTo>
                  <a:lnTo>
                    <a:pt x="5128" y="2222"/>
                  </a:lnTo>
                  <a:lnTo>
                    <a:pt x="3845" y="1"/>
                  </a:lnTo>
                  <a:close/>
                </a:path>
              </a:pathLst>
            </a:custGeom>
            <a:solidFill>
              <a:srgbClr val="6699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43" name="Google Shape;2059;p36">
              <a:extLst>
                <a:ext uri="{FF2B5EF4-FFF2-40B4-BE49-F238E27FC236}">
                  <a16:creationId xmlns:a16="http://schemas.microsoft.com/office/drawing/2014/main" id="{A94A876C-180F-4ECC-B49D-EB2B944BBEF0}"/>
                </a:ext>
              </a:extLst>
            </p:cNvPr>
            <p:cNvGrpSpPr/>
            <p:nvPr/>
          </p:nvGrpSpPr>
          <p:grpSpPr>
            <a:xfrm>
              <a:off x="2759885" y="3532214"/>
              <a:ext cx="102450" cy="94675"/>
              <a:chOff x="2759885" y="3532214"/>
              <a:chExt cx="102450" cy="94675"/>
            </a:xfrm>
          </p:grpSpPr>
          <p:sp>
            <p:nvSpPr>
              <p:cNvPr id="44" name="Google Shape;2060;p36">
                <a:extLst>
                  <a:ext uri="{FF2B5EF4-FFF2-40B4-BE49-F238E27FC236}">
                    <a16:creationId xmlns:a16="http://schemas.microsoft.com/office/drawing/2014/main" id="{6791761E-560B-454F-BABE-61440E01E2FD}"/>
                  </a:ext>
                </a:extLst>
              </p:cNvPr>
              <p:cNvSpPr/>
              <p:nvPr/>
            </p:nvSpPr>
            <p:spPr>
              <a:xfrm>
                <a:off x="2759885" y="3532214"/>
                <a:ext cx="90350" cy="78275"/>
              </a:xfrm>
              <a:custGeom>
                <a:avLst/>
                <a:gdLst/>
                <a:ahLst/>
                <a:cxnLst/>
                <a:rect l="l" t="t" r="r" b="b"/>
                <a:pathLst>
                  <a:path w="3614" h="3131" extrusionOk="0">
                    <a:moveTo>
                      <a:pt x="909" y="0"/>
                    </a:moveTo>
                    <a:lnTo>
                      <a:pt x="0" y="1565"/>
                    </a:lnTo>
                    <a:lnTo>
                      <a:pt x="909" y="3130"/>
                    </a:lnTo>
                    <a:lnTo>
                      <a:pt x="2712" y="3130"/>
                    </a:lnTo>
                    <a:lnTo>
                      <a:pt x="3614" y="1565"/>
                    </a:lnTo>
                    <a:lnTo>
                      <a:pt x="27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2061;p36">
                <a:extLst>
                  <a:ext uri="{FF2B5EF4-FFF2-40B4-BE49-F238E27FC236}">
                    <a16:creationId xmlns:a16="http://schemas.microsoft.com/office/drawing/2014/main" id="{2E3B0907-ACCD-498D-BBBC-87D5E0B216A9}"/>
                  </a:ext>
                </a:extLst>
              </p:cNvPr>
              <p:cNvSpPr/>
              <p:nvPr/>
            </p:nvSpPr>
            <p:spPr>
              <a:xfrm>
                <a:off x="2782610" y="3571339"/>
                <a:ext cx="79725" cy="55550"/>
              </a:xfrm>
              <a:custGeom>
                <a:avLst/>
                <a:gdLst/>
                <a:ahLst/>
                <a:cxnLst/>
                <a:rect l="l" t="t" r="r" b="b"/>
                <a:pathLst>
                  <a:path w="3189" h="2222" extrusionOk="0">
                    <a:moveTo>
                      <a:pt x="2705" y="0"/>
                    </a:moveTo>
                    <a:lnTo>
                      <a:pt x="1803" y="1565"/>
                    </a:lnTo>
                    <a:lnTo>
                      <a:pt x="0" y="1565"/>
                    </a:lnTo>
                    <a:lnTo>
                      <a:pt x="657" y="2222"/>
                    </a:lnTo>
                    <a:lnTo>
                      <a:pt x="2186" y="2222"/>
                    </a:lnTo>
                    <a:lnTo>
                      <a:pt x="3188" y="483"/>
                    </a:lnTo>
                    <a:lnTo>
                      <a:pt x="2705" y="0"/>
                    </a:lnTo>
                    <a:close/>
                  </a:path>
                </a:pathLst>
              </a:custGeom>
              <a:solidFill>
                <a:srgbClr val="6666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6" name="Google Shape;986;p26">
            <a:extLst>
              <a:ext uri="{FF2B5EF4-FFF2-40B4-BE49-F238E27FC236}">
                <a16:creationId xmlns:a16="http://schemas.microsoft.com/office/drawing/2014/main" id="{63DF7272-DB07-4AF6-ADD7-16DBB245B05F}"/>
              </a:ext>
            </a:extLst>
          </p:cNvPr>
          <p:cNvSpPr txBox="1">
            <a:spLocks/>
          </p:cNvSpPr>
          <p:nvPr/>
        </p:nvSpPr>
        <p:spPr>
          <a:xfrm>
            <a:off x="3245339" y="4380506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 dirty="0">
                <a:solidFill>
                  <a:srgbClr val="6666FF"/>
                </a:solidFill>
                <a:latin typeface="Nunito Light"/>
                <a:ea typeface="Nunito Light"/>
                <a:cs typeface="Nunito Light"/>
                <a:sym typeface="Nunito Light"/>
              </a:rPr>
              <a:t>Economia</a:t>
            </a:r>
          </a:p>
        </p:txBody>
      </p:sp>
      <p:sp>
        <p:nvSpPr>
          <p:cNvPr id="104" name="Rettangolo 103">
            <a:extLst>
              <a:ext uri="{FF2B5EF4-FFF2-40B4-BE49-F238E27FC236}">
                <a16:creationId xmlns:a16="http://schemas.microsoft.com/office/drawing/2014/main" id="{C2327D2A-8E23-4583-9A34-33C88ADBA13C}"/>
              </a:ext>
            </a:extLst>
          </p:cNvPr>
          <p:cNvSpPr/>
          <p:nvPr/>
        </p:nvSpPr>
        <p:spPr>
          <a:xfrm>
            <a:off x="449249" y="3112323"/>
            <a:ext cx="3669361" cy="10212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64" name="Immagine 63">
            <a:extLst>
              <a:ext uri="{FF2B5EF4-FFF2-40B4-BE49-F238E27FC236}">
                <a16:creationId xmlns:a16="http://schemas.microsoft.com/office/drawing/2014/main" id="{886B3472-B64A-449A-BA06-2881346577F7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9941" y="921186"/>
            <a:ext cx="4898359" cy="2449180"/>
          </a:xfrm>
          <a:prstGeom prst="rect">
            <a:avLst/>
          </a:prstGeom>
        </p:spPr>
      </p:pic>
      <p:sp>
        <p:nvSpPr>
          <p:cNvPr id="65" name="Rettangolo 64">
            <a:extLst>
              <a:ext uri="{FF2B5EF4-FFF2-40B4-BE49-F238E27FC236}">
                <a16:creationId xmlns:a16="http://schemas.microsoft.com/office/drawing/2014/main" id="{A0A0877E-85B8-4A3C-A0CD-1897283F0AF6}"/>
              </a:ext>
            </a:extLst>
          </p:cNvPr>
          <p:cNvSpPr/>
          <p:nvPr/>
        </p:nvSpPr>
        <p:spPr>
          <a:xfrm>
            <a:off x="4522306" y="3000218"/>
            <a:ext cx="4696968" cy="4885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70" name="Google Shape;2021;p36">
            <a:extLst>
              <a:ext uri="{FF2B5EF4-FFF2-40B4-BE49-F238E27FC236}">
                <a16:creationId xmlns:a16="http://schemas.microsoft.com/office/drawing/2014/main" id="{ACCF112F-E411-44E2-833C-3EB695D0CB49}"/>
              </a:ext>
            </a:extLst>
          </p:cNvPr>
          <p:cNvGrpSpPr/>
          <p:nvPr/>
        </p:nvGrpSpPr>
        <p:grpSpPr>
          <a:xfrm>
            <a:off x="6988959" y="2843937"/>
            <a:ext cx="2155041" cy="496507"/>
            <a:chOff x="4109513" y="1964562"/>
            <a:chExt cx="501313" cy="117575"/>
          </a:xfrm>
        </p:grpSpPr>
        <p:sp>
          <p:nvSpPr>
            <p:cNvPr id="71" name="Google Shape;2022;p36">
              <a:extLst>
                <a:ext uri="{FF2B5EF4-FFF2-40B4-BE49-F238E27FC236}">
                  <a16:creationId xmlns:a16="http://schemas.microsoft.com/office/drawing/2014/main" id="{D40FBEBE-ACFA-4118-9709-82292350AA28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72" name="Google Shape;2023;p36">
              <a:extLst>
                <a:ext uri="{FF2B5EF4-FFF2-40B4-BE49-F238E27FC236}">
                  <a16:creationId xmlns:a16="http://schemas.microsoft.com/office/drawing/2014/main" id="{24365BCB-EC04-4188-A758-999A1C601D55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73" name="Google Shape;2024;p36">
                <a:extLst>
                  <a:ext uri="{FF2B5EF4-FFF2-40B4-BE49-F238E27FC236}">
                    <a16:creationId xmlns:a16="http://schemas.microsoft.com/office/drawing/2014/main" id="{C875926D-5371-43A8-A775-8B781395591E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74" name="Google Shape;2025;p36">
                <a:extLst>
                  <a:ext uri="{FF2B5EF4-FFF2-40B4-BE49-F238E27FC236}">
                    <a16:creationId xmlns:a16="http://schemas.microsoft.com/office/drawing/2014/main" id="{2BA724E0-81BF-4C52-AE24-187D6FBAD7C0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2026;p36">
                <a:extLst>
                  <a:ext uri="{FF2B5EF4-FFF2-40B4-BE49-F238E27FC236}">
                    <a16:creationId xmlns:a16="http://schemas.microsoft.com/office/drawing/2014/main" id="{5CDFDD3E-7E7C-4682-B92F-9B32BDD7ACD7}"/>
                  </a:ext>
                </a:extLst>
              </p:cNvPr>
              <p:cNvSpPr/>
              <p:nvPr/>
            </p:nvSpPr>
            <p:spPr>
              <a:xfrm>
                <a:off x="3354724" y="1838162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76" name="Google Shape;986;p26">
            <a:extLst>
              <a:ext uri="{FF2B5EF4-FFF2-40B4-BE49-F238E27FC236}">
                <a16:creationId xmlns:a16="http://schemas.microsoft.com/office/drawing/2014/main" id="{28B5A9EF-A404-4FBD-AFCE-88C6F8C3A1CF}"/>
              </a:ext>
            </a:extLst>
          </p:cNvPr>
          <p:cNvSpPr txBox="1">
            <a:spLocks/>
          </p:cNvSpPr>
          <p:nvPr/>
        </p:nvSpPr>
        <p:spPr>
          <a:xfrm>
            <a:off x="7629953" y="2908932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>
                <a:solidFill>
                  <a:srgbClr val="FF0000"/>
                </a:solidFill>
                <a:latin typeface="Nunito Light"/>
                <a:ea typeface="Nunito Light"/>
                <a:cs typeface="Nunito Light"/>
                <a:sym typeface="Nunito Light"/>
              </a:rPr>
              <a:t>Biologia</a:t>
            </a:r>
            <a:endParaRPr lang="it-IT" b="1" dirty="0">
              <a:solidFill>
                <a:srgbClr val="FF0000"/>
              </a:solidFill>
              <a:latin typeface="Nunito Light"/>
              <a:ea typeface="Nunito Light"/>
              <a:cs typeface="Nunito Light"/>
              <a:sym typeface="Nunito Light"/>
            </a:endParaRPr>
          </a:p>
        </p:txBody>
      </p:sp>
      <p:grpSp>
        <p:nvGrpSpPr>
          <p:cNvPr id="105" name="Google Shape;2021;p36">
            <a:extLst>
              <a:ext uri="{FF2B5EF4-FFF2-40B4-BE49-F238E27FC236}">
                <a16:creationId xmlns:a16="http://schemas.microsoft.com/office/drawing/2014/main" id="{8A32D968-3454-4AFE-84EA-9EF0AE57E644}"/>
              </a:ext>
            </a:extLst>
          </p:cNvPr>
          <p:cNvGrpSpPr/>
          <p:nvPr/>
        </p:nvGrpSpPr>
        <p:grpSpPr>
          <a:xfrm>
            <a:off x="2496207" y="2915311"/>
            <a:ext cx="2155041" cy="496507"/>
            <a:chOff x="4109513" y="1964562"/>
            <a:chExt cx="501313" cy="117575"/>
          </a:xfrm>
        </p:grpSpPr>
        <p:sp>
          <p:nvSpPr>
            <p:cNvPr id="106" name="Google Shape;2022;p36">
              <a:extLst>
                <a:ext uri="{FF2B5EF4-FFF2-40B4-BE49-F238E27FC236}">
                  <a16:creationId xmlns:a16="http://schemas.microsoft.com/office/drawing/2014/main" id="{B77D3DB3-16EB-49F7-ADEA-6EB60BE033BF}"/>
                </a:ext>
              </a:extLst>
            </p:cNvPr>
            <p:cNvSpPr/>
            <p:nvPr/>
          </p:nvSpPr>
          <p:spPr>
            <a:xfrm>
              <a:off x="4230425" y="1964850"/>
              <a:ext cx="380400" cy="117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grpSp>
          <p:nvGrpSpPr>
            <p:cNvPr id="107" name="Google Shape;2023;p36">
              <a:extLst>
                <a:ext uri="{FF2B5EF4-FFF2-40B4-BE49-F238E27FC236}">
                  <a16:creationId xmlns:a16="http://schemas.microsoft.com/office/drawing/2014/main" id="{B8A7685B-572C-45F2-A86E-4C567A0D299E}"/>
                </a:ext>
              </a:extLst>
            </p:cNvPr>
            <p:cNvGrpSpPr/>
            <p:nvPr/>
          </p:nvGrpSpPr>
          <p:grpSpPr>
            <a:xfrm rot="-5400000">
              <a:off x="4154963" y="1919112"/>
              <a:ext cx="117575" cy="208475"/>
              <a:chOff x="3314125" y="1799775"/>
              <a:chExt cx="117575" cy="208475"/>
            </a:xfrm>
          </p:grpSpPr>
          <p:sp>
            <p:nvSpPr>
              <p:cNvPr id="108" name="Google Shape;2024;p36">
                <a:extLst>
                  <a:ext uri="{FF2B5EF4-FFF2-40B4-BE49-F238E27FC236}">
                    <a16:creationId xmlns:a16="http://schemas.microsoft.com/office/drawing/2014/main" id="{FB89E812-43AE-43AE-AD24-33B4B4C20EA4}"/>
                  </a:ext>
                </a:extLst>
              </p:cNvPr>
              <p:cNvSpPr/>
              <p:nvPr/>
            </p:nvSpPr>
            <p:spPr>
              <a:xfrm>
                <a:off x="3314125" y="1799775"/>
                <a:ext cx="117575" cy="208475"/>
              </a:xfrm>
              <a:custGeom>
                <a:avLst/>
                <a:gdLst/>
                <a:ahLst/>
                <a:cxnLst/>
                <a:rect l="l" t="t" r="r" b="b"/>
                <a:pathLst>
                  <a:path w="4703" h="8339" extrusionOk="0">
                    <a:moveTo>
                      <a:pt x="2352" y="1"/>
                    </a:moveTo>
                    <a:cubicBezTo>
                      <a:pt x="1053" y="1"/>
                      <a:pt x="0" y="1047"/>
                      <a:pt x="0" y="2345"/>
                    </a:cubicBezTo>
                    <a:lnTo>
                      <a:pt x="0" y="8338"/>
                    </a:lnTo>
                    <a:lnTo>
                      <a:pt x="4703" y="8338"/>
                    </a:lnTo>
                    <a:lnTo>
                      <a:pt x="4703" y="2345"/>
                    </a:lnTo>
                    <a:cubicBezTo>
                      <a:pt x="4703" y="1047"/>
                      <a:pt x="3650" y="1"/>
                      <a:pt x="2352" y="1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109" name="Google Shape;2025;p36">
                <a:extLst>
                  <a:ext uri="{FF2B5EF4-FFF2-40B4-BE49-F238E27FC236}">
                    <a16:creationId xmlns:a16="http://schemas.microsoft.com/office/drawing/2014/main" id="{6D02BDB8-8FB7-40B1-951A-FF753E452A6A}"/>
                  </a:ext>
                </a:extLst>
              </p:cNvPr>
              <p:cNvSpPr/>
              <p:nvPr/>
            </p:nvSpPr>
            <p:spPr>
              <a:xfrm>
                <a:off x="3342600" y="1826300"/>
                <a:ext cx="60625" cy="60600"/>
              </a:xfrm>
              <a:custGeom>
                <a:avLst/>
                <a:gdLst/>
                <a:ahLst/>
                <a:cxnLst/>
                <a:rect l="l" t="t" r="r" b="b"/>
                <a:pathLst>
                  <a:path w="2425" h="2424" extrusionOk="0">
                    <a:moveTo>
                      <a:pt x="1213" y="0"/>
                    </a:moveTo>
                    <a:cubicBezTo>
                      <a:pt x="542" y="0"/>
                      <a:pt x="1" y="541"/>
                      <a:pt x="1" y="1212"/>
                    </a:cubicBezTo>
                    <a:cubicBezTo>
                      <a:pt x="1" y="1883"/>
                      <a:pt x="542" y="2423"/>
                      <a:pt x="1213" y="2423"/>
                    </a:cubicBezTo>
                    <a:cubicBezTo>
                      <a:pt x="1883" y="2423"/>
                      <a:pt x="2424" y="1883"/>
                      <a:pt x="2424" y="1212"/>
                    </a:cubicBezTo>
                    <a:cubicBezTo>
                      <a:pt x="2424" y="541"/>
                      <a:pt x="1883" y="0"/>
                      <a:pt x="1213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2026;p36">
                <a:extLst>
                  <a:ext uri="{FF2B5EF4-FFF2-40B4-BE49-F238E27FC236}">
                    <a16:creationId xmlns:a16="http://schemas.microsoft.com/office/drawing/2014/main" id="{E44EFEE9-9281-4E69-9B42-7D8EE48CC63C}"/>
                  </a:ext>
                </a:extLst>
              </p:cNvPr>
              <p:cNvSpPr/>
              <p:nvPr/>
            </p:nvSpPr>
            <p:spPr>
              <a:xfrm>
                <a:off x="3351762" y="1838331"/>
                <a:ext cx="37875" cy="37900"/>
              </a:xfrm>
              <a:custGeom>
                <a:avLst/>
                <a:gdLst/>
                <a:ahLst/>
                <a:cxnLst/>
                <a:rect l="l" t="t" r="r" b="b"/>
                <a:pathLst>
                  <a:path w="1515" h="1516" extrusionOk="0">
                    <a:moveTo>
                      <a:pt x="758" y="0"/>
                    </a:moveTo>
                    <a:cubicBezTo>
                      <a:pt x="339" y="0"/>
                      <a:pt x="0" y="339"/>
                      <a:pt x="0" y="758"/>
                    </a:cubicBezTo>
                    <a:cubicBezTo>
                      <a:pt x="0" y="1176"/>
                      <a:pt x="339" y="1515"/>
                      <a:pt x="758" y="1515"/>
                    </a:cubicBezTo>
                    <a:cubicBezTo>
                      <a:pt x="1176" y="1515"/>
                      <a:pt x="1515" y="1176"/>
                      <a:pt x="1515" y="758"/>
                    </a:cubicBezTo>
                    <a:cubicBezTo>
                      <a:pt x="1515" y="339"/>
                      <a:pt x="1176" y="0"/>
                      <a:pt x="758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11" name="Google Shape;986;p26">
            <a:extLst>
              <a:ext uri="{FF2B5EF4-FFF2-40B4-BE49-F238E27FC236}">
                <a16:creationId xmlns:a16="http://schemas.microsoft.com/office/drawing/2014/main" id="{D8EECF44-C5D8-4CD3-9A32-696A67C6C607}"/>
              </a:ext>
            </a:extLst>
          </p:cNvPr>
          <p:cNvSpPr txBox="1">
            <a:spLocks/>
          </p:cNvSpPr>
          <p:nvPr/>
        </p:nvSpPr>
        <p:spPr>
          <a:xfrm>
            <a:off x="3168603" y="2984505"/>
            <a:ext cx="1722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ExtraBold"/>
              <a:buNone/>
              <a:defRPr sz="14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Kodchasan"/>
              <a:buNone/>
              <a:defRPr sz="14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b="1">
                <a:solidFill>
                  <a:srgbClr val="00B0F0"/>
                </a:solidFill>
                <a:latin typeface="Nunito Light"/>
                <a:ea typeface="Nunito Light"/>
                <a:cs typeface="Nunito Light"/>
                <a:sym typeface="Nunito Light"/>
              </a:rPr>
              <a:t>Ingegneria</a:t>
            </a:r>
            <a:endParaRPr lang="it-IT" b="1" dirty="0">
              <a:solidFill>
                <a:srgbClr val="00B0F0"/>
              </a:solidFill>
              <a:latin typeface="Nunito Light"/>
              <a:ea typeface="Nunito Light"/>
              <a:cs typeface="Nunito Light"/>
              <a:sym typeface="Nunito Light"/>
            </a:endParaRPr>
          </a:p>
        </p:txBody>
      </p:sp>
    </p:spTree>
    <p:extLst>
      <p:ext uri="{BB962C8B-B14F-4D97-AF65-F5344CB8AC3E}">
        <p14:creationId xmlns:p14="http://schemas.microsoft.com/office/powerpoint/2010/main" val="4090769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1"/>
          <p:cNvSpPr/>
          <p:nvPr/>
        </p:nvSpPr>
        <p:spPr>
          <a:xfrm rot="10800000" flipH="1">
            <a:off x="7353400" y="901320"/>
            <a:ext cx="885900" cy="167700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ctrTitle" idx="6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it-IT" dirty="0"/>
              <a:t>RISULTATI ATTESI</a:t>
            </a:r>
            <a:endParaRPr dirty="0"/>
          </a:p>
        </p:txBody>
      </p:sp>
      <p:sp>
        <p:nvSpPr>
          <p:cNvPr id="121" name="Google Shape;121;p21"/>
          <p:cNvSpPr/>
          <p:nvPr/>
        </p:nvSpPr>
        <p:spPr>
          <a:xfrm rot="10800000" flipH="1">
            <a:off x="3560399" y="2407325"/>
            <a:ext cx="1981200" cy="2046600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21"/>
          <p:cNvSpPr txBox="1">
            <a:spLocks noGrp="1"/>
          </p:cNvSpPr>
          <p:nvPr>
            <p:ph type="ctrTitle"/>
          </p:nvPr>
        </p:nvSpPr>
        <p:spPr>
          <a:xfrm>
            <a:off x="3689843" y="2541640"/>
            <a:ext cx="17223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it-IT" b="1" dirty="0">
                <a:solidFill>
                  <a:schemeClr val="bg1"/>
                </a:solidFill>
              </a:rPr>
              <a:t>VALIDAZIONE MODELLI</a:t>
            </a:r>
          </a:p>
        </p:txBody>
      </p:sp>
      <p:sp>
        <p:nvSpPr>
          <p:cNvPr id="123" name="Google Shape;123;p21"/>
          <p:cNvSpPr/>
          <p:nvPr/>
        </p:nvSpPr>
        <p:spPr>
          <a:xfrm rot="10800000" flipH="1">
            <a:off x="1192696" y="2407325"/>
            <a:ext cx="1981200" cy="2046600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21"/>
          <p:cNvSpPr/>
          <p:nvPr/>
        </p:nvSpPr>
        <p:spPr>
          <a:xfrm rot="10800000" flipH="1">
            <a:off x="5941598" y="2407325"/>
            <a:ext cx="1981200" cy="2046600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21"/>
          <p:cNvSpPr txBox="1">
            <a:spLocks noGrp="1"/>
          </p:cNvSpPr>
          <p:nvPr>
            <p:ph type="ctrTitle" idx="2"/>
          </p:nvPr>
        </p:nvSpPr>
        <p:spPr>
          <a:xfrm>
            <a:off x="1322143" y="2541640"/>
            <a:ext cx="17223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/>
            <a:r>
              <a:rPr lang="it-IT" b="1" dirty="0">
                <a:solidFill>
                  <a:schemeClr val="bg1"/>
                </a:solidFill>
              </a:rPr>
              <a:t>DIALOGO TRA DISCIPLINE</a:t>
            </a:r>
          </a:p>
        </p:txBody>
      </p:sp>
      <p:sp>
        <p:nvSpPr>
          <p:cNvPr id="126" name="Google Shape;126;p21"/>
          <p:cNvSpPr txBox="1">
            <a:spLocks noGrp="1"/>
          </p:cNvSpPr>
          <p:nvPr>
            <p:ph type="ctrTitle" idx="3"/>
          </p:nvPr>
        </p:nvSpPr>
        <p:spPr>
          <a:xfrm>
            <a:off x="6071048" y="2545102"/>
            <a:ext cx="1722300" cy="557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b="1" dirty="0">
                <a:solidFill>
                  <a:schemeClr val="bg1"/>
                </a:solidFill>
              </a:rPr>
              <a:t>PROTOCOLLI D’USO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127" name="Google Shape;127;p21"/>
          <p:cNvSpPr txBox="1">
            <a:spLocks noGrp="1"/>
          </p:cNvSpPr>
          <p:nvPr>
            <p:ph type="subTitle" idx="1"/>
          </p:nvPr>
        </p:nvSpPr>
        <p:spPr>
          <a:xfrm>
            <a:off x="3689843" y="3042205"/>
            <a:ext cx="1722300" cy="12016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Aft>
                <a:spcPts val="1600"/>
              </a:spcAft>
            </a:pPr>
            <a:r>
              <a:rPr lang="it-IT" dirty="0">
                <a:solidFill>
                  <a:schemeClr val="bg1"/>
                </a:solidFill>
              </a:rPr>
              <a:t>Validazione sperimentale dei modelli fisico-matematici per replicabilità delle simulazioni energetiche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128" name="Google Shape;128;p21"/>
          <p:cNvSpPr txBox="1">
            <a:spLocks noGrp="1"/>
          </p:cNvSpPr>
          <p:nvPr>
            <p:ph type="subTitle" idx="4"/>
          </p:nvPr>
        </p:nvSpPr>
        <p:spPr>
          <a:xfrm>
            <a:off x="1322143" y="3042205"/>
            <a:ext cx="1722300" cy="12016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Aft>
                <a:spcPts val="1600"/>
              </a:spcAft>
            </a:pPr>
            <a:r>
              <a:rPr lang="it-IT" dirty="0">
                <a:solidFill>
                  <a:schemeClr val="bg1"/>
                </a:solidFill>
              </a:rPr>
              <a:t>Team multidisciplinare e lavoro sinergico di 4 laboratori strumentali dell’Ateneo e 1 dell’INAIL</a:t>
            </a:r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5"/>
          </p:nvPr>
        </p:nvSpPr>
        <p:spPr>
          <a:xfrm>
            <a:off x="6071048" y="3042205"/>
            <a:ext cx="1722300" cy="12016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Aft>
                <a:spcPts val="1600"/>
              </a:spcAft>
            </a:pPr>
            <a:r>
              <a:rPr lang="it-IT" dirty="0">
                <a:solidFill>
                  <a:schemeClr val="bg1"/>
                </a:solidFill>
              </a:rPr>
              <a:t>Linee guida e valutazione del loro l’impatto economico-finanziario</a:t>
            </a:r>
            <a:endParaRPr dirty="0">
              <a:solidFill>
                <a:schemeClr val="bg1"/>
              </a:solidFill>
            </a:endParaRPr>
          </a:p>
        </p:txBody>
      </p:sp>
      <p:grpSp>
        <p:nvGrpSpPr>
          <p:cNvPr id="57" name="Google Shape;13938;p43">
            <a:extLst>
              <a:ext uri="{FF2B5EF4-FFF2-40B4-BE49-F238E27FC236}">
                <a16:creationId xmlns:a16="http://schemas.microsoft.com/office/drawing/2014/main" id="{2EEC97C8-9E68-418B-92A3-CEC01B976160}"/>
              </a:ext>
            </a:extLst>
          </p:cNvPr>
          <p:cNvGrpSpPr/>
          <p:nvPr/>
        </p:nvGrpSpPr>
        <p:grpSpPr>
          <a:xfrm>
            <a:off x="6524554" y="1525032"/>
            <a:ext cx="787591" cy="614735"/>
            <a:chOff x="6089372" y="1527136"/>
            <a:chExt cx="406202" cy="317051"/>
          </a:xfrm>
        </p:grpSpPr>
        <p:sp>
          <p:nvSpPr>
            <p:cNvPr id="58" name="Google Shape;13939;p43">
              <a:extLst>
                <a:ext uri="{FF2B5EF4-FFF2-40B4-BE49-F238E27FC236}">
                  <a16:creationId xmlns:a16="http://schemas.microsoft.com/office/drawing/2014/main" id="{804CE10D-0477-4720-AEFF-073FD4931A97}"/>
                </a:ext>
              </a:extLst>
            </p:cNvPr>
            <p:cNvSpPr/>
            <p:nvPr/>
          </p:nvSpPr>
          <p:spPr>
            <a:xfrm>
              <a:off x="6093672" y="1545939"/>
              <a:ext cx="401902" cy="298248"/>
            </a:xfrm>
            <a:custGeom>
              <a:avLst/>
              <a:gdLst/>
              <a:ahLst/>
              <a:cxnLst/>
              <a:rect l="l" t="t" r="r" b="b"/>
              <a:pathLst>
                <a:path w="15331" h="11377" extrusionOk="0">
                  <a:moveTo>
                    <a:pt x="736" y="1"/>
                  </a:moveTo>
                  <a:cubicBezTo>
                    <a:pt x="332" y="1"/>
                    <a:pt x="0" y="333"/>
                    <a:pt x="0" y="752"/>
                  </a:cubicBezTo>
                  <a:lnTo>
                    <a:pt x="0" y="10640"/>
                  </a:lnTo>
                  <a:cubicBezTo>
                    <a:pt x="0" y="11044"/>
                    <a:pt x="332" y="11376"/>
                    <a:pt x="736" y="11376"/>
                  </a:cubicBezTo>
                  <a:lnTo>
                    <a:pt x="14594" y="11376"/>
                  </a:lnTo>
                  <a:cubicBezTo>
                    <a:pt x="14999" y="11376"/>
                    <a:pt x="15331" y="11044"/>
                    <a:pt x="15331" y="10640"/>
                  </a:cubicBezTo>
                  <a:lnTo>
                    <a:pt x="15331" y="752"/>
                  </a:lnTo>
                  <a:cubicBezTo>
                    <a:pt x="15331" y="333"/>
                    <a:pt x="14999" y="1"/>
                    <a:pt x="14594" y="1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9" name="Google Shape;13940;p43">
              <a:extLst>
                <a:ext uri="{FF2B5EF4-FFF2-40B4-BE49-F238E27FC236}">
                  <a16:creationId xmlns:a16="http://schemas.microsoft.com/office/drawing/2014/main" id="{8FB26B8E-0155-4E5E-9A32-AEA40211DEDD}"/>
                </a:ext>
              </a:extLst>
            </p:cNvPr>
            <p:cNvSpPr/>
            <p:nvPr/>
          </p:nvSpPr>
          <p:spPr>
            <a:xfrm>
              <a:off x="6089372" y="1552853"/>
              <a:ext cx="401902" cy="39008"/>
            </a:xfrm>
            <a:custGeom>
              <a:avLst/>
              <a:gdLst/>
              <a:ahLst/>
              <a:cxnLst/>
              <a:rect l="l" t="t" r="r" b="b"/>
              <a:pathLst>
                <a:path w="15331" h="1488" extrusionOk="0">
                  <a:moveTo>
                    <a:pt x="736" y="1"/>
                  </a:moveTo>
                  <a:cubicBezTo>
                    <a:pt x="332" y="1"/>
                    <a:pt x="0" y="333"/>
                    <a:pt x="0" y="752"/>
                  </a:cubicBezTo>
                  <a:lnTo>
                    <a:pt x="0" y="1488"/>
                  </a:lnTo>
                  <a:lnTo>
                    <a:pt x="15331" y="1488"/>
                  </a:lnTo>
                  <a:lnTo>
                    <a:pt x="15331" y="752"/>
                  </a:lnTo>
                  <a:cubicBezTo>
                    <a:pt x="15331" y="333"/>
                    <a:pt x="14999" y="1"/>
                    <a:pt x="14594" y="1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3941;p43">
              <a:extLst>
                <a:ext uri="{FF2B5EF4-FFF2-40B4-BE49-F238E27FC236}">
                  <a16:creationId xmlns:a16="http://schemas.microsoft.com/office/drawing/2014/main" id="{DA7B0DD9-0F9E-4227-9AED-03BE0C843E36}"/>
                </a:ext>
              </a:extLst>
            </p:cNvPr>
            <p:cNvSpPr/>
            <p:nvPr/>
          </p:nvSpPr>
          <p:spPr>
            <a:xfrm>
              <a:off x="6115089" y="1552853"/>
              <a:ext cx="51879" cy="26136"/>
            </a:xfrm>
            <a:custGeom>
              <a:avLst/>
              <a:gdLst/>
              <a:ahLst/>
              <a:cxnLst/>
              <a:rect l="l" t="t" r="r" b="b"/>
              <a:pathLst>
                <a:path w="1979" h="997" extrusionOk="0">
                  <a:moveTo>
                    <a:pt x="1" y="1"/>
                  </a:moveTo>
                  <a:lnTo>
                    <a:pt x="1" y="246"/>
                  </a:lnTo>
                  <a:cubicBezTo>
                    <a:pt x="1" y="665"/>
                    <a:pt x="333" y="997"/>
                    <a:pt x="751" y="997"/>
                  </a:cubicBezTo>
                  <a:lnTo>
                    <a:pt x="1242" y="997"/>
                  </a:lnTo>
                  <a:cubicBezTo>
                    <a:pt x="1646" y="997"/>
                    <a:pt x="1978" y="665"/>
                    <a:pt x="1978" y="246"/>
                  </a:cubicBezTo>
                  <a:lnTo>
                    <a:pt x="1978" y="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3942;p43">
              <a:extLst>
                <a:ext uri="{FF2B5EF4-FFF2-40B4-BE49-F238E27FC236}">
                  <a16:creationId xmlns:a16="http://schemas.microsoft.com/office/drawing/2014/main" id="{9EFB1168-E33E-4A27-A2EA-730A116551B9}"/>
                </a:ext>
              </a:extLst>
            </p:cNvPr>
            <p:cNvSpPr/>
            <p:nvPr/>
          </p:nvSpPr>
          <p:spPr>
            <a:xfrm>
              <a:off x="6413285" y="1552853"/>
              <a:ext cx="52246" cy="26136"/>
            </a:xfrm>
            <a:custGeom>
              <a:avLst/>
              <a:gdLst/>
              <a:ahLst/>
              <a:cxnLst/>
              <a:rect l="l" t="t" r="r" b="b"/>
              <a:pathLst>
                <a:path w="1993" h="997" extrusionOk="0">
                  <a:moveTo>
                    <a:pt x="1" y="1"/>
                  </a:moveTo>
                  <a:lnTo>
                    <a:pt x="1" y="246"/>
                  </a:lnTo>
                  <a:cubicBezTo>
                    <a:pt x="1" y="665"/>
                    <a:pt x="333" y="997"/>
                    <a:pt x="751" y="997"/>
                  </a:cubicBezTo>
                  <a:lnTo>
                    <a:pt x="1242" y="997"/>
                  </a:lnTo>
                  <a:cubicBezTo>
                    <a:pt x="1646" y="997"/>
                    <a:pt x="1993" y="665"/>
                    <a:pt x="1993" y="246"/>
                  </a:cubicBezTo>
                  <a:lnTo>
                    <a:pt x="1993" y="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3943;p43">
              <a:extLst>
                <a:ext uri="{FF2B5EF4-FFF2-40B4-BE49-F238E27FC236}">
                  <a16:creationId xmlns:a16="http://schemas.microsoft.com/office/drawing/2014/main" id="{A6FFDD95-6C87-48C3-9DD8-3373C001C6A6}"/>
                </a:ext>
              </a:extLst>
            </p:cNvPr>
            <p:cNvSpPr/>
            <p:nvPr/>
          </p:nvSpPr>
          <p:spPr>
            <a:xfrm>
              <a:off x="6128328" y="1527136"/>
              <a:ext cx="25769" cy="39008"/>
            </a:xfrm>
            <a:custGeom>
              <a:avLst/>
              <a:gdLst/>
              <a:ahLst/>
              <a:cxnLst/>
              <a:rect l="l" t="t" r="r" b="b"/>
              <a:pathLst>
                <a:path w="983" h="1488" extrusionOk="0">
                  <a:moveTo>
                    <a:pt x="246" y="0"/>
                  </a:moveTo>
                  <a:cubicBezTo>
                    <a:pt x="102" y="0"/>
                    <a:pt x="1" y="101"/>
                    <a:pt x="1" y="246"/>
                  </a:cubicBezTo>
                  <a:lnTo>
                    <a:pt x="1" y="1242"/>
                  </a:lnTo>
                  <a:cubicBezTo>
                    <a:pt x="1" y="1372"/>
                    <a:pt x="102" y="1487"/>
                    <a:pt x="246" y="1487"/>
                  </a:cubicBezTo>
                  <a:lnTo>
                    <a:pt x="737" y="1487"/>
                  </a:lnTo>
                  <a:cubicBezTo>
                    <a:pt x="882" y="1487"/>
                    <a:pt x="983" y="1372"/>
                    <a:pt x="983" y="1227"/>
                  </a:cubicBezTo>
                  <a:lnTo>
                    <a:pt x="983" y="246"/>
                  </a:lnTo>
                  <a:cubicBezTo>
                    <a:pt x="983" y="101"/>
                    <a:pt x="867" y="0"/>
                    <a:pt x="737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3944;p43">
              <a:extLst>
                <a:ext uri="{FF2B5EF4-FFF2-40B4-BE49-F238E27FC236}">
                  <a16:creationId xmlns:a16="http://schemas.microsoft.com/office/drawing/2014/main" id="{C1BCCFE6-E08F-484B-94E0-42C057CEFCC2}"/>
                </a:ext>
              </a:extLst>
            </p:cNvPr>
            <p:cNvSpPr/>
            <p:nvPr/>
          </p:nvSpPr>
          <p:spPr>
            <a:xfrm>
              <a:off x="6128328" y="1527136"/>
              <a:ext cx="26136" cy="19320"/>
            </a:xfrm>
            <a:custGeom>
              <a:avLst/>
              <a:gdLst/>
              <a:ahLst/>
              <a:cxnLst/>
              <a:rect l="l" t="t" r="r" b="b"/>
              <a:pathLst>
                <a:path w="997" h="737" extrusionOk="0">
                  <a:moveTo>
                    <a:pt x="246" y="0"/>
                  </a:moveTo>
                  <a:cubicBezTo>
                    <a:pt x="116" y="0"/>
                    <a:pt x="1" y="101"/>
                    <a:pt x="1" y="246"/>
                  </a:cubicBezTo>
                  <a:lnTo>
                    <a:pt x="1" y="491"/>
                  </a:lnTo>
                  <a:cubicBezTo>
                    <a:pt x="1" y="621"/>
                    <a:pt x="102" y="737"/>
                    <a:pt x="246" y="737"/>
                  </a:cubicBezTo>
                  <a:lnTo>
                    <a:pt x="737" y="737"/>
                  </a:lnTo>
                  <a:cubicBezTo>
                    <a:pt x="882" y="737"/>
                    <a:pt x="997" y="621"/>
                    <a:pt x="983" y="491"/>
                  </a:cubicBezTo>
                  <a:lnTo>
                    <a:pt x="983" y="246"/>
                  </a:lnTo>
                  <a:cubicBezTo>
                    <a:pt x="983" y="101"/>
                    <a:pt x="882" y="0"/>
                    <a:pt x="737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3945;p43">
              <a:extLst>
                <a:ext uri="{FF2B5EF4-FFF2-40B4-BE49-F238E27FC236}">
                  <a16:creationId xmlns:a16="http://schemas.microsoft.com/office/drawing/2014/main" id="{17B8D485-D304-4061-BB6C-3DECE723EF99}"/>
                </a:ext>
              </a:extLst>
            </p:cNvPr>
            <p:cNvSpPr/>
            <p:nvPr/>
          </p:nvSpPr>
          <p:spPr>
            <a:xfrm>
              <a:off x="6426549" y="1527136"/>
              <a:ext cx="26136" cy="39008"/>
            </a:xfrm>
            <a:custGeom>
              <a:avLst/>
              <a:gdLst/>
              <a:ahLst/>
              <a:cxnLst/>
              <a:rect l="l" t="t" r="r" b="b"/>
              <a:pathLst>
                <a:path w="997" h="1488" extrusionOk="0">
                  <a:moveTo>
                    <a:pt x="245" y="0"/>
                  </a:moveTo>
                  <a:cubicBezTo>
                    <a:pt x="116" y="0"/>
                    <a:pt x="0" y="101"/>
                    <a:pt x="0" y="246"/>
                  </a:cubicBezTo>
                  <a:lnTo>
                    <a:pt x="0" y="1242"/>
                  </a:lnTo>
                  <a:cubicBezTo>
                    <a:pt x="0" y="1372"/>
                    <a:pt x="116" y="1487"/>
                    <a:pt x="245" y="1487"/>
                  </a:cubicBezTo>
                  <a:lnTo>
                    <a:pt x="736" y="1487"/>
                  </a:lnTo>
                  <a:cubicBezTo>
                    <a:pt x="881" y="1487"/>
                    <a:pt x="996" y="1372"/>
                    <a:pt x="982" y="1227"/>
                  </a:cubicBezTo>
                  <a:lnTo>
                    <a:pt x="982" y="246"/>
                  </a:lnTo>
                  <a:cubicBezTo>
                    <a:pt x="982" y="101"/>
                    <a:pt x="881" y="0"/>
                    <a:pt x="736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65" name="Google Shape;13946;p43">
              <a:extLst>
                <a:ext uri="{FF2B5EF4-FFF2-40B4-BE49-F238E27FC236}">
                  <a16:creationId xmlns:a16="http://schemas.microsoft.com/office/drawing/2014/main" id="{E6CCC8E5-521B-4283-B31E-7B4713123F90}"/>
                </a:ext>
              </a:extLst>
            </p:cNvPr>
            <p:cNvSpPr/>
            <p:nvPr/>
          </p:nvSpPr>
          <p:spPr>
            <a:xfrm>
              <a:off x="6426156" y="1527136"/>
              <a:ext cx="26136" cy="19320"/>
            </a:xfrm>
            <a:custGeom>
              <a:avLst/>
              <a:gdLst/>
              <a:ahLst/>
              <a:cxnLst/>
              <a:rect l="l" t="t" r="r" b="b"/>
              <a:pathLst>
                <a:path w="997" h="737" extrusionOk="0">
                  <a:moveTo>
                    <a:pt x="260" y="0"/>
                  </a:moveTo>
                  <a:cubicBezTo>
                    <a:pt x="116" y="0"/>
                    <a:pt x="15" y="101"/>
                    <a:pt x="15" y="246"/>
                  </a:cubicBezTo>
                  <a:lnTo>
                    <a:pt x="15" y="491"/>
                  </a:lnTo>
                  <a:cubicBezTo>
                    <a:pt x="1" y="621"/>
                    <a:pt x="116" y="737"/>
                    <a:pt x="260" y="737"/>
                  </a:cubicBezTo>
                  <a:lnTo>
                    <a:pt x="751" y="737"/>
                  </a:lnTo>
                  <a:cubicBezTo>
                    <a:pt x="896" y="737"/>
                    <a:pt x="997" y="621"/>
                    <a:pt x="997" y="491"/>
                  </a:cubicBezTo>
                  <a:lnTo>
                    <a:pt x="997" y="246"/>
                  </a:lnTo>
                  <a:cubicBezTo>
                    <a:pt x="997" y="101"/>
                    <a:pt x="881" y="0"/>
                    <a:pt x="751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3947;p43">
              <a:extLst>
                <a:ext uri="{FF2B5EF4-FFF2-40B4-BE49-F238E27FC236}">
                  <a16:creationId xmlns:a16="http://schemas.microsoft.com/office/drawing/2014/main" id="{3C55F592-E34B-42F8-8E07-FD42A11256C8}"/>
                </a:ext>
              </a:extLst>
            </p:cNvPr>
            <p:cNvSpPr/>
            <p:nvPr/>
          </p:nvSpPr>
          <p:spPr>
            <a:xfrm>
              <a:off x="6089372" y="1591835"/>
              <a:ext cx="401902" cy="12898"/>
            </a:xfrm>
            <a:custGeom>
              <a:avLst/>
              <a:gdLst/>
              <a:ahLst/>
              <a:cxnLst/>
              <a:rect l="l" t="t" r="r" b="b"/>
              <a:pathLst>
                <a:path w="15331" h="492" extrusionOk="0">
                  <a:moveTo>
                    <a:pt x="0" y="1"/>
                  </a:moveTo>
                  <a:lnTo>
                    <a:pt x="0" y="492"/>
                  </a:lnTo>
                  <a:lnTo>
                    <a:pt x="15331" y="492"/>
                  </a:lnTo>
                  <a:lnTo>
                    <a:pt x="15331" y="1"/>
                  </a:lnTo>
                  <a:close/>
                </a:path>
              </a:pathLst>
            </a:custGeom>
            <a:solidFill>
              <a:srgbClr val="EFF2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3948;p43">
              <a:extLst>
                <a:ext uri="{FF2B5EF4-FFF2-40B4-BE49-F238E27FC236}">
                  <a16:creationId xmlns:a16="http://schemas.microsoft.com/office/drawing/2014/main" id="{8915040C-11D6-477C-9FA0-6E08E15053E9}"/>
                </a:ext>
              </a:extLst>
            </p:cNvPr>
            <p:cNvSpPr/>
            <p:nvPr/>
          </p:nvSpPr>
          <p:spPr>
            <a:xfrm>
              <a:off x="6128328" y="1630450"/>
              <a:ext cx="51879" cy="26136"/>
            </a:xfrm>
            <a:custGeom>
              <a:avLst/>
              <a:gdLst/>
              <a:ahLst/>
              <a:cxnLst/>
              <a:rect l="l" t="t" r="r" b="b"/>
              <a:pathLst>
                <a:path w="1979" h="997" extrusionOk="0">
                  <a:moveTo>
                    <a:pt x="246" y="0"/>
                  </a:moveTo>
                  <a:cubicBezTo>
                    <a:pt x="102" y="0"/>
                    <a:pt x="1" y="116"/>
                    <a:pt x="1" y="260"/>
                  </a:cubicBezTo>
                  <a:lnTo>
                    <a:pt x="1" y="751"/>
                  </a:lnTo>
                  <a:cubicBezTo>
                    <a:pt x="1" y="895"/>
                    <a:pt x="102" y="996"/>
                    <a:pt x="246" y="996"/>
                  </a:cubicBezTo>
                  <a:lnTo>
                    <a:pt x="1733" y="996"/>
                  </a:lnTo>
                  <a:cubicBezTo>
                    <a:pt x="1863" y="996"/>
                    <a:pt x="1979" y="881"/>
                    <a:pt x="1964" y="751"/>
                  </a:cubicBezTo>
                  <a:lnTo>
                    <a:pt x="1964" y="260"/>
                  </a:lnTo>
                  <a:cubicBezTo>
                    <a:pt x="1964" y="116"/>
                    <a:pt x="1863" y="0"/>
                    <a:pt x="17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3949;p43">
              <a:extLst>
                <a:ext uri="{FF2B5EF4-FFF2-40B4-BE49-F238E27FC236}">
                  <a16:creationId xmlns:a16="http://schemas.microsoft.com/office/drawing/2014/main" id="{4908B596-A397-49F2-8B17-4ECAC2ECF109}"/>
                </a:ext>
              </a:extLst>
            </p:cNvPr>
            <p:cNvSpPr/>
            <p:nvPr/>
          </p:nvSpPr>
          <p:spPr>
            <a:xfrm>
              <a:off x="6128328" y="1682670"/>
              <a:ext cx="51879" cy="25743"/>
            </a:xfrm>
            <a:custGeom>
              <a:avLst/>
              <a:gdLst/>
              <a:ahLst/>
              <a:cxnLst/>
              <a:rect l="l" t="t" r="r" b="b"/>
              <a:pathLst>
                <a:path w="1979" h="982" extrusionOk="0">
                  <a:moveTo>
                    <a:pt x="246" y="0"/>
                  </a:moveTo>
                  <a:cubicBezTo>
                    <a:pt x="102" y="0"/>
                    <a:pt x="1" y="116"/>
                    <a:pt x="1" y="246"/>
                  </a:cubicBezTo>
                  <a:lnTo>
                    <a:pt x="1" y="736"/>
                  </a:lnTo>
                  <a:cubicBezTo>
                    <a:pt x="1" y="881"/>
                    <a:pt x="102" y="982"/>
                    <a:pt x="246" y="982"/>
                  </a:cubicBezTo>
                  <a:lnTo>
                    <a:pt x="1733" y="982"/>
                  </a:lnTo>
                  <a:cubicBezTo>
                    <a:pt x="1863" y="982"/>
                    <a:pt x="1979" y="881"/>
                    <a:pt x="1964" y="736"/>
                  </a:cubicBezTo>
                  <a:lnTo>
                    <a:pt x="1964" y="246"/>
                  </a:lnTo>
                  <a:cubicBezTo>
                    <a:pt x="1964" y="116"/>
                    <a:pt x="1863" y="0"/>
                    <a:pt x="17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3950;p43">
              <a:extLst>
                <a:ext uri="{FF2B5EF4-FFF2-40B4-BE49-F238E27FC236}">
                  <a16:creationId xmlns:a16="http://schemas.microsoft.com/office/drawing/2014/main" id="{66BA7916-C116-4675-B6FE-F3FD26786068}"/>
                </a:ext>
              </a:extLst>
            </p:cNvPr>
            <p:cNvSpPr/>
            <p:nvPr/>
          </p:nvSpPr>
          <p:spPr>
            <a:xfrm>
              <a:off x="6128328" y="1734497"/>
              <a:ext cx="51512" cy="26136"/>
            </a:xfrm>
            <a:custGeom>
              <a:avLst/>
              <a:gdLst/>
              <a:ahLst/>
              <a:cxnLst/>
              <a:rect l="l" t="t" r="r" b="b"/>
              <a:pathLst>
                <a:path w="1965" h="997" extrusionOk="0">
                  <a:moveTo>
                    <a:pt x="246" y="1"/>
                  </a:moveTo>
                  <a:cubicBezTo>
                    <a:pt x="102" y="1"/>
                    <a:pt x="1" y="116"/>
                    <a:pt x="1" y="261"/>
                  </a:cubicBezTo>
                  <a:lnTo>
                    <a:pt x="1" y="737"/>
                  </a:lnTo>
                  <a:cubicBezTo>
                    <a:pt x="1" y="881"/>
                    <a:pt x="102" y="997"/>
                    <a:pt x="246" y="997"/>
                  </a:cubicBezTo>
                  <a:lnTo>
                    <a:pt x="1733" y="997"/>
                  </a:lnTo>
                  <a:cubicBezTo>
                    <a:pt x="1863" y="983"/>
                    <a:pt x="1964" y="881"/>
                    <a:pt x="1964" y="752"/>
                  </a:cubicBezTo>
                  <a:lnTo>
                    <a:pt x="1964" y="261"/>
                  </a:lnTo>
                  <a:cubicBezTo>
                    <a:pt x="1964" y="116"/>
                    <a:pt x="1863" y="1"/>
                    <a:pt x="17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3951;p43">
              <a:extLst>
                <a:ext uri="{FF2B5EF4-FFF2-40B4-BE49-F238E27FC236}">
                  <a16:creationId xmlns:a16="http://schemas.microsoft.com/office/drawing/2014/main" id="{9E695BC5-2A5C-4BC0-8265-78ACD3F56E67}"/>
                </a:ext>
              </a:extLst>
            </p:cNvPr>
            <p:cNvSpPr/>
            <p:nvPr/>
          </p:nvSpPr>
          <p:spPr>
            <a:xfrm>
              <a:off x="6219163" y="1734497"/>
              <a:ext cx="51486" cy="26136"/>
            </a:xfrm>
            <a:custGeom>
              <a:avLst/>
              <a:gdLst/>
              <a:ahLst/>
              <a:cxnLst/>
              <a:rect l="l" t="t" r="r" b="b"/>
              <a:pathLst>
                <a:path w="1964" h="997" extrusionOk="0">
                  <a:moveTo>
                    <a:pt x="246" y="1"/>
                  </a:moveTo>
                  <a:cubicBezTo>
                    <a:pt x="102" y="1"/>
                    <a:pt x="0" y="116"/>
                    <a:pt x="0" y="261"/>
                  </a:cubicBezTo>
                  <a:lnTo>
                    <a:pt x="0" y="737"/>
                  </a:lnTo>
                  <a:cubicBezTo>
                    <a:pt x="0" y="881"/>
                    <a:pt x="102" y="997"/>
                    <a:pt x="246" y="997"/>
                  </a:cubicBezTo>
                  <a:lnTo>
                    <a:pt x="1718" y="997"/>
                  </a:lnTo>
                  <a:cubicBezTo>
                    <a:pt x="1863" y="997"/>
                    <a:pt x="1964" y="881"/>
                    <a:pt x="1964" y="752"/>
                  </a:cubicBezTo>
                  <a:lnTo>
                    <a:pt x="1964" y="261"/>
                  </a:lnTo>
                  <a:cubicBezTo>
                    <a:pt x="1964" y="116"/>
                    <a:pt x="1863" y="1"/>
                    <a:pt x="171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3952;p43">
              <a:extLst>
                <a:ext uri="{FF2B5EF4-FFF2-40B4-BE49-F238E27FC236}">
                  <a16:creationId xmlns:a16="http://schemas.microsoft.com/office/drawing/2014/main" id="{25E8D44C-EC45-46E0-BD1D-F84413448D75}"/>
                </a:ext>
              </a:extLst>
            </p:cNvPr>
            <p:cNvSpPr/>
            <p:nvPr/>
          </p:nvSpPr>
          <p:spPr>
            <a:xfrm>
              <a:off x="6309604" y="1734497"/>
              <a:ext cx="51879" cy="26136"/>
            </a:xfrm>
            <a:custGeom>
              <a:avLst/>
              <a:gdLst/>
              <a:ahLst/>
              <a:cxnLst/>
              <a:rect l="l" t="t" r="r" b="b"/>
              <a:pathLst>
                <a:path w="1979" h="997" extrusionOk="0">
                  <a:moveTo>
                    <a:pt x="260" y="1"/>
                  </a:moveTo>
                  <a:cubicBezTo>
                    <a:pt x="116" y="1"/>
                    <a:pt x="1" y="116"/>
                    <a:pt x="1" y="261"/>
                  </a:cubicBezTo>
                  <a:lnTo>
                    <a:pt x="1" y="737"/>
                  </a:lnTo>
                  <a:cubicBezTo>
                    <a:pt x="1" y="881"/>
                    <a:pt x="116" y="997"/>
                    <a:pt x="260" y="997"/>
                  </a:cubicBezTo>
                  <a:lnTo>
                    <a:pt x="1733" y="997"/>
                  </a:lnTo>
                  <a:cubicBezTo>
                    <a:pt x="1877" y="997"/>
                    <a:pt x="1978" y="881"/>
                    <a:pt x="1978" y="752"/>
                  </a:cubicBezTo>
                  <a:lnTo>
                    <a:pt x="1978" y="261"/>
                  </a:lnTo>
                  <a:cubicBezTo>
                    <a:pt x="1978" y="116"/>
                    <a:pt x="1877" y="1"/>
                    <a:pt x="17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3953;p43">
              <a:extLst>
                <a:ext uri="{FF2B5EF4-FFF2-40B4-BE49-F238E27FC236}">
                  <a16:creationId xmlns:a16="http://schemas.microsoft.com/office/drawing/2014/main" id="{EE4EE8BE-CFB8-4731-9B0C-6F18AF4082CA}"/>
                </a:ext>
              </a:extLst>
            </p:cNvPr>
            <p:cNvSpPr/>
            <p:nvPr/>
          </p:nvSpPr>
          <p:spPr>
            <a:xfrm>
              <a:off x="6219163" y="1682670"/>
              <a:ext cx="51486" cy="25743"/>
            </a:xfrm>
            <a:custGeom>
              <a:avLst/>
              <a:gdLst/>
              <a:ahLst/>
              <a:cxnLst/>
              <a:rect l="l" t="t" r="r" b="b"/>
              <a:pathLst>
                <a:path w="1964" h="982" extrusionOk="0">
                  <a:moveTo>
                    <a:pt x="246" y="0"/>
                  </a:moveTo>
                  <a:cubicBezTo>
                    <a:pt x="102" y="0"/>
                    <a:pt x="0" y="116"/>
                    <a:pt x="0" y="246"/>
                  </a:cubicBezTo>
                  <a:lnTo>
                    <a:pt x="0" y="736"/>
                  </a:lnTo>
                  <a:cubicBezTo>
                    <a:pt x="0" y="881"/>
                    <a:pt x="102" y="982"/>
                    <a:pt x="246" y="982"/>
                  </a:cubicBezTo>
                  <a:lnTo>
                    <a:pt x="1718" y="982"/>
                  </a:lnTo>
                  <a:cubicBezTo>
                    <a:pt x="1863" y="982"/>
                    <a:pt x="1964" y="881"/>
                    <a:pt x="1964" y="736"/>
                  </a:cubicBezTo>
                  <a:lnTo>
                    <a:pt x="1964" y="246"/>
                  </a:lnTo>
                  <a:cubicBezTo>
                    <a:pt x="1964" y="116"/>
                    <a:pt x="1863" y="0"/>
                    <a:pt x="17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3954;p43">
              <a:extLst>
                <a:ext uri="{FF2B5EF4-FFF2-40B4-BE49-F238E27FC236}">
                  <a16:creationId xmlns:a16="http://schemas.microsoft.com/office/drawing/2014/main" id="{FD99D253-32BC-4287-8BBC-294189FC1E78}"/>
                </a:ext>
              </a:extLst>
            </p:cNvPr>
            <p:cNvSpPr/>
            <p:nvPr/>
          </p:nvSpPr>
          <p:spPr>
            <a:xfrm>
              <a:off x="6124295" y="1788913"/>
              <a:ext cx="51512" cy="25769"/>
            </a:xfrm>
            <a:custGeom>
              <a:avLst/>
              <a:gdLst/>
              <a:ahLst/>
              <a:cxnLst/>
              <a:rect l="l" t="t" r="r" b="b"/>
              <a:pathLst>
                <a:path w="1965" h="983" extrusionOk="0">
                  <a:moveTo>
                    <a:pt x="246" y="1"/>
                  </a:moveTo>
                  <a:cubicBezTo>
                    <a:pt x="102" y="1"/>
                    <a:pt x="1" y="116"/>
                    <a:pt x="1" y="246"/>
                  </a:cubicBezTo>
                  <a:lnTo>
                    <a:pt x="1" y="737"/>
                  </a:lnTo>
                  <a:cubicBezTo>
                    <a:pt x="1" y="867"/>
                    <a:pt x="102" y="982"/>
                    <a:pt x="246" y="982"/>
                  </a:cubicBezTo>
                  <a:lnTo>
                    <a:pt x="1733" y="982"/>
                  </a:lnTo>
                  <a:cubicBezTo>
                    <a:pt x="1863" y="982"/>
                    <a:pt x="1964" y="881"/>
                    <a:pt x="1964" y="737"/>
                  </a:cubicBezTo>
                  <a:lnTo>
                    <a:pt x="1964" y="246"/>
                  </a:lnTo>
                  <a:cubicBezTo>
                    <a:pt x="1964" y="116"/>
                    <a:pt x="1863" y="1"/>
                    <a:pt x="17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3955;p43">
              <a:extLst>
                <a:ext uri="{FF2B5EF4-FFF2-40B4-BE49-F238E27FC236}">
                  <a16:creationId xmlns:a16="http://schemas.microsoft.com/office/drawing/2014/main" id="{A84C8934-84C8-4931-9C88-C54E7134CCBF}"/>
                </a:ext>
              </a:extLst>
            </p:cNvPr>
            <p:cNvSpPr/>
            <p:nvPr/>
          </p:nvSpPr>
          <p:spPr>
            <a:xfrm>
              <a:off x="6219163" y="1630450"/>
              <a:ext cx="51879" cy="26136"/>
            </a:xfrm>
            <a:custGeom>
              <a:avLst/>
              <a:gdLst/>
              <a:ahLst/>
              <a:cxnLst/>
              <a:rect l="l" t="t" r="r" b="b"/>
              <a:pathLst>
                <a:path w="1979" h="997" extrusionOk="0">
                  <a:moveTo>
                    <a:pt x="246" y="0"/>
                  </a:moveTo>
                  <a:cubicBezTo>
                    <a:pt x="102" y="0"/>
                    <a:pt x="0" y="116"/>
                    <a:pt x="0" y="260"/>
                  </a:cubicBezTo>
                  <a:lnTo>
                    <a:pt x="0" y="751"/>
                  </a:lnTo>
                  <a:cubicBezTo>
                    <a:pt x="0" y="895"/>
                    <a:pt x="102" y="996"/>
                    <a:pt x="246" y="996"/>
                  </a:cubicBezTo>
                  <a:lnTo>
                    <a:pt x="1718" y="996"/>
                  </a:lnTo>
                  <a:cubicBezTo>
                    <a:pt x="1863" y="996"/>
                    <a:pt x="1978" y="881"/>
                    <a:pt x="1964" y="751"/>
                  </a:cubicBezTo>
                  <a:lnTo>
                    <a:pt x="1964" y="260"/>
                  </a:lnTo>
                  <a:cubicBezTo>
                    <a:pt x="1964" y="116"/>
                    <a:pt x="1863" y="0"/>
                    <a:pt x="17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3956;p43">
              <a:extLst>
                <a:ext uri="{FF2B5EF4-FFF2-40B4-BE49-F238E27FC236}">
                  <a16:creationId xmlns:a16="http://schemas.microsoft.com/office/drawing/2014/main" id="{DE78A003-06DD-4EA1-91B5-A39A77183452}"/>
                </a:ext>
              </a:extLst>
            </p:cNvPr>
            <p:cNvSpPr/>
            <p:nvPr/>
          </p:nvSpPr>
          <p:spPr>
            <a:xfrm>
              <a:off x="6219163" y="1786350"/>
              <a:ext cx="51486" cy="25769"/>
            </a:xfrm>
            <a:custGeom>
              <a:avLst/>
              <a:gdLst/>
              <a:ahLst/>
              <a:cxnLst/>
              <a:rect l="l" t="t" r="r" b="b"/>
              <a:pathLst>
                <a:path w="1964" h="983" extrusionOk="0">
                  <a:moveTo>
                    <a:pt x="246" y="1"/>
                  </a:moveTo>
                  <a:cubicBezTo>
                    <a:pt x="102" y="1"/>
                    <a:pt x="0" y="116"/>
                    <a:pt x="0" y="246"/>
                  </a:cubicBezTo>
                  <a:lnTo>
                    <a:pt x="0" y="737"/>
                  </a:lnTo>
                  <a:cubicBezTo>
                    <a:pt x="0" y="867"/>
                    <a:pt x="102" y="982"/>
                    <a:pt x="246" y="982"/>
                  </a:cubicBezTo>
                  <a:lnTo>
                    <a:pt x="1718" y="982"/>
                  </a:lnTo>
                  <a:cubicBezTo>
                    <a:pt x="1863" y="982"/>
                    <a:pt x="1964" y="881"/>
                    <a:pt x="1964" y="737"/>
                  </a:cubicBezTo>
                  <a:lnTo>
                    <a:pt x="1964" y="246"/>
                  </a:lnTo>
                  <a:cubicBezTo>
                    <a:pt x="1964" y="116"/>
                    <a:pt x="1863" y="1"/>
                    <a:pt x="171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3957;p43">
              <a:extLst>
                <a:ext uri="{FF2B5EF4-FFF2-40B4-BE49-F238E27FC236}">
                  <a16:creationId xmlns:a16="http://schemas.microsoft.com/office/drawing/2014/main" id="{FC3650F9-07A3-4B01-AE76-71D0258D73FC}"/>
                </a:ext>
              </a:extLst>
            </p:cNvPr>
            <p:cNvSpPr/>
            <p:nvPr/>
          </p:nvSpPr>
          <p:spPr>
            <a:xfrm>
              <a:off x="6400439" y="1734497"/>
              <a:ext cx="51853" cy="26136"/>
            </a:xfrm>
            <a:custGeom>
              <a:avLst/>
              <a:gdLst/>
              <a:ahLst/>
              <a:cxnLst/>
              <a:rect l="l" t="t" r="r" b="b"/>
              <a:pathLst>
                <a:path w="1978" h="997" extrusionOk="0">
                  <a:moveTo>
                    <a:pt x="260" y="1"/>
                  </a:moveTo>
                  <a:cubicBezTo>
                    <a:pt x="116" y="1"/>
                    <a:pt x="0" y="116"/>
                    <a:pt x="0" y="261"/>
                  </a:cubicBezTo>
                  <a:lnTo>
                    <a:pt x="0" y="737"/>
                  </a:lnTo>
                  <a:cubicBezTo>
                    <a:pt x="0" y="881"/>
                    <a:pt x="116" y="997"/>
                    <a:pt x="260" y="997"/>
                  </a:cubicBezTo>
                  <a:lnTo>
                    <a:pt x="1732" y="997"/>
                  </a:lnTo>
                  <a:cubicBezTo>
                    <a:pt x="1877" y="997"/>
                    <a:pt x="1978" y="881"/>
                    <a:pt x="1978" y="752"/>
                  </a:cubicBezTo>
                  <a:lnTo>
                    <a:pt x="1978" y="261"/>
                  </a:lnTo>
                  <a:cubicBezTo>
                    <a:pt x="1978" y="116"/>
                    <a:pt x="1877" y="1"/>
                    <a:pt x="17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3958;p43">
              <a:extLst>
                <a:ext uri="{FF2B5EF4-FFF2-40B4-BE49-F238E27FC236}">
                  <a16:creationId xmlns:a16="http://schemas.microsoft.com/office/drawing/2014/main" id="{B6CA38CF-32BE-4CCB-9D30-0C6E0AC10711}"/>
                </a:ext>
              </a:extLst>
            </p:cNvPr>
            <p:cNvSpPr/>
            <p:nvPr/>
          </p:nvSpPr>
          <p:spPr>
            <a:xfrm>
              <a:off x="6400439" y="1630450"/>
              <a:ext cx="52246" cy="26136"/>
            </a:xfrm>
            <a:custGeom>
              <a:avLst/>
              <a:gdLst/>
              <a:ahLst/>
              <a:cxnLst/>
              <a:rect l="l" t="t" r="r" b="b"/>
              <a:pathLst>
                <a:path w="1993" h="997" extrusionOk="0">
                  <a:moveTo>
                    <a:pt x="260" y="0"/>
                  </a:moveTo>
                  <a:cubicBezTo>
                    <a:pt x="116" y="0"/>
                    <a:pt x="0" y="116"/>
                    <a:pt x="0" y="260"/>
                  </a:cubicBezTo>
                  <a:lnTo>
                    <a:pt x="0" y="751"/>
                  </a:lnTo>
                  <a:cubicBezTo>
                    <a:pt x="0" y="895"/>
                    <a:pt x="116" y="996"/>
                    <a:pt x="260" y="996"/>
                  </a:cubicBezTo>
                  <a:lnTo>
                    <a:pt x="1732" y="996"/>
                  </a:lnTo>
                  <a:cubicBezTo>
                    <a:pt x="1877" y="996"/>
                    <a:pt x="1992" y="881"/>
                    <a:pt x="1978" y="751"/>
                  </a:cubicBezTo>
                  <a:lnTo>
                    <a:pt x="1978" y="260"/>
                  </a:lnTo>
                  <a:cubicBezTo>
                    <a:pt x="1978" y="116"/>
                    <a:pt x="1877" y="0"/>
                    <a:pt x="17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3959;p43">
              <a:extLst>
                <a:ext uri="{FF2B5EF4-FFF2-40B4-BE49-F238E27FC236}">
                  <a16:creationId xmlns:a16="http://schemas.microsoft.com/office/drawing/2014/main" id="{A3BF0AD6-33AC-4020-A091-BE0D9AF00B25}"/>
                </a:ext>
              </a:extLst>
            </p:cNvPr>
            <p:cNvSpPr/>
            <p:nvPr/>
          </p:nvSpPr>
          <p:spPr>
            <a:xfrm>
              <a:off x="6400439" y="1786350"/>
              <a:ext cx="51853" cy="25769"/>
            </a:xfrm>
            <a:custGeom>
              <a:avLst/>
              <a:gdLst/>
              <a:ahLst/>
              <a:cxnLst/>
              <a:rect l="l" t="t" r="r" b="b"/>
              <a:pathLst>
                <a:path w="1978" h="983" extrusionOk="0">
                  <a:moveTo>
                    <a:pt x="260" y="1"/>
                  </a:moveTo>
                  <a:cubicBezTo>
                    <a:pt x="116" y="1"/>
                    <a:pt x="0" y="116"/>
                    <a:pt x="0" y="246"/>
                  </a:cubicBezTo>
                  <a:lnTo>
                    <a:pt x="0" y="737"/>
                  </a:lnTo>
                  <a:cubicBezTo>
                    <a:pt x="0" y="867"/>
                    <a:pt x="116" y="982"/>
                    <a:pt x="260" y="982"/>
                  </a:cubicBezTo>
                  <a:lnTo>
                    <a:pt x="1732" y="982"/>
                  </a:lnTo>
                  <a:cubicBezTo>
                    <a:pt x="1877" y="982"/>
                    <a:pt x="1978" y="881"/>
                    <a:pt x="1978" y="737"/>
                  </a:cubicBezTo>
                  <a:lnTo>
                    <a:pt x="1978" y="246"/>
                  </a:lnTo>
                  <a:cubicBezTo>
                    <a:pt x="1978" y="116"/>
                    <a:pt x="1877" y="1"/>
                    <a:pt x="173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3960;p43">
              <a:extLst>
                <a:ext uri="{FF2B5EF4-FFF2-40B4-BE49-F238E27FC236}">
                  <a16:creationId xmlns:a16="http://schemas.microsoft.com/office/drawing/2014/main" id="{D0F4816C-55C3-4A6A-B471-B218D3EC98FF}"/>
                </a:ext>
              </a:extLst>
            </p:cNvPr>
            <p:cNvSpPr/>
            <p:nvPr/>
          </p:nvSpPr>
          <p:spPr>
            <a:xfrm>
              <a:off x="6309604" y="1682670"/>
              <a:ext cx="51879" cy="25743"/>
            </a:xfrm>
            <a:custGeom>
              <a:avLst/>
              <a:gdLst/>
              <a:ahLst/>
              <a:cxnLst/>
              <a:rect l="l" t="t" r="r" b="b"/>
              <a:pathLst>
                <a:path w="1979" h="982" extrusionOk="0">
                  <a:moveTo>
                    <a:pt x="260" y="0"/>
                  </a:moveTo>
                  <a:cubicBezTo>
                    <a:pt x="116" y="0"/>
                    <a:pt x="1" y="116"/>
                    <a:pt x="1" y="246"/>
                  </a:cubicBezTo>
                  <a:lnTo>
                    <a:pt x="1" y="736"/>
                  </a:lnTo>
                  <a:cubicBezTo>
                    <a:pt x="1" y="881"/>
                    <a:pt x="116" y="982"/>
                    <a:pt x="260" y="982"/>
                  </a:cubicBezTo>
                  <a:lnTo>
                    <a:pt x="1733" y="982"/>
                  </a:lnTo>
                  <a:cubicBezTo>
                    <a:pt x="1877" y="982"/>
                    <a:pt x="1978" y="881"/>
                    <a:pt x="1978" y="736"/>
                  </a:cubicBezTo>
                  <a:lnTo>
                    <a:pt x="1978" y="246"/>
                  </a:lnTo>
                  <a:cubicBezTo>
                    <a:pt x="1978" y="116"/>
                    <a:pt x="1877" y="0"/>
                    <a:pt x="17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3961;p43">
              <a:extLst>
                <a:ext uri="{FF2B5EF4-FFF2-40B4-BE49-F238E27FC236}">
                  <a16:creationId xmlns:a16="http://schemas.microsoft.com/office/drawing/2014/main" id="{BB69B5A1-F5DC-4EF4-AE80-2D33AD4E4B32}"/>
                </a:ext>
              </a:extLst>
            </p:cNvPr>
            <p:cNvSpPr/>
            <p:nvPr/>
          </p:nvSpPr>
          <p:spPr>
            <a:xfrm>
              <a:off x="6309604" y="1630450"/>
              <a:ext cx="52246" cy="26136"/>
            </a:xfrm>
            <a:custGeom>
              <a:avLst/>
              <a:gdLst/>
              <a:ahLst/>
              <a:cxnLst/>
              <a:rect l="l" t="t" r="r" b="b"/>
              <a:pathLst>
                <a:path w="1993" h="997" extrusionOk="0">
                  <a:moveTo>
                    <a:pt x="260" y="0"/>
                  </a:moveTo>
                  <a:cubicBezTo>
                    <a:pt x="116" y="0"/>
                    <a:pt x="1" y="116"/>
                    <a:pt x="1" y="260"/>
                  </a:cubicBezTo>
                  <a:lnTo>
                    <a:pt x="1" y="751"/>
                  </a:lnTo>
                  <a:cubicBezTo>
                    <a:pt x="1" y="895"/>
                    <a:pt x="116" y="996"/>
                    <a:pt x="260" y="996"/>
                  </a:cubicBezTo>
                  <a:lnTo>
                    <a:pt x="1733" y="996"/>
                  </a:lnTo>
                  <a:cubicBezTo>
                    <a:pt x="1877" y="996"/>
                    <a:pt x="1993" y="881"/>
                    <a:pt x="1978" y="751"/>
                  </a:cubicBezTo>
                  <a:lnTo>
                    <a:pt x="1978" y="260"/>
                  </a:lnTo>
                  <a:cubicBezTo>
                    <a:pt x="1978" y="116"/>
                    <a:pt x="1877" y="0"/>
                    <a:pt x="17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3962;p43">
              <a:extLst>
                <a:ext uri="{FF2B5EF4-FFF2-40B4-BE49-F238E27FC236}">
                  <a16:creationId xmlns:a16="http://schemas.microsoft.com/office/drawing/2014/main" id="{2BE66F8A-DE57-4B8D-8B69-582D5E19CC45}"/>
                </a:ext>
              </a:extLst>
            </p:cNvPr>
            <p:cNvSpPr/>
            <p:nvPr/>
          </p:nvSpPr>
          <p:spPr>
            <a:xfrm>
              <a:off x="6400439" y="1682670"/>
              <a:ext cx="51853" cy="25743"/>
            </a:xfrm>
            <a:custGeom>
              <a:avLst/>
              <a:gdLst/>
              <a:ahLst/>
              <a:cxnLst/>
              <a:rect l="l" t="t" r="r" b="b"/>
              <a:pathLst>
                <a:path w="1978" h="982" extrusionOk="0">
                  <a:moveTo>
                    <a:pt x="260" y="0"/>
                  </a:moveTo>
                  <a:cubicBezTo>
                    <a:pt x="116" y="0"/>
                    <a:pt x="0" y="116"/>
                    <a:pt x="0" y="246"/>
                  </a:cubicBezTo>
                  <a:lnTo>
                    <a:pt x="0" y="736"/>
                  </a:lnTo>
                  <a:cubicBezTo>
                    <a:pt x="0" y="881"/>
                    <a:pt x="116" y="982"/>
                    <a:pt x="260" y="982"/>
                  </a:cubicBezTo>
                  <a:lnTo>
                    <a:pt x="1732" y="982"/>
                  </a:lnTo>
                  <a:cubicBezTo>
                    <a:pt x="1877" y="982"/>
                    <a:pt x="1978" y="881"/>
                    <a:pt x="1978" y="736"/>
                  </a:cubicBezTo>
                  <a:lnTo>
                    <a:pt x="1978" y="246"/>
                  </a:lnTo>
                  <a:cubicBezTo>
                    <a:pt x="1978" y="116"/>
                    <a:pt x="1877" y="0"/>
                    <a:pt x="17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13963;p43">
              <a:extLst>
                <a:ext uri="{FF2B5EF4-FFF2-40B4-BE49-F238E27FC236}">
                  <a16:creationId xmlns:a16="http://schemas.microsoft.com/office/drawing/2014/main" id="{FBA35705-9C70-42CD-BCE2-07F1F5A8DA5C}"/>
                </a:ext>
              </a:extLst>
            </p:cNvPr>
            <p:cNvSpPr/>
            <p:nvPr/>
          </p:nvSpPr>
          <p:spPr>
            <a:xfrm>
              <a:off x="6309604" y="1786350"/>
              <a:ext cx="51879" cy="25769"/>
            </a:xfrm>
            <a:custGeom>
              <a:avLst/>
              <a:gdLst/>
              <a:ahLst/>
              <a:cxnLst/>
              <a:rect l="l" t="t" r="r" b="b"/>
              <a:pathLst>
                <a:path w="1979" h="983" extrusionOk="0">
                  <a:moveTo>
                    <a:pt x="260" y="1"/>
                  </a:moveTo>
                  <a:cubicBezTo>
                    <a:pt x="116" y="1"/>
                    <a:pt x="1" y="116"/>
                    <a:pt x="1" y="246"/>
                  </a:cubicBezTo>
                  <a:lnTo>
                    <a:pt x="1" y="737"/>
                  </a:lnTo>
                  <a:cubicBezTo>
                    <a:pt x="1" y="867"/>
                    <a:pt x="116" y="982"/>
                    <a:pt x="260" y="982"/>
                  </a:cubicBezTo>
                  <a:lnTo>
                    <a:pt x="1733" y="982"/>
                  </a:lnTo>
                  <a:cubicBezTo>
                    <a:pt x="1877" y="982"/>
                    <a:pt x="1978" y="881"/>
                    <a:pt x="1978" y="737"/>
                  </a:cubicBezTo>
                  <a:lnTo>
                    <a:pt x="1978" y="246"/>
                  </a:lnTo>
                  <a:cubicBezTo>
                    <a:pt x="1978" y="116"/>
                    <a:pt x="1877" y="1"/>
                    <a:pt x="17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13964;p43">
              <a:extLst>
                <a:ext uri="{FF2B5EF4-FFF2-40B4-BE49-F238E27FC236}">
                  <a16:creationId xmlns:a16="http://schemas.microsoft.com/office/drawing/2014/main" id="{AB28090C-40EA-4B81-9CB3-5A8C4410F978}"/>
                </a:ext>
              </a:extLst>
            </p:cNvPr>
            <p:cNvSpPr/>
            <p:nvPr/>
          </p:nvSpPr>
          <p:spPr>
            <a:xfrm>
              <a:off x="6397661" y="1676116"/>
              <a:ext cx="57385" cy="39113"/>
            </a:xfrm>
            <a:custGeom>
              <a:avLst/>
              <a:gdLst/>
              <a:ahLst/>
              <a:cxnLst/>
              <a:rect l="l" t="t" r="r" b="b"/>
              <a:pathLst>
                <a:path w="2189" h="1492" extrusionOk="0">
                  <a:moveTo>
                    <a:pt x="1836" y="1"/>
                  </a:moveTo>
                  <a:cubicBezTo>
                    <a:pt x="1779" y="1"/>
                    <a:pt x="1719" y="23"/>
                    <a:pt x="1665" y="77"/>
                  </a:cubicBezTo>
                  <a:lnTo>
                    <a:pt x="842" y="885"/>
                  </a:lnTo>
                  <a:lnTo>
                    <a:pt x="525" y="568"/>
                  </a:lnTo>
                  <a:cubicBezTo>
                    <a:pt x="471" y="514"/>
                    <a:pt x="411" y="492"/>
                    <a:pt x="354" y="492"/>
                  </a:cubicBezTo>
                  <a:cubicBezTo>
                    <a:pt x="164" y="492"/>
                    <a:pt x="1" y="737"/>
                    <a:pt x="178" y="914"/>
                  </a:cubicBezTo>
                  <a:lnTo>
                    <a:pt x="669" y="1420"/>
                  </a:lnTo>
                  <a:cubicBezTo>
                    <a:pt x="712" y="1463"/>
                    <a:pt x="785" y="1492"/>
                    <a:pt x="857" y="1492"/>
                  </a:cubicBezTo>
                  <a:cubicBezTo>
                    <a:pt x="914" y="1477"/>
                    <a:pt x="972" y="1463"/>
                    <a:pt x="1015" y="1420"/>
                  </a:cubicBezTo>
                  <a:lnTo>
                    <a:pt x="2012" y="424"/>
                  </a:lnTo>
                  <a:cubicBezTo>
                    <a:pt x="2189" y="246"/>
                    <a:pt x="2026" y="1"/>
                    <a:pt x="1836" y="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4" name="Google Shape;13965;p43">
              <a:extLst>
                <a:ext uri="{FF2B5EF4-FFF2-40B4-BE49-F238E27FC236}">
                  <a16:creationId xmlns:a16="http://schemas.microsoft.com/office/drawing/2014/main" id="{CDB134FF-EB93-414C-A815-A6500CE7F6F7}"/>
                </a:ext>
              </a:extLst>
            </p:cNvPr>
            <p:cNvSpPr/>
            <p:nvPr/>
          </p:nvSpPr>
          <p:spPr>
            <a:xfrm>
              <a:off x="6216017" y="1676116"/>
              <a:ext cx="57385" cy="39113"/>
            </a:xfrm>
            <a:custGeom>
              <a:avLst/>
              <a:gdLst/>
              <a:ahLst/>
              <a:cxnLst/>
              <a:rect l="l" t="t" r="r" b="b"/>
              <a:pathLst>
                <a:path w="2189" h="1492" extrusionOk="0">
                  <a:moveTo>
                    <a:pt x="1836" y="1"/>
                  </a:moveTo>
                  <a:cubicBezTo>
                    <a:pt x="1779" y="1"/>
                    <a:pt x="1719" y="23"/>
                    <a:pt x="1665" y="77"/>
                  </a:cubicBezTo>
                  <a:lnTo>
                    <a:pt x="857" y="885"/>
                  </a:lnTo>
                  <a:lnTo>
                    <a:pt x="525" y="568"/>
                  </a:lnTo>
                  <a:cubicBezTo>
                    <a:pt x="471" y="514"/>
                    <a:pt x="411" y="492"/>
                    <a:pt x="354" y="492"/>
                  </a:cubicBezTo>
                  <a:cubicBezTo>
                    <a:pt x="164" y="492"/>
                    <a:pt x="1" y="737"/>
                    <a:pt x="178" y="914"/>
                  </a:cubicBezTo>
                  <a:lnTo>
                    <a:pt x="669" y="1420"/>
                  </a:lnTo>
                  <a:cubicBezTo>
                    <a:pt x="727" y="1463"/>
                    <a:pt x="784" y="1492"/>
                    <a:pt x="857" y="1492"/>
                  </a:cubicBezTo>
                  <a:cubicBezTo>
                    <a:pt x="914" y="1477"/>
                    <a:pt x="972" y="1463"/>
                    <a:pt x="1030" y="1420"/>
                  </a:cubicBezTo>
                  <a:lnTo>
                    <a:pt x="2012" y="424"/>
                  </a:lnTo>
                  <a:cubicBezTo>
                    <a:pt x="2189" y="246"/>
                    <a:pt x="2026" y="1"/>
                    <a:pt x="1836" y="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13966;p43">
              <a:extLst>
                <a:ext uri="{FF2B5EF4-FFF2-40B4-BE49-F238E27FC236}">
                  <a16:creationId xmlns:a16="http://schemas.microsoft.com/office/drawing/2014/main" id="{32A1EA56-0F85-49CB-A370-4F8D17A0B98F}"/>
                </a:ext>
              </a:extLst>
            </p:cNvPr>
            <p:cNvSpPr/>
            <p:nvPr/>
          </p:nvSpPr>
          <p:spPr>
            <a:xfrm>
              <a:off x="6306852" y="1727969"/>
              <a:ext cx="57385" cy="39113"/>
            </a:xfrm>
            <a:custGeom>
              <a:avLst/>
              <a:gdLst/>
              <a:ahLst/>
              <a:cxnLst/>
              <a:rect l="l" t="t" r="r" b="b"/>
              <a:pathLst>
                <a:path w="2189" h="1492" extrusionOk="0">
                  <a:moveTo>
                    <a:pt x="1836" y="1"/>
                  </a:moveTo>
                  <a:cubicBezTo>
                    <a:pt x="1778" y="1"/>
                    <a:pt x="1718" y="23"/>
                    <a:pt x="1665" y="77"/>
                  </a:cubicBezTo>
                  <a:lnTo>
                    <a:pt x="842" y="885"/>
                  </a:lnTo>
                  <a:lnTo>
                    <a:pt x="524" y="568"/>
                  </a:lnTo>
                  <a:cubicBezTo>
                    <a:pt x="470" y="514"/>
                    <a:pt x="411" y="491"/>
                    <a:pt x="353" y="491"/>
                  </a:cubicBezTo>
                  <a:cubicBezTo>
                    <a:pt x="163" y="491"/>
                    <a:pt x="0" y="737"/>
                    <a:pt x="178" y="914"/>
                  </a:cubicBezTo>
                  <a:lnTo>
                    <a:pt x="669" y="1419"/>
                  </a:lnTo>
                  <a:cubicBezTo>
                    <a:pt x="726" y="1463"/>
                    <a:pt x="784" y="1491"/>
                    <a:pt x="856" y="1491"/>
                  </a:cubicBezTo>
                  <a:cubicBezTo>
                    <a:pt x="914" y="1477"/>
                    <a:pt x="986" y="1448"/>
                    <a:pt x="1029" y="1405"/>
                  </a:cubicBezTo>
                  <a:lnTo>
                    <a:pt x="2011" y="423"/>
                  </a:lnTo>
                  <a:cubicBezTo>
                    <a:pt x="2188" y="246"/>
                    <a:pt x="2025" y="1"/>
                    <a:pt x="1836" y="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6" name="Google Shape;13967;p43">
              <a:extLst>
                <a:ext uri="{FF2B5EF4-FFF2-40B4-BE49-F238E27FC236}">
                  <a16:creationId xmlns:a16="http://schemas.microsoft.com/office/drawing/2014/main" id="{272EAE45-030A-4316-A9CC-9916CC4D5AD2}"/>
                </a:ext>
              </a:extLst>
            </p:cNvPr>
            <p:cNvSpPr/>
            <p:nvPr/>
          </p:nvSpPr>
          <p:spPr>
            <a:xfrm>
              <a:off x="6125208" y="1779823"/>
              <a:ext cx="57385" cy="39113"/>
            </a:xfrm>
            <a:custGeom>
              <a:avLst/>
              <a:gdLst/>
              <a:ahLst/>
              <a:cxnLst/>
              <a:rect l="l" t="t" r="r" b="b"/>
              <a:pathLst>
                <a:path w="2189" h="1492" extrusionOk="0">
                  <a:moveTo>
                    <a:pt x="1836" y="0"/>
                  </a:moveTo>
                  <a:cubicBezTo>
                    <a:pt x="1778" y="0"/>
                    <a:pt x="1718" y="23"/>
                    <a:pt x="1665" y="76"/>
                  </a:cubicBezTo>
                  <a:lnTo>
                    <a:pt x="856" y="885"/>
                  </a:lnTo>
                  <a:lnTo>
                    <a:pt x="539" y="567"/>
                  </a:lnTo>
                  <a:cubicBezTo>
                    <a:pt x="482" y="514"/>
                    <a:pt x="420" y="491"/>
                    <a:pt x="360" y="491"/>
                  </a:cubicBezTo>
                  <a:cubicBezTo>
                    <a:pt x="164" y="491"/>
                    <a:pt x="0" y="739"/>
                    <a:pt x="178" y="928"/>
                  </a:cubicBezTo>
                  <a:lnTo>
                    <a:pt x="683" y="1419"/>
                  </a:lnTo>
                  <a:cubicBezTo>
                    <a:pt x="726" y="1462"/>
                    <a:pt x="784" y="1491"/>
                    <a:pt x="856" y="1491"/>
                  </a:cubicBezTo>
                  <a:cubicBezTo>
                    <a:pt x="914" y="1491"/>
                    <a:pt x="972" y="1462"/>
                    <a:pt x="1029" y="1419"/>
                  </a:cubicBezTo>
                  <a:lnTo>
                    <a:pt x="2011" y="423"/>
                  </a:lnTo>
                  <a:cubicBezTo>
                    <a:pt x="2188" y="246"/>
                    <a:pt x="2025" y="0"/>
                    <a:pt x="1836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7" name="Google Shape;13968;p43">
              <a:extLst>
                <a:ext uri="{FF2B5EF4-FFF2-40B4-BE49-F238E27FC236}">
                  <a16:creationId xmlns:a16="http://schemas.microsoft.com/office/drawing/2014/main" id="{4BB45479-7DA0-4B66-BE02-697A9CFBC8B1}"/>
                </a:ext>
              </a:extLst>
            </p:cNvPr>
            <p:cNvSpPr/>
            <p:nvPr/>
          </p:nvSpPr>
          <p:spPr>
            <a:xfrm>
              <a:off x="6306852" y="1624289"/>
              <a:ext cx="57385" cy="39113"/>
            </a:xfrm>
            <a:custGeom>
              <a:avLst/>
              <a:gdLst/>
              <a:ahLst/>
              <a:cxnLst/>
              <a:rect l="l" t="t" r="r" b="b"/>
              <a:pathLst>
                <a:path w="2189" h="1492" extrusionOk="0">
                  <a:moveTo>
                    <a:pt x="1836" y="0"/>
                  </a:moveTo>
                  <a:cubicBezTo>
                    <a:pt x="1778" y="0"/>
                    <a:pt x="1718" y="23"/>
                    <a:pt x="1665" y="76"/>
                  </a:cubicBezTo>
                  <a:lnTo>
                    <a:pt x="842" y="885"/>
                  </a:lnTo>
                  <a:lnTo>
                    <a:pt x="524" y="567"/>
                  </a:lnTo>
                  <a:cubicBezTo>
                    <a:pt x="470" y="514"/>
                    <a:pt x="411" y="491"/>
                    <a:pt x="353" y="491"/>
                  </a:cubicBezTo>
                  <a:cubicBezTo>
                    <a:pt x="163" y="491"/>
                    <a:pt x="0" y="736"/>
                    <a:pt x="178" y="914"/>
                  </a:cubicBezTo>
                  <a:lnTo>
                    <a:pt x="669" y="1419"/>
                  </a:lnTo>
                  <a:cubicBezTo>
                    <a:pt x="726" y="1462"/>
                    <a:pt x="784" y="1491"/>
                    <a:pt x="856" y="1491"/>
                  </a:cubicBezTo>
                  <a:cubicBezTo>
                    <a:pt x="914" y="1477"/>
                    <a:pt x="972" y="1462"/>
                    <a:pt x="1029" y="1419"/>
                  </a:cubicBezTo>
                  <a:lnTo>
                    <a:pt x="2011" y="423"/>
                  </a:lnTo>
                  <a:cubicBezTo>
                    <a:pt x="2188" y="246"/>
                    <a:pt x="2025" y="0"/>
                    <a:pt x="1836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8" name="Google Shape;8182;p39">
            <a:extLst>
              <a:ext uri="{FF2B5EF4-FFF2-40B4-BE49-F238E27FC236}">
                <a16:creationId xmlns:a16="http://schemas.microsoft.com/office/drawing/2014/main" id="{48991073-A5CF-4E00-89B5-1964AE54200A}"/>
              </a:ext>
            </a:extLst>
          </p:cNvPr>
          <p:cNvGrpSpPr/>
          <p:nvPr/>
        </p:nvGrpSpPr>
        <p:grpSpPr>
          <a:xfrm>
            <a:off x="1774514" y="1529883"/>
            <a:ext cx="814832" cy="692201"/>
            <a:chOff x="6657846" y="2007591"/>
            <a:chExt cx="348103" cy="295714"/>
          </a:xfrm>
        </p:grpSpPr>
        <p:sp>
          <p:nvSpPr>
            <p:cNvPr id="89" name="Google Shape;8183;p39">
              <a:extLst>
                <a:ext uri="{FF2B5EF4-FFF2-40B4-BE49-F238E27FC236}">
                  <a16:creationId xmlns:a16="http://schemas.microsoft.com/office/drawing/2014/main" id="{4BFDC545-EA88-4A4F-875B-714E155574A1}"/>
                </a:ext>
              </a:extLst>
            </p:cNvPr>
            <p:cNvSpPr/>
            <p:nvPr/>
          </p:nvSpPr>
          <p:spPr>
            <a:xfrm>
              <a:off x="6820186" y="2082984"/>
              <a:ext cx="179224" cy="163153"/>
            </a:xfrm>
            <a:custGeom>
              <a:avLst/>
              <a:gdLst/>
              <a:ahLst/>
              <a:cxnLst/>
              <a:rect l="l" t="t" r="r" b="b"/>
              <a:pathLst>
                <a:path w="6825" h="6213" extrusionOk="0">
                  <a:moveTo>
                    <a:pt x="4298" y="1"/>
                  </a:moveTo>
                  <a:lnTo>
                    <a:pt x="2987" y="1006"/>
                  </a:lnTo>
                  <a:lnTo>
                    <a:pt x="1896" y="642"/>
                  </a:lnTo>
                  <a:lnTo>
                    <a:pt x="1" y="2183"/>
                  </a:lnTo>
                  <a:lnTo>
                    <a:pt x="2920" y="6212"/>
                  </a:lnTo>
                  <a:lnTo>
                    <a:pt x="6824" y="3437"/>
                  </a:lnTo>
                  <a:lnTo>
                    <a:pt x="4298" y="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0" name="Google Shape;8184;p39">
              <a:extLst>
                <a:ext uri="{FF2B5EF4-FFF2-40B4-BE49-F238E27FC236}">
                  <a16:creationId xmlns:a16="http://schemas.microsoft.com/office/drawing/2014/main" id="{8B92B61B-4632-4D9A-9722-2420CC5E4616}"/>
                </a:ext>
              </a:extLst>
            </p:cNvPr>
            <p:cNvSpPr/>
            <p:nvPr/>
          </p:nvSpPr>
          <p:spPr>
            <a:xfrm>
              <a:off x="6900620" y="2007591"/>
              <a:ext cx="105329" cy="193431"/>
            </a:xfrm>
            <a:custGeom>
              <a:avLst/>
              <a:gdLst/>
              <a:ahLst/>
              <a:cxnLst/>
              <a:rect l="l" t="t" r="r" b="b"/>
              <a:pathLst>
                <a:path w="4011" h="7366" extrusionOk="0">
                  <a:moveTo>
                    <a:pt x="4010" y="1"/>
                  </a:moveTo>
                  <a:lnTo>
                    <a:pt x="115" y="2767"/>
                  </a:lnTo>
                  <a:cubicBezTo>
                    <a:pt x="19" y="2834"/>
                    <a:pt x="0" y="2968"/>
                    <a:pt x="67" y="3063"/>
                  </a:cubicBezTo>
                  <a:lnTo>
                    <a:pt x="3340" y="7284"/>
                  </a:lnTo>
                  <a:cubicBezTo>
                    <a:pt x="3384" y="7339"/>
                    <a:pt x="3444" y="7365"/>
                    <a:pt x="3505" y="7365"/>
                  </a:cubicBezTo>
                  <a:cubicBezTo>
                    <a:pt x="3550" y="7365"/>
                    <a:pt x="3596" y="7351"/>
                    <a:pt x="3637" y="7322"/>
                  </a:cubicBezTo>
                  <a:lnTo>
                    <a:pt x="4010" y="7025"/>
                  </a:lnTo>
                  <a:lnTo>
                    <a:pt x="4010" y="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1" name="Google Shape;8185;p39">
              <a:extLst>
                <a:ext uri="{FF2B5EF4-FFF2-40B4-BE49-F238E27FC236}">
                  <a16:creationId xmlns:a16="http://schemas.microsoft.com/office/drawing/2014/main" id="{71875001-2C61-4D7B-8265-D6C7C3EEFD1B}"/>
                </a:ext>
              </a:extLst>
            </p:cNvPr>
            <p:cNvSpPr/>
            <p:nvPr/>
          </p:nvSpPr>
          <p:spPr>
            <a:xfrm>
              <a:off x="6972494" y="2152862"/>
              <a:ext cx="32930" cy="48292"/>
            </a:xfrm>
            <a:custGeom>
              <a:avLst/>
              <a:gdLst/>
              <a:ahLst/>
              <a:cxnLst/>
              <a:rect l="l" t="t" r="r" b="b"/>
              <a:pathLst>
                <a:path w="1254" h="1839" extrusionOk="0">
                  <a:moveTo>
                    <a:pt x="1254" y="1"/>
                  </a:moveTo>
                  <a:lnTo>
                    <a:pt x="0" y="977"/>
                  </a:lnTo>
                  <a:lnTo>
                    <a:pt x="594" y="1761"/>
                  </a:lnTo>
                  <a:cubicBezTo>
                    <a:pt x="632" y="1811"/>
                    <a:pt x="692" y="1838"/>
                    <a:pt x="755" y="1838"/>
                  </a:cubicBezTo>
                  <a:cubicBezTo>
                    <a:pt x="801" y="1838"/>
                    <a:pt x="849" y="1823"/>
                    <a:pt x="890" y="1790"/>
                  </a:cubicBezTo>
                  <a:lnTo>
                    <a:pt x="1254" y="1503"/>
                  </a:lnTo>
                  <a:lnTo>
                    <a:pt x="1254" y="1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2" name="Google Shape;8186;p39">
              <a:extLst>
                <a:ext uri="{FF2B5EF4-FFF2-40B4-BE49-F238E27FC236}">
                  <a16:creationId xmlns:a16="http://schemas.microsoft.com/office/drawing/2014/main" id="{8B32F387-CE0E-4942-B7CB-55AEC4913D48}"/>
                </a:ext>
              </a:extLst>
            </p:cNvPr>
            <p:cNvSpPr/>
            <p:nvPr/>
          </p:nvSpPr>
          <p:spPr>
            <a:xfrm>
              <a:off x="6832003" y="2137027"/>
              <a:ext cx="136237" cy="90439"/>
            </a:xfrm>
            <a:custGeom>
              <a:avLst/>
              <a:gdLst/>
              <a:ahLst/>
              <a:cxnLst/>
              <a:rect l="l" t="t" r="r" b="b"/>
              <a:pathLst>
                <a:path w="5188" h="3444" extrusionOk="0">
                  <a:moveTo>
                    <a:pt x="594" y="1"/>
                  </a:moveTo>
                  <a:lnTo>
                    <a:pt x="0" y="1092"/>
                  </a:lnTo>
                  <a:lnTo>
                    <a:pt x="4183" y="3369"/>
                  </a:lnTo>
                  <a:cubicBezTo>
                    <a:pt x="4274" y="3419"/>
                    <a:pt x="4373" y="3443"/>
                    <a:pt x="4472" y="3443"/>
                  </a:cubicBezTo>
                  <a:cubicBezTo>
                    <a:pt x="4694" y="3443"/>
                    <a:pt x="4912" y="3323"/>
                    <a:pt x="5025" y="3111"/>
                  </a:cubicBezTo>
                  <a:cubicBezTo>
                    <a:pt x="5188" y="2814"/>
                    <a:pt x="5073" y="2441"/>
                    <a:pt x="4776" y="2278"/>
                  </a:cubicBezTo>
                  <a:lnTo>
                    <a:pt x="594" y="1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3" name="Google Shape;8187;p39">
              <a:extLst>
                <a:ext uri="{FF2B5EF4-FFF2-40B4-BE49-F238E27FC236}">
                  <a16:creationId xmlns:a16="http://schemas.microsoft.com/office/drawing/2014/main" id="{87D780DD-505A-4FB4-A2D7-2E8AF5D21FBE}"/>
                </a:ext>
              </a:extLst>
            </p:cNvPr>
            <p:cNvSpPr/>
            <p:nvPr/>
          </p:nvSpPr>
          <p:spPr>
            <a:xfrm>
              <a:off x="6885284" y="2182509"/>
              <a:ext cx="79935" cy="44957"/>
            </a:xfrm>
            <a:custGeom>
              <a:avLst/>
              <a:gdLst/>
              <a:ahLst/>
              <a:cxnLst/>
              <a:rect l="l" t="t" r="r" b="b"/>
              <a:pathLst>
                <a:path w="3044" h="1712" extrusionOk="0">
                  <a:moveTo>
                    <a:pt x="268" y="1"/>
                  </a:moveTo>
                  <a:lnTo>
                    <a:pt x="0" y="460"/>
                  </a:lnTo>
                  <a:lnTo>
                    <a:pt x="2154" y="1637"/>
                  </a:lnTo>
                  <a:cubicBezTo>
                    <a:pt x="2250" y="1688"/>
                    <a:pt x="2352" y="1712"/>
                    <a:pt x="2452" y="1712"/>
                  </a:cubicBezTo>
                  <a:cubicBezTo>
                    <a:pt x="2710" y="1712"/>
                    <a:pt x="2954" y="1552"/>
                    <a:pt x="3044" y="1283"/>
                  </a:cubicBezTo>
                  <a:lnTo>
                    <a:pt x="3044" y="1283"/>
                  </a:lnTo>
                  <a:cubicBezTo>
                    <a:pt x="2976" y="1307"/>
                    <a:pt x="2905" y="1319"/>
                    <a:pt x="2834" y="1319"/>
                  </a:cubicBezTo>
                  <a:cubicBezTo>
                    <a:pt x="2735" y="1319"/>
                    <a:pt x="2635" y="1295"/>
                    <a:pt x="2546" y="1245"/>
                  </a:cubicBezTo>
                  <a:lnTo>
                    <a:pt x="268" y="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8188;p39">
              <a:extLst>
                <a:ext uri="{FF2B5EF4-FFF2-40B4-BE49-F238E27FC236}">
                  <a16:creationId xmlns:a16="http://schemas.microsoft.com/office/drawing/2014/main" id="{C70CCB18-F99A-4881-A22D-8F1941A78D92}"/>
                </a:ext>
              </a:extLst>
            </p:cNvPr>
            <p:cNvSpPr/>
            <p:nvPr/>
          </p:nvSpPr>
          <p:spPr>
            <a:xfrm>
              <a:off x="6806872" y="2160661"/>
              <a:ext cx="136237" cy="90229"/>
            </a:xfrm>
            <a:custGeom>
              <a:avLst/>
              <a:gdLst/>
              <a:ahLst/>
              <a:cxnLst/>
              <a:rect l="l" t="t" r="r" b="b"/>
              <a:pathLst>
                <a:path w="5188" h="3436" extrusionOk="0">
                  <a:moveTo>
                    <a:pt x="594" y="0"/>
                  </a:moveTo>
                  <a:lnTo>
                    <a:pt x="0" y="1091"/>
                  </a:lnTo>
                  <a:lnTo>
                    <a:pt x="4183" y="3359"/>
                  </a:lnTo>
                  <a:cubicBezTo>
                    <a:pt x="4276" y="3411"/>
                    <a:pt x="4379" y="3435"/>
                    <a:pt x="4480" y="3435"/>
                  </a:cubicBezTo>
                  <a:cubicBezTo>
                    <a:pt x="4699" y="3435"/>
                    <a:pt x="4914" y="3320"/>
                    <a:pt x="5025" y="3111"/>
                  </a:cubicBezTo>
                  <a:cubicBezTo>
                    <a:pt x="5187" y="2804"/>
                    <a:pt x="5073" y="2431"/>
                    <a:pt x="4776" y="2268"/>
                  </a:cubicBezTo>
                  <a:lnTo>
                    <a:pt x="594" y="0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8189;p39">
              <a:extLst>
                <a:ext uri="{FF2B5EF4-FFF2-40B4-BE49-F238E27FC236}">
                  <a16:creationId xmlns:a16="http://schemas.microsoft.com/office/drawing/2014/main" id="{2537B44D-93B7-4EC0-87EC-11018ECAA6B0}"/>
                </a:ext>
              </a:extLst>
            </p:cNvPr>
            <p:cNvSpPr/>
            <p:nvPr/>
          </p:nvSpPr>
          <p:spPr>
            <a:xfrm>
              <a:off x="6868688" y="2211920"/>
              <a:ext cx="71165" cy="38944"/>
            </a:xfrm>
            <a:custGeom>
              <a:avLst/>
              <a:gdLst/>
              <a:ahLst/>
              <a:cxnLst/>
              <a:rect l="l" t="t" r="r" b="b"/>
              <a:pathLst>
                <a:path w="2710" h="1483" extrusionOk="0">
                  <a:moveTo>
                    <a:pt x="240" y="1"/>
                  </a:moveTo>
                  <a:lnTo>
                    <a:pt x="1" y="422"/>
                  </a:lnTo>
                  <a:lnTo>
                    <a:pt x="1819" y="1407"/>
                  </a:lnTo>
                  <a:cubicBezTo>
                    <a:pt x="1913" y="1458"/>
                    <a:pt x="2014" y="1482"/>
                    <a:pt x="2114" y="1482"/>
                  </a:cubicBezTo>
                  <a:cubicBezTo>
                    <a:pt x="2371" y="1482"/>
                    <a:pt x="2620" y="1325"/>
                    <a:pt x="2709" y="1063"/>
                  </a:cubicBezTo>
                  <a:lnTo>
                    <a:pt x="2709" y="1063"/>
                  </a:lnTo>
                  <a:cubicBezTo>
                    <a:pt x="2623" y="1099"/>
                    <a:pt x="2533" y="1118"/>
                    <a:pt x="2444" y="1118"/>
                  </a:cubicBezTo>
                  <a:cubicBezTo>
                    <a:pt x="2344" y="1118"/>
                    <a:pt x="2245" y="1094"/>
                    <a:pt x="2154" y="1044"/>
                  </a:cubicBezTo>
                  <a:lnTo>
                    <a:pt x="240" y="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8190;p39">
              <a:extLst>
                <a:ext uri="{FF2B5EF4-FFF2-40B4-BE49-F238E27FC236}">
                  <a16:creationId xmlns:a16="http://schemas.microsoft.com/office/drawing/2014/main" id="{32648A36-D636-4DA5-98FF-F9159FD3710A}"/>
                </a:ext>
              </a:extLst>
            </p:cNvPr>
            <p:cNvSpPr/>
            <p:nvPr/>
          </p:nvSpPr>
          <p:spPr>
            <a:xfrm>
              <a:off x="6781741" y="2184032"/>
              <a:ext cx="136237" cy="90334"/>
            </a:xfrm>
            <a:custGeom>
              <a:avLst/>
              <a:gdLst/>
              <a:ahLst/>
              <a:cxnLst/>
              <a:rect l="l" t="t" r="r" b="b"/>
              <a:pathLst>
                <a:path w="5188" h="3440" extrusionOk="0">
                  <a:moveTo>
                    <a:pt x="594" y="0"/>
                  </a:moveTo>
                  <a:lnTo>
                    <a:pt x="0" y="1091"/>
                  </a:lnTo>
                  <a:lnTo>
                    <a:pt x="4183" y="3359"/>
                  </a:lnTo>
                  <a:cubicBezTo>
                    <a:pt x="4277" y="3414"/>
                    <a:pt x="4379" y="3440"/>
                    <a:pt x="4481" y="3440"/>
                  </a:cubicBezTo>
                  <a:cubicBezTo>
                    <a:pt x="4700" y="3440"/>
                    <a:pt x="4914" y="3320"/>
                    <a:pt x="5025" y="3111"/>
                  </a:cubicBezTo>
                  <a:cubicBezTo>
                    <a:pt x="5187" y="2814"/>
                    <a:pt x="5073" y="2441"/>
                    <a:pt x="4776" y="2268"/>
                  </a:cubicBezTo>
                  <a:lnTo>
                    <a:pt x="594" y="0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8191;p39">
              <a:extLst>
                <a:ext uri="{FF2B5EF4-FFF2-40B4-BE49-F238E27FC236}">
                  <a16:creationId xmlns:a16="http://schemas.microsoft.com/office/drawing/2014/main" id="{2416A315-E161-4DBA-95CD-45ED90A09011}"/>
                </a:ext>
              </a:extLst>
            </p:cNvPr>
            <p:cNvSpPr/>
            <p:nvPr/>
          </p:nvSpPr>
          <p:spPr>
            <a:xfrm>
              <a:off x="6852354" y="2240570"/>
              <a:ext cx="61842" cy="33770"/>
            </a:xfrm>
            <a:custGeom>
              <a:avLst/>
              <a:gdLst/>
              <a:ahLst/>
              <a:cxnLst/>
              <a:rect l="l" t="t" r="r" b="b"/>
              <a:pathLst>
                <a:path w="2355" h="1286" extrusionOk="0">
                  <a:moveTo>
                    <a:pt x="240" y="1"/>
                  </a:moveTo>
                  <a:lnTo>
                    <a:pt x="1" y="402"/>
                  </a:lnTo>
                  <a:lnTo>
                    <a:pt x="1484" y="1206"/>
                  </a:lnTo>
                  <a:cubicBezTo>
                    <a:pt x="1580" y="1260"/>
                    <a:pt x="1684" y="1286"/>
                    <a:pt x="1786" y="1286"/>
                  </a:cubicBezTo>
                  <a:cubicBezTo>
                    <a:pt x="2029" y="1286"/>
                    <a:pt x="2261" y="1143"/>
                    <a:pt x="2355" y="900"/>
                  </a:cubicBezTo>
                  <a:lnTo>
                    <a:pt x="2355" y="900"/>
                  </a:lnTo>
                  <a:cubicBezTo>
                    <a:pt x="2280" y="929"/>
                    <a:pt x="2201" y="944"/>
                    <a:pt x="2122" y="944"/>
                  </a:cubicBezTo>
                  <a:cubicBezTo>
                    <a:pt x="2021" y="944"/>
                    <a:pt x="1920" y="920"/>
                    <a:pt x="1829" y="871"/>
                  </a:cubicBezTo>
                  <a:lnTo>
                    <a:pt x="240" y="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8192;p39">
              <a:extLst>
                <a:ext uri="{FF2B5EF4-FFF2-40B4-BE49-F238E27FC236}">
                  <a16:creationId xmlns:a16="http://schemas.microsoft.com/office/drawing/2014/main" id="{0DB8EE41-EF40-49EA-A8A0-6C98C24236FC}"/>
                </a:ext>
              </a:extLst>
            </p:cNvPr>
            <p:cNvSpPr/>
            <p:nvPr/>
          </p:nvSpPr>
          <p:spPr>
            <a:xfrm>
              <a:off x="6756610" y="2207404"/>
              <a:ext cx="136237" cy="90413"/>
            </a:xfrm>
            <a:custGeom>
              <a:avLst/>
              <a:gdLst/>
              <a:ahLst/>
              <a:cxnLst/>
              <a:rect l="l" t="t" r="r" b="b"/>
              <a:pathLst>
                <a:path w="5188" h="3443" extrusionOk="0">
                  <a:moveTo>
                    <a:pt x="594" y="0"/>
                  </a:moveTo>
                  <a:lnTo>
                    <a:pt x="0" y="1091"/>
                  </a:lnTo>
                  <a:lnTo>
                    <a:pt x="4173" y="3369"/>
                  </a:lnTo>
                  <a:cubicBezTo>
                    <a:pt x="4267" y="3419"/>
                    <a:pt x="4369" y="3443"/>
                    <a:pt x="4469" y="3443"/>
                  </a:cubicBezTo>
                  <a:cubicBezTo>
                    <a:pt x="4694" y="3443"/>
                    <a:pt x="4912" y="3323"/>
                    <a:pt x="5025" y="3111"/>
                  </a:cubicBezTo>
                  <a:cubicBezTo>
                    <a:pt x="5187" y="2814"/>
                    <a:pt x="5073" y="2441"/>
                    <a:pt x="4776" y="2278"/>
                  </a:cubicBezTo>
                  <a:lnTo>
                    <a:pt x="594" y="0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9" name="Google Shape;8193;p39">
              <a:extLst>
                <a:ext uri="{FF2B5EF4-FFF2-40B4-BE49-F238E27FC236}">
                  <a16:creationId xmlns:a16="http://schemas.microsoft.com/office/drawing/2014/main" id="{01565CF0-E1D8-46D7-B07F-8A2B13D9B3BC}"/>
                </a:ext>
              </a:extLst>
            </p:cNvPr>
            <p:cNvSpPr/>
            <p:nvPr/>
          </p:nvSpPr>
          <p:spPr>
            <a:xfrm>
              <a:off x="6836021" y="2267723"/>
              <a:ext cx="53308" cy="29989"/>
            </a:xfrm>
            <a:custGeom>
              <a:avLst/>
              <a:gdLst/>
              <a:ahLst/>
              <a:cxnLst/>
              <a:rect l="l" t="t" r="r" b="b"/>
              <a:pathLst>
                <a:path w="2030" h="1142" extrusionOk="0">
                  <a:moveTo>
                    <a:pt x="259" y="0"/>
                  </a:moveTo>
                  <a:lnTo>
                    <a:pt x="1" y="440"/>
                  </a:lnTo>
                  <a:lnTo>
                    <a:pt x="1149" y="1072"/>
                  </a:lnTo>
                  <a:cubicBezTo>
                    <a:pt x="1243" y="1119"/>
                    <a:pt x="1344" y="1142"/>
                    <a:pt x="1444" y="1142"/>
                  </a:cubicBezTo>
                  <a:cubicBezTo>
                    <a:pt x="1666" y="1142"/>
                    <a:pt x="1879" y="1028"/>
                    <a:pt x="1991" y="823"/>
                  </a:cubicBezTo>
                  <a:cubicBezTo>
                    <a:pt x="2001" y="794"/>
                    <a:pt x="2020" y="766"/>
                    <a:pt x="2029" y="737"/>
                  </a:cubicBezTo>
                  <a:lnTo>
                    <a:pt x="2029" y="737"/>
                  </a:lnTo>
                  <a:cubicBezTo>
                    <a:pt x="1965" y="760"/>
                    <a:pt x="1898" y="770"/>
                    <a:pt x="1831" y="770"/>
                  </a:cubicBezTo>
                  <a:cubicBezTo>
                    <a:pt x="1728" y="770"/>
                    <a:pt x="1625" y="745"/>
                    <a:pt x="1532" y="699"/>
                  </a:cubicBezTo>
                  <a:lnTo>
                    <a:pt x="259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00" name="Google Shape;8194;p39">
              <a:extLst>
                <a:ext uri="{FF2B5EF4-FFF2-40B4-BE49-F238E27FC236}">
                  <a16:creationId xmlns:a16="http://schemas.microsoft.com/office/drawing/2014/main" id="{4369576C-C9C7-492D-805D-31280D7C035E}"/>
                </a:ext>
              </a:extLst>
            </p:cNvPr>
            <p:cNvSpPr/>
            <p:nvPr/>
          </p:nvSpPr>
          <p:spPr>
            <a:xfrm>
              <a:off x="6674180" y="2094564"/>
              <a:ext cx="173421" cy="157087"/>
            </a:xfrm>
            <a:custGeom>
              <a:avLst/>
              <a:gdLst/>
              <a:ahLst/>
              <a:cxnLst/>
              <a:rect l="l" t="t" r="r" b="b"/>
              <a:pathLst>
                <a:path w="6604" h="5982" extrusionOk="0">
                  <a:moveTo>
                    <a:pt x="2067" y="0"/>
                  </a:moveTo>
                  <a:lnTo>
                    <a:pt x="0" y="3723"/>
                  </a:lnTo>
                  <a:lnTo>
                    <a:pt x="4230" y="5982"/>
                  </a:lnTo>
                  <a:lnTo>
                    <a:pt x="6604" y="1618"/>
                  </a:lnTo>
                  <a:lnTo>
                    <a:pt x="4508" y="737"/>
                  </a:lnTo>
                  <a:cubicBezTo>
                    <a:pt x="4479" y="718"/>
                    <a:pt x="4441" y="718"/>
                    <a:pt x="4403" y="718"/>
                  </a:cubicBezTo>
                  <a:lnTo>
                    <a:pt x="3570" y="814"/>
                  </a:lnTo>
                  <a:cubicBezTo>
                    <a:pt x="3557" y="816"/>
                    <a:pt x="3544" y="817"/>
                    <a:pt x="3532" y="817"/>
                  </a:cubicBezTo>
                  <a:cubicBezTo>
                    <a:pt x="3497" y="817"/>
                    <a:pt x="3464" y="809"/>
                    <a:pt x="3436" y="795"/>
                  </a:cubicBezTo>
                  <a:lnTo>
                    <a:pt x="2067" y="0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8195;p39">
              <a:extLst>
                <a:ext uri="{FF2B5EF4-FFF2-40B4-BE49-F238E27FC236}">
                  <a16:creationId xmlns:a16="http://schemas.microsoft.com/office/drawing/2014/main" id="{C45EA491-3225-4DEB-946E-A82D2F66DE75}"/>
                </a:ext>
              </a:extLst>
            </p:cNvPr>
            <p:cNvSpPr/>
            <p:nvPr/>
          </p:nvSpPr>
          <p:spPr>
            <a:xfrm>
              <a:off x="6657846" y="2031488"/>
              <a:ext cx="107587" cy="185606"/>
            </a:xfrm>
            <a:custGeom>
              <a:avLst/>
              <a:gdLst/>
              <a:ahLst/>
              <a:cxnLst/>
              <a:rect l="l" t="t" r="r" b="b"/>
              <a:pathLst>
                <a:path w="4097" h="7068" extrusionOk="0">
                  <a:moveTo>
                    <a:pt x="0" y="0"/>
                  </a:moveTo>
                  <a:lnTo>
                    <a:pt x="0" y="6336"/>
                  </a:lnTo>
                  <a:lnTo>
                    <a:pt x="1196" y="7034"/>
                  </a:lnTo>
                  <a:cubicBezTo>
                    <a:pt x="1235" y="7057"/>
                    <a:pt x="1278" y="7068"/>
                    <a:pt x="1319" y="7068"/>
                  </a:cubicBezTo>
                  <a:cubicBezTo>
                    <a:pt x="1400" y="7068"/>
                    <a:pt x="1478" y="7027"/>
                    <a:pt x="1522" y="6958"/>
                  </a:cubicBezTo>
                  <a:lnTo>
                    <a:pt x="4029" y="2603"/>
                  </a:lnTo>
                  <a:cubicBezTo>
                    <a:pt x="4096" y="2488"/>
                    <a:pt x="4048" y="2345"/>
                    <a:pt x="3943" y="22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4F6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8196;p39">
              <a:extLst>
                <a:ext uri="{FF2B5EF4-FFF2-40B4-BE49-F238E27FC236}">
                  <a16:creationId xmlns:a16="http://schemas.microsoft.com/office/drawing/2014/main" id="{9A5D45AF-2CF9-4C38-B6E6-850F11E8CB1C}"/>
                </a:ext>
              </a:extLst>
            </p:cNvPr>
            <p:cNvSpPr/>
            <p:nvPr/>
          </p:nvSpPr>
          <p:spPr>
            <a:xfrm>
              <a:off x="6657846" y="2031488"/>
              <a:ext cx="82693" cy="173684"/>
            </a:xfrm>
            <a:custGeom>
              <a:avLst/>
              <a:gdLst/>
              <a:ahLst/>
              <a:cxnLst/>
              <a:rect l="l" t="t" r="r" b="b"/>
              <a:pathLst>
                <a:path w="3149" h="6614" extrusionOk="0">
                  <a:moveTo>
                    <a:pt x="0" y="0"/>
                  </a:moveTo>
                  <a:lnTo>
                    <a:pt x="0" y="6336"/>
                  </a:lnTo>
                  <a:lnTo>
                    <a:pt x="469" y="6613"/>
                  </a:lnTo>
                  <a:lnTo>
                    <a:pt x="3149" y="18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8197;p39">
              <a:extLst>
                <a:ext uri="{FF2B5EF4-FFF2-40B4-BE49-F238E27FC236}">
                  <a16:creationId xmlns:a16="http://schemas.microsoft.com/office/drawing/2014/main" id="{A17C96D5-8B71-4CA1-BED7-9BE78FE44268}"/>
                </a:ext>
              </a:extLst>
            </p:cNvPr>
            <p:cNvSpPr/>
            <p:nvPr/>
          </p:nvSpPr>
          <p:spPr>
            <a:xfrm>
              <a:off x="6657846" y="2162158"/>
              <a:ext cx="51785" cy="54752"/>
            </a:xfrm>
            <a:custGeom>
              <a:avLst/>
              <a:gdLst/>
              <a:ahLst/>
              <a:cxnLst/>
              <a:rect l="l" t="t" r="r" b="b"/>
              <a:pathLst>
                <a:path w="1972" h="2085" extrusionOk="0">
                  <a:moveTo>
                    <a:pt x="0" y="1"/>
                  </a:moveTo>
                  <a:lnTo>
                    <a:pt x="0" y="1360"/>
                  </a:lnTo>
                  <a:lnTo>
                    <a:pt x="1196" y="2058"/>
                  </a:lnTo>
                  <a:cubicBezTo>
                    <a:pt x="1233" y="2076"/>
                    <a:pt x="1272" y="2085"/>
                    <a:pt x="1310" y="2085"/>
                  </a:cubicBezTo>
                  <a:cubicBezTo>
                    <a:pt x="1394" y="2085"/>
                    <a:pt x="1476" y="2044"/>
                    <a:pt x="1522" y="1972"/>
                  </a:cubicBezTo>
                  <a:lnTo>
                    <a:pt x="1972" y="119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04" name="Google Shape;8198;p39">
              <a:extLst>
                <a:ext uri="{FF2B5EF4-FFF2-40B4-BE49-F238E27FC236}">
                  <a16:creationId xmlns:a16="http://schemas.microsoft.com/office/drawing/2014/main" id="{E3A24D40-9A1F-4DA5-859D-6779959CF8EF}"/>
                </a:ext>
              </a:extLst>
            </p:cNvPr>
            <p:cNvSpPr/>
            <p:nvPr/>
          </p:nvSpPr>
          <p:spPr>
            <a:xfrm>
              <a:off x="6657846" y="2162158"/>
              <a:ext cx="27153" cy="43014"/>
            </a:xfrm>
            <a:custGeom>
              <a:avLst/>
              <a:gdLst/>
              <a:ahLst/>
              <a:cxnLst/>
              <a:rect l="l" t="t" r="r" b="b"/>
              <a:pathLst>
                <a:path w="1034" h="1638" extrusionOk="0">
                  <a:moveTo>
                    <a:pt x="0" y="1"/>
                  </a:moveTo>
                  <a:lnTo>
                    <a:pt x="0" y="1360"/>
                  </a:lnTo>
                  <a:lnTo>
                    <a:pt x="469" y="1637"/>
                  </a:lnTo>
                  <a:lnTo>
                    <a:pt x="1034" y="63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8199;p39">
              <a:extLst>
                <a:ext uri="{FF2B5EF4-FFF2-40B4-BE49-F238E27FC236}">
                  <a16:creationId xmlns:a16="http://schemas.microsoft.com/office/drawing/2014/main" id="{4A26625B-85D0-4859-885B-555851494017}"/>
                </a:ext>
              </a:extLst>
            </p:cNvPr>
            <p:cNvSpPr/>
            <p:nvPr/>
          </p:nvSpPr>
          <p:spPr>
            <a:xfrm>
              <a:off x="6710104" y="2184557"/>
              <a:ext cx="73160" cy="58665"/>
            </a:xfrm>
            <a:custGeom>
              <a:avLst/>
              <a:gdLst/>
              <a:ahLst/>
              <a:cxnLst/>
              <a:rect l="l" t="t" r="r" b="b"/>
              <a:pathLst>
                <a:path w="2786" h="2234" extrusionOk="0">
                  <a:moveTo>
                    <a:pt x="2085" y="0"/>
                  </a:moveTo>
                  <a:cubicBezTo>
                    <a:pt x="1955" y="0"/>
                    <a:pt x="1825" y="41"/>
                    <a:pt x="1714" y="124"/>
                  </a:cubicBezTo>
                  <a:lnTo>
                    <a:pt x="345" y="1110"/>
                  </a:lnTo>
                  <a:cubicBezTo>
                    <a:pt x="58" y="1310"/>
                    <a:pt x="1" y="1703"/>
                    <a:pt x="202" y="1980"/>
                  </a:cubicBezTo>
                  <a:cubicBezTo>
                    <a:pt x="322" y="2147"/>
                    <a:pt x="511" y="2234"/>
                    <a:pt x="703" y="2234"/>
                  </a:cubicBezTo>
                  <a:cubicBezTo>
                    <a:pt x="832" y="2234"/>
                    <a:pt x="961" y="2195"/>
                    <a:pt x="1073" y="2114"/>
                  </a:cubicBezTo>
                  <a:lnTo>
                    <a:pt x="2441" y="1129"/>
                  </a:lnTo>
                  <a:cubicBezTo>
                    <a:pt x="2728" y="918"/>
                    <a:pt x="2786" y="516"/>
                    <a:pt x="2566" y="239"/>
                  </a:cubicBezTo>
                  <a:lnTo>
                    <a:pt x="2575" y="239"/>
                  </a:lnTo>
                  <a:cubicBezTo>
                    <a:pt x="2452" y="82"/>
                    <a:pt x="2269" y="0"/>
                    <a:pt x="2085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8200;p39">
              <a:extLst>
                <a:ext uri="{FF2B5EF4-FFF2-40B4-BE49-F238E27FC236}">
                  <a16:creationId xmlns:a16="http://schemas.microsoft.com/office/drawing/2014/main" id="{00A4A329-94AB-4A53-8BE4-265A0C239347}"/>
                </a:ext>
              </a:extLst>
            </p:cNvPr>
            <p:cNvSpPr/>
            <p:nvPr/>
          </p:nvSpPr>
          <p:spPr>
            <a:xfrm>
              <a:off x="6713386" y="2185529"/>
              <a:ext cx="69878" cy="57536"/>
            </a:xfrm>
            <a:custGeom>
              <a:avLst/>
              <a:gdLst/>
              <a:ahLst/>
              <a:cxnLst/>
              <a:rect l="l" t="t" r="r" b="b"/>
              <a:pathLst>
                <a:path w="2661" h="2191" extrusionOk="0">
                  <a:moveTo>
                    <a:pt x="2182" y="1"/>
                  </a:moveTo>
                  <a:lnTo>
                    <a:pt x="2182" y="1"/>
                  </a:lnTo>
                  <a:cubicBezTo>
                    <a:pt x="2288" y="269"/>
                    <a:pt x="2201" y="565"/>
                    <a:pt x="1972" y="738"/>
                  </a:cubicBezTo>
                  <a:lnTo>
                    <a:pt x="594" y="1733"/>
                  </a:lnTo>
                  <a:cubicBezTo>
                    <a:pt x="488" y="1809"/>
                    <a:pt x="365" y="1849"/>
                    <a:pt x="239" y="1849"/>
                  </a:cubicBezTo>
                  <a:cubicBezTo>
                    <a:pt x="159" y="1849"/>
                    <a:pt x="78" y="1833"/>
                    <a:pt x="0" y="1800"/>
                  </a:cubicBezTo>
                  <a:lnTo>
                    <a:pt x="0" y="1800"/>
                  </a:lnTo>
                  <a:cubicBezTo>
                    <a:pt x="102" y="2048"/>
                    <a:pt x="339" y="2190"/>
                    <a:pt x="583" y="2190"/>
                  </a:cubicBezTo>
                  <a:cubicBezTo>
                    <a:pt x="705" y="2190"/>
                    <a:pt x="829" y="2154"/>
                    <a:pt x="938" y="2077"/>
                  </a:cubicBezTo>
                  <a:lnTo>
                    <a:pt x="2316" y="1082"/>
                  </a:lnTo>
                  <a:cubicBezTo>
                    <a:pt x="2594" y="881"/>
                    <a:pt x="2661" y="479"/>
                    <a:pt x="2450" y="202"/>
                  </a:cubicBezTo>
                  <a:cubicBezTo>
                    <a:pt x="2374" y="115"/>
                    <a:pt x="2288" y="49"/>
                    <a:pt x="2182" y="1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8201;p39">
              <a:extLst>
                <a:ext uri="{FF2B5EF4-FFF2-40B4-BE49-F238E27FC236}">
                  <a16:creationId xmlns:a16="http://schemas.microsoft.com/office/drawing/2014/main" id="{D2721601-D406-4825-B2DF-B81CEB118BAB}"/>
                </a:ext>
              </a:extLst>
            </p:cNvPr>
            <p:cNvSpPr/>
            <p:nvPr/>
          </p:nvSpPr>
          <p:spPr>
            <a:xfrm>
              <a:off x="6738018" y="2210266"/>
              <a:ext cx="65099" cy="52888"/>
            </a:xfrm>
            <a:custGeom>
              <a:avLst/>
              <a:gdLst/>
              <a:ahLst/>
              <a:cxnLst/>
              <a:rect l="l" t="t" r="r" b="b"/>
              <a:pathLst>
                <a:path w="2479" h="2014" extrusionOk="0">
                  <a:moveTo>
                    <a:pt x="1768" y="1"/>
                  </a:moveTo>
                  <a:cubicBezTo>
                    <a:pt x="1642" y="1"/>
                    <a:pt x="1515" y="40"/>
                    <a:pt x="1407" y="121"/>
                  </a:cubicBezTo>
                  <a:lnTo>
                    <a:pt x="354" y="887"/>
                  </a:lnTo>
                  <a:cubicBezTo>
                    <a:pt x="67" y="1088"/>
                    <a:pt x="0" y="1489"/>
                    <a:pt x="211" y="1767"/>
                  </a:cubicBezTo>
                  <a:cubicBezTo>
                    <a:pt x="332" y="1929"/>
                    <a:pt x="519" y="2014"/>
                    <a:pt x="710" y="2014"/>
                  </a:cubicBezTo>
                  <a:cubicBezTo>
                    <a:pt x="835" y="2014"/>
                    <a:pt x="962" y="1977"/>
                    <a:pt x="1072" y="1901"/>
                  </a:cubicBezTo>
                  <a:lnTo>
                    <a:pt x="2134" y="1126"/>
                  </a:lnTo>
                  <a:cubicBezTo>
                    <a:pt x="2421" y="925"/>
                    <a:pt x="2479" y="523"/>
                    <a:pt x="2259" y="245"/>
                  </a:cubicBezTo>
                  <a:cubicBezTo>
                    <a:pt x="2139" y="86"/>
                    <a:pt x="1955" y="1"/>
                    <a:pt x="1768" y="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8202;p39">
              <a:extLst>
                <a:ext uri="{FF2B5EF4-FFF2-40B4-BE49-F238E27FC236}">
                  <a16:creationId xmlns:a16="http://schemas.microsoft.com/office/drawing/2014/main" id="{8910C362-67BC-4F2C-8F7B-9948646AC822}"/>
                </a:ext>
              </a:extLst>
            </p:cNvPr>
            <p:cNvSpPr/>
            <p:nvPr/>
          </p:nvSpPr>
          <p:spPr>
            <a:xfrm>
              <a:off x="6741274" y="2211421"/>
              <a:ext cx="61842" cy="51732"/>
            </a:xfrm>
            <a:custGeom>
              <a:avLst/>
              <a:gdLst/>
              <a:ahLst/>
              <a:cxnLst/>
              <a:rect l="l" t="t" r="r" b="b"/>
              <a:pathLst>
                <a:path w="2355" h="1970" extrusionOk="0">
                  <a:moveTo>
                    <a:pt x="1876" y="0"/>
                  </a:moveTo>
                  <a:lnTo>
                    <a:pt x="1876" y="0"/>
                  </a:lnTo>
                  <a:cubicBezTo>
                    <a:pt x="1982" y="268"/>
                    <a:pt x="1895" y="575"/>
                    <a:pt x="1666" y="737"/>
                  </a:cubicBezTo>
                  <a:lnTo>
                    <a:pt x="603" y="1512"/>
                  </a:lnTo>
                  <a:cubicBezTo>
                    <a:pt x="495" y="1591"/>
                    <a:pt x="364" y="1631"/>
                    <a:pt x="231" y="1631"/>
                  </a:cubicBezTo>
                  <a:cubicBezTo>
                    <a:pt x="153" y="1631"/>
                    <a:pt x="75" y="1617"/>
                    <a:pt x="1" y="1589"/>
                  </a:cubicBezTo>
                  <a:lnTo>
                    <a:pt x="1" y="1589"/>
                  </a:lnTo>
                  <a:cubicBezTo>
                    <a:pt x="20" y="1637"/>
                    <a:pt x="48" y="1685"/>
                    <a:pt x="77" y="1723"/>
                  </a:cubicBezTo>
                  <a:cubicBezTo>
                    <a:pt x="204" y="1885"/>
                    <a:pt x="394" y="1970"/>
                    <a:pt x="583" y="1970"/>
                  </a:cubicBezTo>
                  <a:cubicBezTo>
                    <a:pt x="708" y="1970"/>
                    <a:pt x="832" y="1933"/>
                    <a:pt x="938" y="1857"/>
                  </a:cubicBezTo>
                  <a:lnTo>
                    <a:pt x="2010" y="1082"/>
                  </a:lnTo>
                  <a:cubicBezTo>
                    <a:pt x="2288" y="881"/>
                    <a:pt x="2355" y="479"/>
                    <a:pt x="2135" y="201"/>
                  </a:cubicBezTo>
                  <a:cubicBezTo>
                    <a:pt x="2068" y="115"/>
                    <a:pt x="1982" y="48"/>
                    <a:pt x="1876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09" name="Google Shape;8203;p39">
              <a:extLst>
                <a:ext uri="{FF2B5EF4-FFF2-40B4-BE49-F238E27FC236}">
                  <a16:creationId xmlns:a16="http://schemas.microsoft.com/office/drawing/2014/main" id="{F22199BB-B37A-40B9-8452-87B4E95CAE39}"/>
                </a:ext>
              </a:extLst>
            </p:cNvPr>
            <p:cNvSpPr/>
            <p:nvPr/>
          </p:nvSpPr>
          <p:spPr>
            <a:xfrm>
              <a:off x="6765906" y="2236263"/>
              <a:ext cx="57063" cy="47084"/>
            </a:xfrm>
            <a:custGeom>
              <a:avLst/>
              <a:gdLst/>
              <a:ahLst/>
              <a:cxnLst/>
              <a:rect l="l" t="t" r="r" b="b"/>
              <a:pathLst>
                <a:path w="2173" h="1793" extrusionOk="0">
                  <a:moveTo>
                    <a:pt x="1466" y="1"/>
                  </a:moveTo>
                  <a:cubicBezTo>
                    <a:pt x="1338" y="1"/>
                    <a:pt x="1210" y="39"/>
                    <a:pt x="1101" y="117"/>
                  </a:cubicBezTo>
                  <a:lnTo>
                    <a:pt x="345" y="662"/>
                  </a:lnTo>
                  <a:cubicBezTo>
                    <a:pt x="67" y="863"/>
                    <a:pt x="0" y="1256"/>
                    <a:pt x="201" y="1533"/>
                  </a:cubicBezTo>
                  <a:cubicBezTo>
                    <a:pt x="324" y="1702"/>
                    <a:pt x="517" y="1793"/>
                    <a:pt x="712" y="1793"/>
                  </a:cubicBezTo>
                  <a:cubicBezTo>
                    <a:pt x="837" y="1793"/>
                    <a:pt x="964" y="1755"/>
                    <a:pt x="1072" y="1677"/>
                  </a:cubicBezTo>
                  <a:lnTo>
                    <a:pt x="1828" y="1122"/>
                  </a:lnTo>
                  <a:cubicBezTo>
                    <a:pt x="2115" y="921"/>
                    <a:pt x="2173" y="519"/>
                    <a:pt x="1962" y="241"/>
                  </a:cubicBezTo>
                  <a:cubicBezTo>
                    <a:pt x="1837" y="82"/>
                    <a:pt x="1652" y="1"/>
                    <a:pt x="1466" y="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8204;p39">
              <a:extLst>
                <a:ext uri="{FF2B5EF4-FFF2-40B4-BE49-F238E27FC236}">
                  <a16:creationId xmlns:a16="http://schemas.microsoft.com/office/drawing/2014/main" id="{868AEE1A-6FF9-4AE5-AB83-5F24CEA5FCA7}"/>
                </a:ext>
              </a:extLst>
            </p:cNvPr>
            <p:cNvSpPr/>
            <p:nvPr/>
          </p:nvSpPr>
          <p:spPr>
            <a:xfrm>
              <a:off x="6769163" y="2237051"/>
              <a:ext cx="53807" cy="46296"/>
            </a:xfrm>
            <a:custGeom>
              <a:avLst/>
              <a:gdLst/>
              <a:ahLst/>
              <a:cxnLst/>
              <a:rect l="l" t="t" r="r" b="b"/>
              <a:pathLst>
                <a:path w="2049" h="1763" extrusionOk="0">
                  <a:moveTo>
                    <a:pt x="1551" y="1"/>
                  </a:moveTo>
                  <a:lnTo>
                    <a:pt x="1551" y="1"/>
                  </a:lnTo>
                  <a:cubicBezTo>
                    <a:pt x="1637" y="259"/>
                    <a:pt x="1551" y="556"/>
                    <a:pt x="1331" y="718"/>
                  </a:cubicBezTo>
                  <a:lnTo>
                    <a:pt x="565" y="1264"/>
                  </a:lnTo>
                  <a:cubicBezTo>
                    <a:pt x="457" y="1340"/>
                    <a:pt x="327" y="1383"/>
                    <a:pt x="196" y="1383"/>
                  </a:cubicBezTo>
                  <a:cubicBezTo>
                    <a:pt x="131" y="1383"/>
                    <a:pt x="65" y="1372"/>
                    <a:pt x="1" y="1350"/>
                  </a:cubicBezTo>
                  <a:lnTo>
                    <a:pt x="1" y="1350"/>
                  </a:lnTo>
                  <a:cubicBezTo>
                    <a:pt x="20" y="1398"/>
                    <a:pt x="39" y="1455"/>
                    <a:pt x="77" y="1503"/>
                  </a:cubicBezTo>
                  <a:cubicBezTo>
                    <a:pt x="200" y="1672"/>
                    <a:pt x="393" y="1763"/>
                    <a:pt x="588" y="1763"/>
                  </a:cubicBezTo>
                  <a:cubicBezTo>
                    <a:pt x="713" y="1763"/>
                    <a:pt x="840" y="1725"/>
                    <a:pt x="948" y="1647"/>
                  </a:cubicBezTo>
                  <a:lnTo>
                    <a:pt x="1704" y="1092"/>
                  </a:lnTo>
                  <a:cubicBezTo>
                    <a:pt x="1991" y="891"/>
                    <a:pt x="2049" y="489"/>
                    <a:pt x="1838" y="211"/>
                  </a:cubicBezTo>
                  <a:cubicBezTo>
                    <a:pt x="1762" y="115"/>
                    <a:pt x="1657" y="48"/>
                    <a:pt x="1551" y="1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8205;p39">
              <a:extLst>
                <a:ext uri="{FF2B5EF4-FFF2-40B4-BE49-F238E27FC236}">
                  <a16:creationId xmlns:a16="http://schemas.microsoft.com/office/drawing/2014/main" id="{F73697D7-00A2-42E7-9777-946B1E8F53AD}"/>
                </a:ext>
              </a:extLst>
            </p:cNvPr>
            <p:cNvSpPr/>
            <p:nvPr/>
          </p:nvSpPr>
          <p:spPr>
            <a:xfrm>
              <a:off x="6793794" y="2262156"/>
              <a:ext cx="49027" cy="41149"/>
            </a:xfrm>
            <a:custGeom>
              <a:avLst/>
              <a:gdLst/>
              <a:ahLst/>
              <a:cxnLst/>
              <a:rect l="l" t="t" r="r" b="b"/>
              <a:pathLst>
                <a:path w="1867" h="1567" extrusionOk="0">
                  <a:moveTo>
                    <a:pt x="1159" y="0"/>
                  </a:moveTo>
                  <a:cubicBezTo>
                    <a:pt x="1032" y="0"/>
                    <a:pt x="904" y="39"/>
                    <a:pt x="795" y="116"/>
                  </a:cubicBezTo>
                  <a:lnTo>
                    <a:pt x="345" y="442"/>
                  </a:lnTo>
                  <a:cubicBezTo>
                    <a:pt x="58" y="643"/>
                    <a:pt x="1" y="1035"/>
                    <a:pt x="202" y="1313"/>
                  </a:cubicBezTo>
                  <a:cubicBezTo>
                    <a:pt x="322" y="1479"/>
                    <a:pt x="511" y="1566"/>
                    <a:pt x="703" y="1566"/>
                  </a:cubicBezTo>
                  <a:cubicBezTo>
                    <a:pt x="832" y="1566"/>
                    <a:pt x="961" y="1527"/>
                    <a:pt x="1073" y="1447"/>
                  </a:cubicBezTo>
                  <a:lnTo>
                    <a:pt x="1522" y="1121"/>
                  </a:lnTo>
                  <a:cubicBezTo>
                    <a:pt x="1810" y="920"/>
                    <a:pt x="1867" y="518"/>
                    <a:pt x="1647" y="241"/>
                  </a:cubicBezTo>
                  <a:cubicBezTo>
                    <a:pt x="1528" y="82"/>
                    <a:pt x="1344" y="0"/>
                    <a:pt x="1159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8206;p39">
              <a:extLst>
                <a:ext uri="{FF2B5EF4-FFF2-40B4-BE49-F238E27FC236}">
                  <a16:creationId xmlns:a16="http://schemas.microsoft.com/office/drawing/2014/main" id="{EBB742B2-87E1-482C-9AC6-C076B8716CA4}"/>
                </a:ext>
              </a:extLst>
            </p:cNvPr>
            <p:cNvSpPr/>
            <p:nvPr/>
          </p:nvSpPr>
          <p:spPr>
            <a:xfrm>
              <a:off x="6797313" y="2263180"/>
              <a:ext cx="45509" cy="40125"/>
            </a:xfrm>
            <a:custGeom>
              <a:avLst/>
              <a:gdLst/>
              <a:ahLst/>
              <a:cxnLst/>
              <a:rect l="l" t="t" r="r" b="b"/>
              <a:pathLst>
                <a:path w="1733" h="1528" extrusionOk="0">
                  <a:moveTo>
                    <a:pt x="1254" y="1"/>
                  </a:moveTo>
                  <a:lnTo>
                    <a:pt x="1254" y="1"/>
                  </a:lnTo>
                  <a:cubicBezTo>
                    <a:pt x="1360" y="269"/>
                    <a:pt x="1264" y="566"/>
                    <a:pt x="1044" y="728"/>
                  </a:cubicBezTo>
                  <a:lnTo>
                    <a:pt x="585" y="1054"/>
                  </a:lnTo>
                  <a:cubicBezTo>
                    <a:pt x="476" y="1132"/>
                    <a:pt x="348" y="1172"/>
                    <a:pt x="221" y="1172"/>
                  </a:cubicBezTo>
                  <a:cubicBezTo>
                    <a:pt x="146" y="1172"/>
                    <a:pt x="72" y="1158"/>
                    <a:pt x="1" y="1130"/>
                  </a:cubicBezTo>
                  <a:lnTo>
                    <a:pt x="1" y="1130"/>
                  </a:lnTo>
                  <a:cubicBezTo>
                    <a:pt x="95" y="1383"/>
                    <a:pt x="332" y="1527"/>
                    <a:pt x="576" y="1527"/>
                  </a:cubicBezTo>
                  <a:cubicBezTo>
                    <a:pt x="701" y="1527"/>
                    <a:pt x="828" y="1489"/>
                    <a:pt x="939" y="1408"/>
                  </a:cubicBezTo>
                  <a:lnTo>
                    <a:pt x="1398" y="1082"/>
                  </a:lnTo>
                  <a:cubicBezTo>
                    <a:pt x="1676" y="881"/>
                    <a:pt x="1733" y="479"/>
                    <a:pt x="1522" y="202"/>
                  </a:cubicBezTo>
                  <a:cubicBezTo>
                    <a:pt x="1455" y="116"/>
                    <a:pt x="1360" y="39"/>
                    <a:pt x="1254" y="1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8207;p39">
              <a:extLst>
                <a:ext uri="{FF2B5EF4-FFF2-40B4-BE49-F238E27FC236}">
                  <a16:creationId xmlns:a16="http://schemas.microsoft.com/office/drawing/2014/main" id="{91F8A667-BE1F-4525-B0EE-39720430FA26}"/>
                </a:ext>
              </a:extLst>
            </p:cNvPr>
            <p:cNvSpPr/>
            <p:nvPr/>
          </p:nvSpPr>
          <p:spPr>
            <a:xfrm>
              <a:off x="6799335" y="2099843"/>
              <a:ext cx="70639" cy="108848"/>
            </a:xfrm>
            <a:custGeom>
              <a:avLst/>
              <a:gdLst/>
              <a:ahLst/>
              <a:cxnLst/>
              <a:rect l="l" t="t" r="r" b="b"/>
              <a:pathLst>
                <a:path w="2690" h="4145" extrusionOk="0">
                  <a:moveTo>
                    <a:pt x="574" y="0"/>
                  </a:moveTo>
                  <a:cubicBezTo>
                    <a:pt x="479" y="0"/>
                    <a:pt x="393" y="67"/>
                    <a:pt x="374" y="163"/>
                  </a:cubicBezTo>
                  <a:lnTo>
                    <a:pt x="0" y="1665"/>
                  </a:lnTo>
                  <a:lnTo>
                    <a:pt x="0" y="3321"/>
                  </a:lnTo>
                  <a:cubicBezTo>
                    <a:pt x="0" y="3771"/>
                    <a:pt x="364" y="4144"/>
                    <a:pt x="823" y="4144"/>
                  </a:cubicBezTo>
                  <a:cubicBezTo>
                    <a:pt x="1283" y="4144"/>
                    <a:pt x="1656" y="3771"/>
                    <a:pt x="1656" y="3321"/>
                  </a:cubicBezTo>
                  <a:lnTo>
                    <a:pt x="1656" y="2077"/>
                  </a:lnTo>
                  <a:lnTo>
                    <a:pt x="2690" y="10"/>
                  </a:lnTo>
                  <a:lnTo>
                    <a:pt x="574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14" name="Google Shape;8208;p39">
              <a:extLst>
                <a:ext uri="{FF2B5EF4-FFF2-40B4-BE49-F238E27FC236}">
                  <a16:creationId xmlns:a16="http://schemas.microsoft.com/office/drawing/2014/main" id="{8D9D4540-773F-45C2-9603-C6B513429E53}"/>
                </a:ext>
              </a:extLst>
            </p:cNvPr>
            <p:cNvSpPr/>
            <p:nvPr/>
          </p:nvSpPr>
          <p:spPr>
            <a:xfrm>
              <a:off x="6799335" y="2100053"/>
              <a:ext cx="29936" cy="108638"/>
            </a:xfrm>
            <a:custGeom>
              <a:avLst/>
              <a:gdLst/>
              <a:ahLst/>
              <a:cxnLst/>
              <a:rect l="l" t="t" r="r" b="b"/>
              <a:pathLst>
                <a:path w="1140" h="4137" extrusionOk="0">
                  <a:moveTo>
                    <a:pt x="556" y="1"/>
                  </a:moveTo>
                  <a:cubicBezTo>
                    <a:pt x="468" y="1"/>
                    <a:pt x="391" y="65"/>
                    <a:pt x="374" y="155"/>
                  </a:cubicBezTo>
                  <a:lnTo>
                    <a:pt x="0" y="1657"/>
                  </a:lnTo>
                  <a:lnTo>
                    <a:pt x="0" y="3313"/>
                  </a:lnTo>
                  <a:cubicBezTo>
                    <a:pt x="0" y="3763"/>
                    <a:pt x="364" y="4136"/>
                    <a:pt x="823" y="4136"/>
                  </a:cubicBezTo>
                  <a:cubicBezTo>
                    <a:pt x="929" y="4136"/>
                    <a:pt x="1034" y="4117"/>
                    <a:pt x="1139" y="4079"/>
                  </a:cubicBezTo>
                  <a:cubicBezTo>
                    <a:pt x="823" y="3945"/>
                    <a:pt x="622" y="3648"/>
                    <a:pt x="622" y="3313"/>
                  </a:cubicBezTo>
                  <a:lnTo>
                    <a:pt x="622" y="1657"/>
                  </a:lnTo>
                  <a:lnTo>
                    <a:pt x="1034" y="2"/>
                  </a:lnTo>
                  <a:lnTo>
                    <a:pt x="574" y="2"/>
                  </a:lnTo>
                  <a:cubicBezTo>
                    <a:pt x="568" y="1"/>
                    <a:pt x="562" y="1"/>
                    <a:pt x="556" y="1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6608;p38">
            <a:extLst>
              <a:ext uri="{FF2B5EF4-FFF2-40B4-BE49-F238E27FC236}">
                <a16:creationId xmlns:a16="http://schemas.microsoft.com/office/drawing/2014/main" id="{F69806DD-30EB-4678-8805-E79859D15A56}"/>
              </a:ext>
            </a:extLst>
          </p:cNvPr>
          <p:cNvGrpSpPr/>
          <p:nvPr/>
        </p:nvGrpSpPr>
        <p:grpSpPr>
          <a:xfrm>
            <a:off x="4150925" y="1548212"/>
            <a:ext cx="672656" cy="670804"/>
            <a:chOff x="847400" y="1503588"/>
            <a:chExt cx="342496" cy="341553"/>
          </a:xfrm>
        </p:grpSpPr>
        <p:sp>
          <p:nvSpPr>
            <p:cNvPr id="116" name="Google Shape;6609;p38">
              <a:extLst>
                <a:ext uri="{FF2B5EF4-FFF2-40B4-BE49-F238E27FC236}">
                  <a16:creationId xmlns:a16="http://schemas.microsoft.com/office/drawing/2014/main" id="{57B4037E-0D5C-46F3-8E89-BCBDA4E983C1}"/>
                </a:ext>
              </a:extLst>
            </p:cNvPr>
            <p:cNvSpPr/>
            <p:nvPr/>
          </p:nvSpPr>
          <p:spPr>
            <a:xfrm>
              <a:off x="989998" y="1503588"/>
              <a:ext cx="57300" cy="31487"/>
            </a:xfrm>
            <a:custGeom>
              <a:avLst/>
              <a:gdLst/>
              <a:ahLst/>
              <a:cxnLst/>
              <a:rect l="l" t="t" r="r" b="b"/>
              <a:pathLst>
                <a:path w="3827" h="2103" extrusionOk="0">
                  <a:moveTo>
                    <a:pt x="337" y="0"/>
                  </a:moveTo>
                  <a:cubicBezTo>
                    <a:pt x="148" y="0"/>
                    <a:pt x="0" y="147"/>
                    <a:pt x="0" y="315"/>
                  </a:cubicBezTo>
                  <a:lnTo>
                    <a:pt x="0" y="1766"/>
                  </a:lnTo>
                  <a:cubicBezTo>
                    <a:pt x="0" y="1955"/>
                    <a:pt x="148" y="2103"/>
                    <a:pt x="337" y="2103"/>
                  </a:cubicBezTo>
                  <a:lnTo>
                    <a:pt x="3490" y="2103"/>
                  </a:lnTo>
                  <a:cubicBezTo>
                    <a:pt x="3680" y="2103"/>
                    <a:pt x="3827" y="1955"/>
                    <a:pt x="3827" y="1766"/>
                  </a:cubicBezTo>
                  <a:lnTo>
                    <a:pt x="3827" y="315"/>
                  </a:lnTo>
                  <a:cubicBezTo>
                    <a:pt x="3827" y="147"/>
                    <a:pt x="3680" y="0"/>
                    <a:pt x="3490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17" name="Google Shape;6610;p38">
              <a:extLst>
                <a:ext uri="{FF2B5EF4-FFF2-40B4-BE49-F238E27FC236}">
                  <a16:creationId xmlns:a16="http://schemas.microsoft.com/office/drawing/2014/main" id="{F8A1223B-1D01-4FC4-B567-51FC908FEB01}"/>
                </a:ext>
              </a:extLst>
            </p:cNvPr>
            <p:cNvSpPr/>
            <p:nvPr/>
          </p:nvSpPr>
          <p:spPr>
            <a:xfrm>
              <a:off x="1025572" y="1503588"/>
              <a:ext cx="21725" cy="31487"/>
            </a:xfrm>
            <a:custGeom>
              <a:avLst/>
              <a:gdLst/>
              <a:ahLst/>
              <a:cxnLst/>
              <a:rect l="l" t="t" r="r" b="b"/>
              <a:pathLst>
                <a:path w="1451" h="2103" extrusionOk="0">
                  <a:moveTo>
                    <a:pt x="0" y="0"/>
                  </a:moveTo>
                  <a:lnTo>
                    <a:pt x="0" y="2103"/>
                  </a:lnTo>
                  <a:lnTo>
                    <a:pt x="1114" y="2103"/>
                  </a:lnTo>
                  <a:cubicBezTo>
                    <a:pt x="1304" y="2103"/>
                    <a:pt x="1451" y="1955"/>
                    <a:pt x="1451" y="1766"/>
                  </a:cubicBezTo>
                  <a:lnTo>
                    <a:pt x="1451" y="315"/>
                  </a:lnTo>
                  <a:cubicBezTo>
                    <a:pt x="1451" y="147"/>
                    <a:pt x="1304" y="0"/>
                    <a:pt x="1114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6611;p38">
              <a:extLst>
                <a:ext uri="{FF2B5EF4-FFF2-40B4-BE49-F238E27FC236}">
                  <a16:creationId xmlns:a16="http://schemas.microsoft.com/office/drawing/2014/main" id="{10B86B27-0711-42F0-B520-F8A9BAF6F8EE}"/>
                </a:ext>
              </a:extLst>
            </p:cNvPr>
            <p:cNvSpPr/>
            <p:nvPr/>
          </p:nvSpPr>
          <p:spPr>
            <a:xfrm>
              <a:off x="867537" y="1550212"/>
              <a:ext cx="302220" cy="183233"/>
            </a:xfrm>
            <a:custGeom>
              <a:avLst/>
              <a:gdLst/>
              <a:ahLst/>
              <a:cxnLst/>
              <a:rect l="l" t="t" r="r" b="b"/>
              <a:pathLst>
                <a:path w="20185" h="12238" extrusionOk="0">
                  <a:moveTo>
                    <a:pt x="337" y="1"/>
                  </a:moveTo>
                  <a:cubicBezTo>
                    <a:pt x="148" y="1"/>
                    <a:pt x="1" y="148"/>
                    <a:pt x="1" y="337"/>
                  </a:cubicBezTo>
                  <a:lnTo>
                    <a:pt x="1" y="11901"/>
                  </a:lnTo>
                  <a:cubicBezTo>
                    <a:pt x="1" y="12090"/>
                    <a:pt x="148" y="12237"/>
                    <a:pt x="337" y="12237"/>
                  </a:cubicBezTo>
                  <a:lnTo>
                    <a:pt x="19848" y="12237"/>
                  </a:lnTo>
                  <a:cubicBezTo>
                    <a:pt x="20037" y="12237"/>
                    <a:pt x="20184" y="12069"/>
                    <a:pt x="20184" y="11901"/>
                  </a:cubicBezTo>
                  <a:lnTo>
                    <a:pt x="20184" y="337"/>
                  </a:lnTo>
                  <a:cubicBezTo>
                    <a:pt x="20184" y="148"/>
                    <a:pt x="20037" y="1"/>
                    <a:pt x="19848" y="1"/>
                  </a:cubicBezTo>
                  <a:close/>
                </a:path>
              </a:pathLst>
            </a:custGeom>
            <a:solidFill>
              <a:srgbClr val="F3F6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6612;p38">
              <a:extLst>
                <a:ext uri="{FF2B5EF4-FFF2-40B4-BE49-F238E27FC236}">
                  <a16:creationId xmlns:a16="http://schemas.microsoft.com/office/drawing/2014/main" id="{03E97996-4C91-4095-A17D-4F2D81DD2FCB}"/>
                </a:ext>
              </a:extLst>
            </p:cNvPr>
            <p:cNvSpPr/>
            <p:nvPr/>
          </p:nvSpPr>
          <p:spPr>
            <a:xfrm>
              <a:off x="1149275" y="1552368"/>
              <a:ext cx="20482" cy="183233"/>
            </a:xfrm>
            <a:custGeom>
              <a:avLst/>
              <a:gdLst/>
              <a:ahLst/>
              <a:cxnLst/>
              <a:rect l="l" t="t" r="r" b="b"/>
              <a:pathLst>
                <a:path w="1368" h="12238" extrusionOk="0">
                  <a:moveTo>
                    <a:pt x="1" y="1"/>
                  </a:moveTo>
                  <a:lnTo>
                    <a:pt x="1" y="12237"/>
                  </a:lnTo>
                  <a:lnTo>
                    <a:pt x="1031" y="12237"/>
                  </a:lnTo>
                  <a:cubicBezTo>
                    <a:pt x="1220" y="12237"/>
                    <a:pt x="1367" y="12069"/>
                    <a:pt x="1367" y="11901"/>
                  </a:cubicBezTo>
                  <a:lnTo>
                    <a:pt x="1367" y="337"/>
                  </a:lnTo>
                  <a:cubicBezTo>
                    <a:pt x="1367" y="148"/>
                    <a:pt x="1220" y="1"/>
                    <a:pt x="1031" y="1"/>
                  </a:cubicBezTo>
                  <a:close/>
                </a:path>
              </a:pathLst>
            </a:custGeom>
            <a:solidFill>
              <a:srgbClr val="E9EEF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6614;p38">
              <a:extLst>
                <a:ext uri="{FF2B5EF4-FFF2-40B4-BE49-F238E27FC236}">
                  <a16:creationId xmlns:a16="http://schemas.microsoft.com/office/drawing/2014/main" id="{89B99DF8-13B3-4E76-A7C1-2A44BF4E1FE7}"/>
                </a:ext>
              </a:extLst>
            </p:cNvPr>
            <p:cNvSpPr/>
            <p:nvPr/>
          </p:nvSpPr>
          <p:spPr>
            <a:xfrm>
              <a:off x="950964" y="1790042"/>
              <a:ext cx="135366" cy="31487"/>
            </a:xfrm>
            <a:custGeom>
              <a:avLst/>
              <a:gdLst/>
              <a:ahLst/>
              <a:cxnLst/>
              <a:rect l="l" t="t" r="r" b="b"/>
              <a:pathLst>
                <a:path w="9041" h="2103" extrusionOk="0">
                  <a:moveTo>
                    <a:pt x="1199" y="0"/>
                  </a:moveTo>
                  <a:cubicBezTo>
                    <a:pt x="1094" y="0"/>
                    <a:pt x="967" y="84"/>
                    <a:pt x="904" y="190"/>
                  </a:cubicBezTo>
                  <a:lnTo>
                    <a:pt x="127" y="1598"/>
                  </a:lnTo>
                  <a:cubicBezTo>
                    <a:pt x="0" y="1829"/>
                    <a:pt x="169" y="2103"/>
                    <a:pt x="421" y="2103"/>
                  </a:cubicBezTo>
                  <a:lnTo>
                    <a:pt x="8620" y="2103"/>
                  </a:lnTo>
                  <a:cubicBezTo>
                    <a:pt x="8873" y="2103"/>
                    <a:pt x="9041" y="1829"/>
                    <a:pt x="8915" y="1598"/>
                  </a:cubicBezTo>
                  <a:lnTo>
                    <a:pt x="8116" y="190"/>
                  </a:lnTo>
                  <a:cubicBezTo>
                    <a:pt x="8053" y="84"/>
                    <a:pt x="7948" y="0"/>
                    <a:pt x="7821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6615;p38">
              <a:extLst>
                <a:ext uri="{FF2B5EF4-FFF2-40B4-BE49-F238E27FC236}">
                  <a16:creationId xmlns:a16="http://schemas.microsoft.com/office/drawing/2014/main" id="{81DCD4F3-0F69-4BAF-9D5F-41EACE6846B6}"/>
                </a:ext>
              </a:extLst>
            </p:cNvPr>
            <p:cNvSpPr/>
            <p:nvPr/>
          </p:nvSpPr>
          <p:spPr>
            <a:xfrm>
              <a:off x="911931" y="1752581"/>
              <a:ext cx="82798" cy="92560"/>
            </a:xfrm>
            <a:custGeom>
              <a:avLst/>
              <a:gdLst/>
              <a:ahLst/>
              <a:cxnLst/>
              <a:rect l="l" t="t" r="r" b="b"/>
              <a:pathLst>
                <a:path w="5530" h="6182" extrusionOk="0">
                  <a:moveTo>
                    <a:pt x="3448" y="0"/>
                  </a:moveTo>
                  <a:cubicBezTo>
                    <a:pt x="3322" y="0"/>
                    <a:pt x="3217" y="85"/>
                    <a:pt x="3154" y="190"/>
                  </a:cubicBezTo>
                  <a:lnTo>
                    <a:pt x="126" y="5698"/>
                  </a:lnTo>
                  <a:cubicBezTo>
                    <a:pt x="0" y="5908"/>
                    <a:pt x="169" y="6182"/>
                    <a:pt x="421" y="6182"/>
                  </a:cubicBezTo>
                  <a:lnTo>
                    <a:pt x="2166" y="6182"/>
                  </a:lnTo>
                  <a:cubicBezTo>
                    <a:pt x="2292" y="6182"/>
                    <a:pt x="2397" y="6119"/>
                    <a:pt x="2460" y="6013"/>
                  </a:cubicBezTo>
                  <a:lnTo>
                    <a:pt x="5488" y="505"/>
                  </a:lnTo>
                  <a:cubicBezTo>
                    <a:pt x="5530" y="400"/>
                    <a:pt x="5530" y="274"/>
                    <a:pt x="5488" y="169"/>
                  </a:cubicBezTo>
                  <a:cubicBezTo>
                    <a:pt x="5425" y="63"/>
                    <a:pt x="5298" y="0"/>
                    <a:pt x="5193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6616;p38">
              <a:extLst>
                <a:ext uri="{FF2B5EF4-FFF2-40B4-BE49-F238E27FC236}">
                  <a16:creationId xmlns:a16="http://schemas.microsoft.com/office/drawing/2014/main" id="{046CFB45-3724-489E-ADA9-7368548854F3}"/>
                </a:ext>
              </a:extLst>
            </p:cNvPr>
            <p:cNvSpPr/>
            <p:nvPr/>
          </p:nvSpPr>
          <p:spPr>
            <a:xfrm>
              <a:off x="1042061" y="1751121"/>
              <a:ext cx="83741" cy="92290"/>
            </a:xfrm>
            <a:custGeom>
              <a:avLst/>
              <a:gdLst/>
              <a:ahLst/>
              <a:cxnLst/>
              <a:rect l="l" t="t" r="r" b="b"/>
              <a:pathLst>
                <a:path w="5593" h="6164" extrusionOk="0">
                  <a:moveTo>
                    <a:pt x="2184" y="0"/>
                  </a:moveTo>
                  <a:cubicBezTo>
                    <a:pt x="2171" y="0"/>
                    <a:pt x="2158" y="1"/>
                    <a:pt x="2145" y="3"/>
                  </a:cubicBezTo>
                  <a:lnTo>
                    <a:pt x="400" y="3"/>
                  </a:lnTo>
                  <a:cubicBezTo>
                    <a:pt x="148" y="3"/>
                    <a:pt x="0" y="277"/>
                    <a:pt x="127" y="487"/>
                  </a:cubicBezTo>
                  <a:lnTo>
                    <a:pt x="3133" y="5995"/>
                  </a:lnTo>
                  <a:cubicBezTo>
                    <a:pt x="3196" y="6101"/>
                    <a:pt x="3301" y="6164"/>
                    <a:pt x="3427" y="6164"/>
                  </a:cubicBezTo>
                  <a:lnTo>
                    <a:pt x="5172" y="6164"/>
                  </a:lnTo>
                  <a:cubicBezTo>
                    <a:pt x="5425" y="6164"/>
                    <a:pt x="5593" y="5890"/>
                    <a:pt x="5467" y="5680"/>
                  </a:cubicBezTo>
                  <a:lnTo>
                    <a:pt x="2439" y="172"/>
                  </a:lnTo>
                  <a:cubicBezTo>
                    <a:pt x="2383" y="77"/>
                    <a:pt x="2292" y="0"/>
                    <a:pt x="2184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79" name="Google Shape;6617;p38">
              <a:extLst>
                <a:ext uri="{FF2B5EF4-FFF2-40B4-BE49-F238E27FC236}">
                  <a16:creationId xmlns:a16="http://schemas.microsoft.com/office/drawing/2014/main" id="{3C742DA6-3C8F-4C46-A9D9-921C88EE26A8}"/>
                </a:ext>
              </a:extLst>
            </p:cNvPr>
            <p:cNvSpPr/>
            <p:nvPr/>
          </p:nvSpPr>
          <p:spPr>
            <a:xfrm>
              <a:off x="949392" y="1752850"/>
              <a:ext cx="46535" cy="20198"/>
            </a:xfrm>
            <a:custGeom>
              <a:avLst/>
              <a:gdLst/>
              <a:ahLst/>
              <a:cxnLst/>
              <a:rect l="l" t="t" r="r" b="b"/>
              <a:pathLst>
                <a:path w="3108" h="1349" extrusionOk="0">
                  <a:moveTo>
                    <a:pt x="908" y="0"/>
                  </a:moveTo>
                  <a:cubicBezTo>
                    <a:pt x="799" y="0"/>
                    <a:pt x="708" y="77"/>
                    <a:pt x="652" y="172"/>
                  </a:cubicBezTo>
                  <a:lnTo>
                    <a:pt x="0" y="1349"/>
                  </a:lnTo>
                  <a:lnTo>
                    <a:pt x="2502" y="1349"/>
                  </a:lnTo>
                  <a:lnTo>
                    <a:pt x="2986" y="487"/>
                  </a:lnTo>
                  <a:cubicBezTo>
                    <a:pt x="3107" y="264"/>
                    <a:pt x="2956" y="2"/>
                    <a:pt x="2719" y="2"/>
                  </a:cubicBezTo>
                  <a:cubicBezTo>
                    <a:pt x="2710" y="2"/>
                    <a:pt x="2701" y="3"/>
                    <a:pt x="2691" y="3"/>
                  </a:cubicBezTo>
                  <a:lnTo>
                    <a:pt x="946" y="3"/>
                  </a:lnTo>
                  <a:cubicBezTo>
                    <a:pt x="933" y="1"/>
                    <a:pt x="920" y="0"/>
                    <a:pt x="908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6618;p38">
              <a:extLst>
                <a:ext uri="{FF2B5EF4-FFF2-40B4-BE49-F238E27FC236}">
                  <a16:creationId xmlns:a16="http://schemas.microsoft.com/office/drawing/2014/main" id="{64583023-E2CB-4454-909D-DCEB9D0DA9E9}"/>
                </a:ext>
              </a:extLst>
            </p:cNvPr>
            <p:cNvSpPr/>
            <p:nvPr/>
          </p:nvSpPr>
          <p:spPr>
            <a:xfrm>
              <a:off x="1041623" y="1752850"/>
              <a:ext cx="46280" cy="20198"/>
            </a:xfrm>
            <a:custGeom>
              <a:avLst/>
              <a:gdLst/>
              <a:ahLst/>
              <a:cxnLst/>
              <a:rect l="l" t="t" r="r" b="b"/>
              <a:pathLst>
                <a:path w="3091" h="1349" extrusionOk="0">
                  <a:moveTo>
                    <a:pt x="2184" y="0"/>
                  </a:moveTo>
                  <a:cubicBezTo>
                    <a:pt x="2171" y="0"/>
                    <a:pt x="2158" y="1"/>
                    <a:pt x="2145" y="3"/>
                  </a:cubicBezTo>
                  <a:lnTo>
                    <a:pt x="400" y="3"/>
                  </a:lnTo>
                  <a:cubicBezTo>
                    <a:pt x="148" y="3"/>
                    <a:pt x="0" y="277"/>
                    <a:pt x="127" y="487"/>
                  </a:cubicBezTo>
                  <a:lnTo>
                    <a:pt x="589" y="1349"/>
                  </a:lnTo>
                  <a:lnTo>
                    <a:pt x="3091" y="1349"/>
                  </a:lnTo>
                  <a:lnTo>
                    <a:pt x="2439" y="172"/>
                  </a:lnTo>
                  <a:cubicBezTo>
                    <a:pt x="2383" y="77"/>
                    <a:pt x="2292" y="0"/>
                    <a:pt x="2184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6622;p38">
              <a:extLst>
                <a:ext uri="{FF2B5EF4-FFF2-40B4-BE49-F238E27FC236}">
                  <a16:creationId xmlns:a16="http://schemas.microsoft.com/office/drawing/2014/main" id="{E8CE3E09-EF2D-4391-BC37-1DBE7D92196A}"/>
                </a:ext>
              </a:extLst>
            </p:cNvPr>
            <p:cNvSpPr/>
            <p:nvPr/>
          </p:nvSpPr>
          <p:spPr>
            <a:xfrm>
              <a:off x="1046339" y="1601703"/>
              <a:ext cx="47418" cy="50787"/>
            </a:xfrm>
            <a:custGeom>
              <a:avLst/>
              <a:gdLst/>
              <a:ahLst/>
              <a:cxnLst/>
              <a:rect l="l" t="t" r="r" b="b"/>
              <a:pathLst>
                <a:path w="3167" h="3392" extrusionOk="0">
                  <a:moveTo>
                    <a:pt x="2688" y="0"/>
                  </a:moveTo>
                  <a:cubicBezTo>
                    <a:pt x="2601" y="0"/>
                    <a:pt x="2511" y="39"/>
                    <a:pt x="2440" y="133"/>
                  </a:cubicBezTo>
                  <a:lnTo>
                    <a:pt x="190" y="2845"/>
                  </a:lnTo>
                  <a:cubicBezTo>
                    <a:pt x="1" y="3055"/>
                    <a:pt x="148" y="3392"/>
                    <a:pt x="442" y="3392"/>
                  </a:cubicBezTo>
                  <a:cubicBezTo>
                    <a:pt x="547" y="3392"/>
                    <a:pt x="631" y="3329"/>
                    <a:pt x="695" y="3266"/>
                  </a:cubicBezTo>
                  <a:lnTo>
                    <a:pt x="2965" y="553"/>
                  </a:lnTo>
                  <a:cubicBezTo>
                    <a:pt x="3167" y="305"/>
                    <a:pt x="2934" y="0"/>
                    <a:pt x="2688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85" name="Google Shape;6623;p38">
              <a:extLst>
                <a:ext uri="{FF2B5EF4-FFF2-40B4-BE49-F238E27FC236}">
                  <a16:creationId xmlns:a16="http://schemas.microsoft.com/office/drawing/2014/main" id="{B1064071-2596-4611-83A1-7FD4A9FD81FB}"/>
                </a:ext>
              </a:extLst>
            </p:cNvPr>
            <p:cNvSpPr/>
            <p:nvPr/>
          </p:nvSpPr>
          <p:spPr>
            <a:xfrm>
              <a:off x="990567" y="1630091"/>
              <a:ext cx="48556" cy="29331"/>
            </a:xfrm>
            <a:custGeom>
              <a:avLst/>
              <a:gdLst/>
              <a:ahLst/>
              <a:cxnLst/>
              <a:rect l="l" t="t" r="r" b="b"/>
              <a:pathLst>
                <a:path w="3243" h="1959" extrusionOk="0">
                  <a:moveTo>
                    <a:pt x="494" y="0"/>
                  </a:moveTo>
                  <a:cubicBezTo>
                    <a:pt x="194" y="0"/>
                    <a:pt x="0" y="454"/>
                    <a:pt x="341" y="634"/>
                  </a:cubicBezTo>
                  <a:lnTo>
                    <a:pt x="2611" y="1916"/>
                  </a:lnTo>
                  <a:cubicBezTo>
                    <a:pt x="2653" y="1937"/>
                    <a:pt x="2717" y="1958"/>
                    <a:pt x="2759" y="1958"/>
                  </a:cubicBezTo>
                  <a:cubicBezTo>
                    <a:pt x="3116" y="1958"/>
                    <a:pt x="3242" y="1496"/>
                    <a:pt x="2927" y="1327"/>
                  </a:cubicBezTo>
                  <a:lnTo>
                    <a:pt x="656" y="45"/>
                  </a:lnTo>
                  <a:cubicBezTo>
                    <a:pt x="600" y="14"/>
                    <a:pt x="545" y="0"/>
                    <a:pt x="494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6624;p38">
              <a:extLst>
                <a:ext uri="{FF2B5EF4-FFF2-40B4-BE49-F238E27FC236}">
                  <a16:creationId xmlns:a16="http://schemas.microsoft.com/office/drawing/2014/main" id="{B00030B7-FF72-408D-9322-FA8B2E07C67A}"/>
                </a:ext>
              </a:extLst>
            </p:cNvPr>
            <p:cNvSpPr/>
            <p:nvPr/>
          </p:nvSpPr>
          <p:spPr>
            <a:xfrm>
              <a:off x="940573" y="1633983"/>
              <a:ext cx="44543" cy="51565"/>
            </a:xfrm>
            <a:custGeom>
              <a:avLst/>
              <a:gdLst/>
              <a:ahLst/>
              <a:cxnLst/>
              <a:rect l="l" t="t" r="r" b="b"/>
              <a:pathLst>
                <a:path w="2975" h="3444" extrusionOk="0">
                  <a:moveTo>
                    <a:pt x="2525" y="0"/>
                  </a:moveTo>
                  <a:cubicBezTo>
                    <a:pt x="2444" y="0"/>
                    <a:pt x="2362" y="30"/>
                    <a:pt x="2292" y="100"/>
                  </a:cubicBezTo>
                  <a:lnTo>
                    <a:pt x="148" y="2918"/>
                  </a:lnTo>
                  <a:cubicBezTo>
                    <a:pt x="1" y="3149"/>
                    <a:pt x="148" y="3443"/>
                    <a:pt x="421" y="3443"/>
                  </a:cubicBezTo>
                  <a:cubicBezTo>
                    <a:pt x="526" y="3443"/>
                    <a:pt x="631" y="3401"/>
                    <a:pt x="694" y="3317"/>
                  </a:cubicBezTo>
                  <a:lnTo>
                    <a:pt x="2818" y="521"/>
                  </a:lnTo>
                  <a:cubicBezTo>
                    <a:pt x="2974" y="255"/>
                    <a:pt x="2758" y="0"/>
                    <a:pt x="2525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6625;p38">
              <a:extLst>
                <a:ext uri="{FF2B5EF4-FFF2-40B4-BE49-F238E27FC236}">
                  <a16:creationId xmlns:a16="http://schemas.microsoft.com/office/drawing/2014/main" id="{6523AD25-FF34-4F88-989D-539FEB1044A0}"/>
                </a:ext>
              </a:extLst>
            </p:cNvPr>
            <p:cNvSpPr/>
            <p:nvPr/>
          </p:nvSpPr>
          <p:spPr>
            <a:xfrm>
              <a:off x="912560" y="1673256"/>
              <a:ext cx="45966" cy="39408"/>
            </a:xfrm>
            <a:custGeom>
              <a:avLst/>
              <a:gdLst/>
              <a:ahLst/>
              <a:cxnLst/>
              <a:rect l="l" t="t" r="r" b="b"/>
              <a:pathLst>
                <a:path w="3070" h="2632" extrusionOk="0">
                  <a:moveTo>
                    <a:pt x="1766" y="0"/>
                  </a:moveTo>
                  <a:cubicBezTo>
                    <a:pt x="589" y="0"/>
                    <a:pt x="0" y="1409"/>
                    <a:pt x="841" y="2250"/>
                  </a:cubicBezTo>
                  <a:cubicBezTo>
                    <a:pt x="1105" y="2514"/>
                    <a:pt x="1430" y="2632"/>
                    <a:pt x="1750" y="2632"/>
                  </a:cubicBezTo>
                  <a:cubicBezTo>
                    <a:pt x="2422" y="2632"/>
                    <a:pt x="3070" y="2109"/>
                    <a:pt x="3070" y="1325"/>
                  </a:cubicBezTo>
                  <a:cubicBezTo>
                    <a:pt x="3070" y="589"/>
                    <a:pt x="2481" y="0"/>
                    <a:pt x="1766" y="0"/>
                  </a:cubicBezTo>
                  <a:close/>
                </a:path>
              </a:pathLst>
            </a:custGeom>
            <a:solidFill>
              <a:srgbClr val="D0D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6626;p38">
              <a:extLst>
                <a:ext uri="{FF2B5EF4-FFF2-40B4-BE49-F238E27FC236}">
                  <a16:creationId xmlns:a16="http://schemas.microsoft.com/office/drawing/2014/main" id="{9BC7CC43-5324-42CC-8BE6-35B2D12CAA27}"/>
                </a:ext>
              </a:extLst>
            </p:cNvPr>
            <p:cNvSpPr/>
            <p:nvPr/>
          </p:nvSpPr>
          <p:spPr>
            <a:xfrm>
              <a:off x="960502" y="1606823"/>
              <a:ext cx="45876" cy="39318"/>
            </a:xfrm>
            <a:custGeom>
              <a:avLst/>
              <a:gdLst/>
              <a:ahLst/>
              <a:cxnLst/>
              <a:rect l="l" t="t" r="r" b="b"/>
              <a:pathLst>
                <a:path w="3064" h="2626" extrusionOk="0">
                  <a:moveTo>
                    <a:pt x="1714" y="1"/>
                  </a:moveTo>
                  <a:cubicBezTo>
                    <a:pt x="574" y="1"/>
                    <a:pt x="0" y="1416"/>
                    <a:pt x="814" y="2230"/>
                  </a:cubicBezTo>
                  <a:cubicBezTo>
                    <a:pt x="1088" y="2503"/>
                    <a:pt x="1421" y="2626"/>
                    <a:pt x="1747" y="2626"/>
                  </a:cubicBezTo>
                  <a:cubicBezTo>
                    <a:pt x="2422" y="2626"/>
                    <a:pt x="3064" y="2099"/>
                    <a:pt x="3064" y="1305"/>
                  </a:cubicBezTo>
                  <a:cubicBezTo>
                    <a:pt x="3064" y="569"/>
                    <a:pt x="2475" y="1"/>
                    <a:pt x="1739" y="1"/>
                  </a:cubicBezTo>
                  <a:cubicBezTo>
                    <a:pt x="1731" y="1"/>
                    <a:pt x="1722" y="1"/>
                    <a:pt x="1714" y="1"/>
                  </a:cubicBezTo>
                  <a:close/>
                </a:path>
              </a:pathLst>
            </a:custGeom>
            <a:solidFill>
              <a:srgbClr val="D0D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6627;p38">
              <a:extLst>
                <a:ext uri="{FF2B5EF4-FFF2-40B4-BE49-F238E27FC236}">
                  <a16:creationId xmlns:a16="http://schemas.microsoft.com/office/drawing/2014/main" id="{9EB316E6-432A-45F8-8FAA-92E91B624CAF}"/>
                </a:ext>
              </a:extLst>
            </p:cNvPr>
            <p:cNvSpPr/>
            <p:nvPr/>
          </p:nvSpPr>
          <p:spPr>
            <a:xfrm>
              <a:off x="1019269" y="1640197"/>
              <a:ext cx="45981" cy="39423"/>
            </a:xfrm>
            <a:custGeom>
              <a:avLst/>
              <a:gdLst/>
              <a:ahLst/>
              <a:cxnLst/>
              <a:rect l="l" t="t" r="r" b="b"/>
              <a:pathLst>
                <a:path w="3071" h="2633" extrusionOk="0">
                  <a:moveTo>
                    <a:pt x="1746" y="1"/>
                  </a:moveTo>
                  <a:cubicBezTo>
                    <a:pt x="568" y="1"/>
                    <a:pt x="1" y="1409"/>
                    <a:pt x="821" y="2250"/>
                  </a:cubicBezTo>
                  <a:cubicBezTo>
                    <a:pt x="1085" y="2514"/>
                    <a:pt x="1412" y="2632"/>
                    <a:pt x="1734" y="2632"/>
                  </a:cubicBezTo>
                  <a:cubicBezTo>
                    <a:pt x="2413" y="2632"/>
                    <a:pt x="3070" y="2109"/>
                    <a:pt x="3070" y="1325"/>
                  </a:cubicBezTo>
                  <a:cubicBezTo>
                    <a:pt x="3070" y="589"/>
                    <a:pt x="2482" y="1"/>
                    <a:pt x="1746" y="1"/>
                  </a:cubicBezTo>
                  <a:close/>
                </a:path>
              </a:pathLst>
            </a:custGeom>
            <a:solidFill>
              <a:srgbClr val="D0D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6628;p38">
              <a:extLst>
                <a:ext uri="{FF2B5EF4-FFF2-40B4-BE49-F238E27FC236}">
                  <a16:creationId xmlns:a16="http://schemas.microsoft.com/office/drawing/2014/main" id="{29F1EA18-0120-461E-9B62-F27622092390}"/>
                </a:ext>
              </a:extLst>
            </p:cNvPr>
            <p:cNvSpPr/>
            <p:nvPr/>
          </p:nvSpPr>
          <p:spPr>
            <a:xfrm>
              <a:off x="1067750" y="1575037"/>
              <a:ext cx="46280" cy="39318"/>
            </a:xfrm>
            <a:custGeom>
              <a:avLst/>
              <a:gdLst/>
              <a:ahLst/>
              <a:cxnLst/>
              <a:rect l="l" t="t" r="r" b="b"/>
              <a:pathLst>
                <a:path w="3091" h="2626" extrusionOk="0">
                  <a:moveTo>
                    <a:pt x="1766" y="1"/>
                  </a:moveTo>
                  <a:cubicBezTo>
                    <a:pt x="589" y="1"/>
                    <a:pt x="0" y="1409"/>
                    <a:pt x="841" y="2229"/>
                  </a:cubicBezTo>
                  <a:cubicBezTo>
                    <a:pt x="1108" y="2503"/>
                    <a:pt x="1439" y="2625"/>
                    <a:pt x="1765" y="2625"/>
                  </a:cubicBezTo>
                  <a:cubicBezTo>
                    <a:pt x="2440" y="2625"/>
                    <a:pt x="3091" y="2099"/>
                    <a:pt x="3091" y="1304"/>
                  </a:cubicBezTo>
                  <a:cubicBezTo>
                    <a:pt x="3091" y="589"/>
                    <a:pt x="2502" y="1"/>
                    <a:pt x="1766" y="1"/>
                  </a:cubicBezTo>
                  <a:close/>
                </a:path>
              </a:pathLst>
            </a:custGeom>
            <a:solidFill>
              <a:srgbClr val="D0D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6612;p38">
              <a:extLst>
                <a:ext uri="{FF2B5EF4-FFF2-40B4-BE49-F238E27FC236}">
                  <a16:creationId xmlns:a16="http://schemas.microsoft.com/office/drawing/2014/main" id="{C910B93C-A9E3-4216-A88D-CF313E0AEC09}"/>
                </a:ext>
              </a:extLst>
            </p:cNvPr>
            <p:cNvSpPr/>
            <p:nvPr/>
          </p:nvSpPr>
          <p:spPr>
            <a:xfrm>
              <a:off x="1149706" y="1550212"/>
              <a:ext cx="20482" cy="183233"/>
            </a:xfrm>
            <a:custGeom>
              <a:avLst/>
              <a:gdLst/>
              <a:ahLst/>
              <a:cxnLst/>
              <a:rect l="l" t="t" r="r" b="b"/>
              <a:pathLst>
                <a:path w="1368" h="12238" extrusionOk="0">
                  <a:moveTo>
                    <a:pt x="1" y="1"/>
                  </a:moveTo>
                  <a:lnTo>
                    <a:pt x="1" y="12237"/>
                  </a:lnTo>
                  <a:lnTo>
                    <a:pt x="1031" y="12237"/>
                  </a:lnTo>
                  <a:cubicBezTo>
                    <a:pt x="1220" y="12237"/>
                    <a:pt x="1367" y="12069"/>
                    <a:pt x="1367" y="11901"/>
                  </a:cubicBezTo>
                  <a:lnTo>
                    <a:pt x="1367" y="337"/>
                  </a:lnTo>
                  <a:cubicBezTo>
                    <a:pt x="1367" y="148"/>
                    <a:pt x="1220" y="1"/>
                    <a:pt x="1031" y="1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41" name="Google Shape;6625;p38">
              <a:extLst>
                <a:ext uri="{FF2B5EF4-FFF2-40B4-BE49-F238E27FC236}">
                  <a16:creationId xmlns:a16="http://schemas.microsoft.com/office/drawing/2014/main" id="{0D90C26B-BB39-47D1-8214-9DBBA1A5913E}"/>
                </a:ext>
              </a:extLst>
            </p:cNvPr>
            <p:cNvSpPr/>
            <p:nvPr/>
          </p:nvSpPr>
          <p:spPr>
            <a:xfrm>
              <a:off x="912991" y="1671100"/>
              <a:ext cx="45966" cy="39408"/>
            </a:xfrm>
            <a:custGeom>
              <a:avLst/>
              <a:gdLst/>
              <a:ahLst/>
              <a:cxnLst/>
              <a:rect l="l" t="t" r="r" b="b"/>
              <a:pathLst>
                <a:path w="3070" h="2632" extrusionOk="0">
                  <a:moveTo>
                    <a:pt x="1766" y="0"/>
                  </a:moveTo>
                  <a:cubicBezTo>
                    <a:pt x="589" y="0"/>
                    <a:pt x="0" y="1409"/>
                    <a:pt x="841" y="2250"/>
                  </a:cubicBezTo>
                  <a:cubicBezTo>
                    <a:pt x="1105" y="2514"/>
                    <a:pt x="1430" y="2632"/>
                    <a:pt x="1750" y="2632"/>
                  </a:cubicBezTo>
                  <a:cubicBezTo>
                    <a:pt x="2422" y="2632"/>
                    <a:pt x="3070" y="2109"/>
                    <a:pt x="3070" y="1325"/>
                  </a:cubicBezTo>
                  <a:cubicBezTo>
                    <a:pt x="3070" y="589"/>
                    <a:pt x="2481" y="0"/>
                    <a:pt x="1766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6626;p38">
              <a:extLst>
                <a:ext uri="{FF2B5EF4-FFF2-40B4-BE49-F238E27FC236}">
                  <a16:creationId xmlns:a16="http://schemas.microsoft.com/office/drawing/2014/main" id="{4735FC45-F532-4A18-8163-F04872DD0A98}"/>
                </a:ext>
              </a:extLst>
            </p:cNvPr>
            <p:cNvSpPr/>
            <p:nvPr/>
          </p:nvSpPr>
          <p:spPr>
            <a:xfrm>
              <a:off x="960933" y="1604667"/>
              <a:ext cx="45876" cy="39318"/>
            </a:xfrm>
            <a:custGeom>
              <a:avLst/>
              <a:gdLst/>
              <a:ahLst/>
              <a:cxnLst/>
              <a:rect l="l" t="t" r="r" b="b"/>
              <a:pathLst>
                <a:path w="3064" h="2626" extrusionOk="0">
                  <a:moveTo>
                    <a:pt x="1714" y="1"/>
                  </a:moveTo>
                  <a:cubicBezTo>
                    <a:pt x="574" y="1"/>
                    <a:pt x="0" y="1416"/>
                    <a:pt x="814" y="2230"/>
                  </a:cubicBezTo>
                  <a:cubicBezTo>
                    <a:pt x="1088" y="2503"/>
                    <a:pt x="1421" y="2626"/>
                    <a:pt x="1747" y="2626"/>
                  </a:cubicBezTo>
                  <a:cubicBezTo>
                    <a:pt x="2422" y="2626"/>
                    <a:pt x="3064" y="2099"/>
                    <a:pt x="3064" y="1305"/>
                  </a:cubicBezTo>
                  <a:cubicBezTo>
                    <a:pt x="3064" y="569"/>
                    <a:pt x="2475" y="1"/>
                    <a:pt x="1739" y="1"/>
                  </a:cubicBezTo>
                  <a:cubicBezTo>
                    <a:pt x="1731" y="1"/>
                    <a:pt x="1722" y="1"/>
                    <a:pt x="1714" y="1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6627;p38">
              <a:extLst>
                <a:ext uri="{FF2B5EF4-FFF2-40B4-BE49-F238E27FC236}">
                  <a16:creationId xmlns:a16="http://schemas.microsoft.com/office/drawing/2014/main" id="{691D74D1-6F53-42ED-9FE5-8FA1BA72ABFB}"/>
                </a:ext>
              </a:extLst>
            </p:cNvPr>
            <p:cNvSpPr/>
            <p:nvPr/>
          </p:nvSpPr>
          <p:spPr>
            <a:xfrm>
              <a:off x="1019700" y="1638041"/>
              <a:ext cx="45981" cy="39423"/>
            </a:xfrm>
            <a:custGeom>
              <a:avLst/>
              <a:gdLst/>
              <a:ahLst/>
              <a:cxnLst/>
              <a:rect l="l" t="t" r="r" b="b"/>
              <a:pathLst>
                <a:path w="3071" h="2633" extrusionOk="0">
                  <a:moveTo>
                    <a:pt x="1746" y="1"/>
                  </a:moveTo>
                  <a:cubicBezTo>
                    <a:pt x="568" y="1"/>
                    <a:pt x="1" y="1409"/>
                    <a:pt x="821" y="2250"/>
                  </a:cubicBezTo>
                  <a:cubicBezTo>
                    <a:pt x="1085" y="2514"/>
                    <a:pt x="1412" y="2632"/>
                    <a:pt x="1734" y="2632"/>
                  </a:cubicBezTo>
                  <a:cubicBezTo>
                    <a:pt x="2413" y="2632"/>
                    <a:pt x="3070" y="2109"/>
                    <a:pt x="3070" y="1325"/>
                  </a:cubicBezTo>
                  <a:cubicBezTo>
                    <a:pt x="3070" y="589"/>
                    <a:pt x="2482" y="1"/>
                    <a:pt x="1746" y="1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6628;p38">
              <a:extLst>
                <a:ext uri="{FF2B5EF4-FFF2-40B4-BE49-F238E27FC236}">
                  <a16:creationId xmlns:a16="http://schemas.microsoft.com/office/drawing/2014/main" id="{9ED7A24E-8DA0-40EA-A2E9-AF33E921880C}"/>
                </a:ext>
              </a:extLst>
            </p:cNvPr>
            <p:cNvSpPr/>
            <p:nvPr/>
          </p:nvSpPr>
          <p:spPr>
            <a:xfrm>
              <a:off x="1068181" y="1572881"/>
              <a:ext cx="46280" cy="39318"/>
            </a:xfrm>
            <a:custGeom>
              <a:avLst/>
              <a:gdLst/>
              <a:ahLst/>
              <a:cxnLst/>
              <a:rect l="l" t="t" r="r" b="b"/>
              <a:pathLst>
                <a:path w="3091" h="2626" extrusionOk="0">
                  <a:moveTo>
                    <a:pt x="1766" y="1"/>
                  </a:moveTo>
                  <a:cubicBezTo>
                    <a:pt x="589" y="1"/>
                    <a:pt x="0" y="1409"/>
                    <a:pt x="841" y="2229"/>
                  </a:cubicBezTo>
                  <a:cubicBezTo>
                    <a:pt x="1108" y="2503"/>
                    <a:pt x="1439" y="2625"/>
                    <a:pt x="1765" y="2625"/>
                  </a:cubicBezTo>
                  <a:cubicBezTo>
                    <a:pt x="2440" y="2625"/>
                    <a:pt x="3091" y="2099"/>
                    <a:pt x="3091" y="1304"/>
                  </a:cubicBezTo>
                  <a:cubicBezTo>
                    <a:pt x="3091" y="589"/>
                    <a:pt x="2502" y="1"/>
                    <a:pt x="1766" y="1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6613;p38">
              <a:extLst>
                <a:ext uri="{FF2B5EF4-FFF2-40B4-BE49-F238E27FC236}">
                  <a16:creationId xmlns:a16="http://schemas.microsoft.com/office/drawing/2014/main" id="{4B24F215-C6A5-45E5-B588-DF71C28C4C14}"/>
                </a:ext>
              </a:extLst>
            </p:cNvPr>
            <p:cNvSpPr/>
            <p:nvPr/>
          </p:nvSpPr>
          <p:spPr>
            <a:xfrm>
              <a:off x="847400" y="1524984"/>
              <a:ext cx="342496" cy="37476"/>
            </a:xfrm>
            <a:custGeom>
              <a:avLst/>
              <a:gdLst/>
              <a:ahLst/>
              <a:cxnLst/>
              <a:rect l="l" t="t" r="r" b="b"/>
              <a:pathLst>
                <a:path w="22875" h="2503" extrusionOk="0">
                  <a:moveTo>
                    <a:pt x="337" y="1"/>
                  </a:moveTo>
                  <a:cubicBezTo>
                    <a:pt x="148" y="1"/>
                    <a:pt x="0" y="148"/>
                    <a:pt x="0" y="337"/>
                  </a:cubicBezTo>
                  <a:lnTo>
                    <a:pt x="0" y="2166"/>
                  </a:lnTo>
                  <a:cubicBezTo>
                    <a:pt x="0" y="2356"/>
                    <a:pt x="148" y="2503"/>
                    <a:pt x="337" y="2503"/>
                  </a:cubicBezTo>
                  <a:lnTo>
                    <a:pt x="22559" y="2503"/>
                  </a:lnTo>
                  <a:cubicBezTo>
                    <a:pt x="22728" y="2503"/>
                    <a:pt x="22875" y="2356"/>
                    <a:pt x="22875" y="2166"/>
                  </a:cubicBezTo>
                  <a:lnTo>
                    <a:pt x="22875" y="337"/>
                  </a:lnTo>
                  <a:cubicBezTo>
                    <a:pt x="22875" y="169"/>
                    <a:pt x="22728" y="1"/>
                    <a:pt x="22559" y="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81" name="Google Shape;6619;p38">
              <a:extLst>
                <a:ext uri="{FF2B5EF4-FFF2-40B4-BE49-F238E27FC236}">
                  <a16:creationId xmlns:a16="http://schemas.microsoft.com/office/drawing/2014/main" id="{5EBD5980-0F71-4A04-BCAE-0D1C80945D59}"/>
                </a:ext>
              </a:extLst>
            </p:cNvPr>
            <p:cNvSpPr/>
            <p:nvPr/>
          </p:nvSpPr>
          <p:spPr>
            <a:xfrm>
              <a:off x="847400" y="1725510"/>
              <a:ext cx="342496" cy="37162"/>
            </a:xfrm>
            <a:custGeom>
              <a:avLst/>
              <a:gdLst/>
              <a:ahLst/>
              <a:cxnLst/>
              <a:rect l="l" t="t" r="r" b="b"/>
              <a:pathLst>
                <a:path w="22875" h="2482" extrusionOk="0">
                  <a:moveTo>
                    <a:pt x="337" y="0"/>
                  </a:moveTo>
                  <a:cubicBezTo>
                    <a:pt x="148" y="0"/>
                    <a:pt x="0" y="147"/>
                    <a:pt x="0" y="337"/>
                  </a:cubicBezTo>
                  <a:lnTo>
                    <a:pt x="0" y="2145"/>
                  </a:lnTo>
                  <a:cubicBezTo>
                    <a:pt x="0" y="2334"/>
                    <a:pt x="148" y="2481"/>
                    <a:pt x="337" y="2481"/>
                  </a:cubicBezTo>
                  <a:lnTo>
                    <a:pt x="22559" y="2481"/>
                  </a:lnTo>
                  <a:cubicBezTo>
                    <a:pt x="22728" y="2481"/>
                    <a:pt x="22875" y="2334"/>
                    <a:pt x="22875" y="2145"/>
                  </a:cubicBezTo>
                  <a:lnTo>
                    <a:pt x="22875" y="337"/>
                  </a:lnTo>
                  <a:cubicBezTo>
                    <a:pt x="22875" y="147"/>
                    <a:pt x="22728" y="0"/>
                    <a:pt x="22559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82" name="Google Shape;6620;p38">
              <a:extLst>
                <a:ext uri="{FF2B5EF4-FFF2-40B4-BE49-F238E27FC236}">
                  <a16:creationId xmlns:a16="http://schemas.microsoft.com/office/drawing/2014/main" id="{58DD2776-D330-453C-8C77-9F564B40133E}"/>
                </a:ext>
              </a:extLst>
            </p:cNvPr>
            <p:cNvSpPr/>
            <p:nvPr/>
          </p:nvSpPr>
          <p:spPr>
            <a:xfrm>
              <a:off x="1168799" y="1524984"/>
              <a:ext cx="21096" cy="37476"/>
            </a:xfrm>
            <a:custGeom>
              <a:avLst/>
              <a:gdLst/>
              <a:ahLst/>
              <a:cxnLst/>
              <a:rect l="l" t="t" r="r" b="b"/>
              <a:pathLst>
                <a:path w="1409" h="2503" extrusionOk="0">
                  <a:moveTo>
                    <a:pt x="0" y="1"/>
                  </a:moveTo>
                  <a:lnTo>
                    <a:pt x="0" y="2503"/>
                  </a:lnTo>
                  <a:lnTo>
                    <a:pt x="1093" y="2503"/>
                  </a:lnTo>
                  <a:cubicBezTo>
                    <a:pt x="1262" y="2503"/>
                    <a:pt x="1409" y="2356"/>
                    <a:pt x="1409" y="2166"/>
                  </a:cubicBezTo>
                  <a:lnTo>
                    <a:pt x="1409" y="337"/>
                  </a:lnTo>
                  <a:cubicBezTo>
                    <a:pt x="1409" y="169"/>
                    <a:pt x="1262" y="1"/>
                    <a:pt x="1093" y="1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6621;p38">
              <a:extLst>
                <a:ext uri="{FF2B5EF4-FFF2-40B4-BE49-F238E27FC236}">
                  <a16:creationId xmlns:a16="http://schemas.microsoft.com/office/drawing/2014/main" id="{15FE4545-8AD1-46EB-8CA3-0EAE277DCACE}"/>
                </a:ext>
              </a:extLst>
            </p:cNvPr>
            <p:cNvSpPr/>
            <p:nvPr/>
          </p:nvSpPr>
          <p:spPr>
            <a:xfrm>
              <a:off x="1168799" y="1725510"/>
              <a:ext cx="21096" cy="37162"/>
            </a:xfrm>
            <a:custGeom>
              <a:avLst/>
              <a:gdLst/>
              <a:ahLst/>
              <a:cxnLst/>
              <a:rect l="l" t="t" r="r" b="b"/>
              <a:pathLst>
                <a:path w="1409" h="2482" extrusionOk="0">
                  <a:moveTo>
                    <a:pt x="0" y="0"/>
                  </a:moveTo>
                  <a:lnTo>
                    <a:pt x="0" y="2481"/>
                  </a:lnTo>
                  <a:lnTo>
                    <a:pt x="1093" y="2481"/>
                  </a:lnTo>
                  <a:cubicBezTo>
                    <a:pt x="1262" y="2481"/>
                    <a:pt x="1409" y="2334"/>
                    <a:pt x="1409" y="2145"/>
                  </a:cubicBezTo>
                  <a:lnTo>
                    <a:pt x="1409" y="337"/>
                  </a:lnTo>
                  <a:cubicBezTo>
                    <a:pt x="1409" y="147"/>
                    <a:pt x="1262" y="0"/>
                    <a:pt x="1093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1" name="Google Shape;981;p26"/>
          <p:cNvSpPr/>
          <p:nvPr/>
        </p:nvSpPr>
        <p:spPr>
          <a:xfrm rot="10800000" flipH="1">
            <a:off x="7353400" y="900564"/>
            <a:ext cx="885900" cy="167700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2" name="Google Shape;982;p26"/>
          <p:cNvSpPr txBox="1">
            <a:spLocks noGrp="1"/>
          </p:cNvSpPr>
          <p:nvPr>
            <p:ph type="ctrTitle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dirty="0"/>
              <a:t>RISULTATI ATTESI</a:t>
            </a:r>
            <a:endParaRPr dirty="0"/>
          </a:p>
        </p:txBody>
      </p:sp>
      <p:sp>
        <p:nvSpPr>
          <p:cNvPr id="983" name="Google Shape;983;p26"/>
          <p:cNvSpPr txBox="1">
            <a:spLocks noGrp="1"/>
          </p:cNvSpPr>
          <p:nvPr>
            <p:ph type="subTitle" idx="4294967295"/>
          </p:nvPr>
        </p:nvSpPr>
        <p:spPr>
          <a:xfrm>
            <a:off x="3036570" y="3397214"/>
            <a:ext cx="3771900" cy="180755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it-IT" sz="1100" dirty="0"/>
              <a:t>Modelli con differente livello di </a:t>
            </a:r>
            <a:r>
              <a:rPr lang="it-IT" sz="1100" b="1" dirty="0"/>
              <a:t>complessità matematica</a:t>
            </a:r>
            <a:r>
              <a:rPr lang="it-IT" sz="1100" dirty="0"/>
              <a:t>, interagiscono con le misure per:</a:t>
            </a:r>
          </a:p>
          <a:p>
            <a:pPr marL="171450" indent="-171450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t-IT" sz="1100" dirty="0"/>
              <a:t>eventuali correzioni  sia delle misure sia del modello </a:t>
            </a:r>
          </a:p>
          <a:p>
            <a:pPr marL="171450" indent="-171450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t-IT" sz="1100" dirty="0"/>
              <a:t>per estendere il risultato delle misure</a:t>
            </a:r>
          </a:p>
          <a:p>
            <a:pPr marL="171450" indent="-171450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t-IT" sz="1100" dirty="0"/>
              <a:t>prevedere il comportamento termico di edifici della medesima categoria</a:t>
            </a:r>
            <a:endParaRPr sz="1100" dirty="0"/>
          </a:p>
        </p:txBody>
      </p:sp>
      <p:sp>
        <p:nvSpPr>
          <p:cNvPr id="984" name="Google Shape;984;p26"/>
          <p:cNvSpPr/>
          <p:nvPr/>
        </p:nvSpPr>
        <p:spPr>
          <a:xfrm>
            <a:off x="833075" y="-530563"/>
            <a:ext cx="1722300" cy="2337600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dirty="0"/>
              <a:t> </a:t>
            </a:r>
            <a:endParaRPr dirty="0"/>
          </a:p>
        </p:txBody>
      </p:sp>
      <p:sp>
        <p:nvSpPr>
          <p:cNvPr id="985" name="Google Shape;985;p26"/>
          <p:cNvSpPr/>
          <p:nvPr/>
        </p:nvSpPr>
        <p:spPr>
          <a:xfrm>
            <a:off x="7392061" y="1451626"/>
            <a:ext cx="1251600" cy="3822900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6" name="Google Shape;986;p26"/>
          <p:cNvSpPr txBox="1">
            <a:spLocks noGrp="1"/>
          </p:cNvSpPr>
          <p:nvPr>
            <p:ph type="ctrTitle"/>
          </p:nvPr>
        </p:nvSpPr>
        <p:spPr>
          <a:xfrm>
            <a:off x="833765" y="1192500"/>
            <a:ext cx="1722300" cy="39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400" b="1" dirty="0">
                <a:solidFill>
                  <a:schemeClr val="bg1"/>
                </a:solidFill>
                <a:latin typeface="Nunito Light"/>
                <a:ea typeface="Nunito Light"/>
                <a:cs typeface="Nunito Light"/>
                <a:sym typeface="Nunito Light"/>
              </a:rPr>
              <a:t>MODELLI</a:t>
            </a:r>
            <a:endParaRPr sz="1400" b="1" dirty="0">
              <a:solidFill>
                <a:schemeClr val="bg1"/>
              </a:solidFill>
              <a:latin typeface="Nunito Light"/>
              <a:ea typeface="Nunito Light"/>
              <a:cs typeface="Nunito Light"/>
              <a:sym typeface="Nunito Light"/>
            </a:endParaRPr>
          </a:p>
        </p:txBody>
      </p:sp>
      <p:cxnSp>
        <p:nvCxnSpPr>
          <p:cNvPr id="987" name="Google Shape;987;p26"/>
          <p:cNvCxnSpPr/>
          <p:nvPr/>
        </p:nvCxnSpPr>
        <p:spPr>
          <a:xfrm>
            <a:off x="1266240" y="1179438"/>
            <a:ext cx="857400" cy="0"/>
          </a:xfrm>
          <a:prstGeom prst="straightConnector1">
            <a:avLst/>
          </a:prstGeom>
          <a:noFill/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8" name="Google Shape;988;p26"/>
          <p:cNvCxnSpPr/>
          <p:nvPr/>
        </p:nvCxnSpPr>
        <p:spPr>
          <a:xfrm>
            <a:off x="1266215" y="1603963"/>
            <a:ext cx="857400" cy="0"/>
          </a:xfrm>
          <a:prstGeom prst="straightConnector1">
            <a:avLst/>
          </a:prstGeom>
          <a:noFill/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2" name="Gruppo 1">
            <a:extLst>
              <a:ext uri="{FF2B5EF4-FFF2-40B4-BE49-F238E27FC236}">
                <a16:creationId xmlns:a16="http://schemas.microsoft.com/office/drawing/2014/main" id="{EFCA49B6-A1B3-43F9-9067-AFC1EB471A68}"/>
              </a:ext>
            </a:extLst>
          </p:cNvPr>
          <p:cNvGrpSpPr/>
          <p:nvPr/>
        </p:nvGrpSpPr>
        <p:grpSpPr>
          <a:xfrm>
            <a:off x="2955529" y="188894"/>
            <a:ext cx="3988890" cy="3078179"/>
            <a:chOff x="2928964" y="200821"/>
            <a:chExt cx="3988890" cy="3078179"/>
          </a:xfrm>
        </p:grpSpPr>
        <p:sp>
          <p:nvSpPr>
            <p:cNvPr id="16" name="Google Shape;110;p20">
              <a:extLst>
                <a:ext uri="{FF2B5EF4-FFF2-40B4-BE49-F238E27FC236}">
                  <a16:creationId xmlns:a16="http://schemas.microsoft.com/office/drawing/2014/main" id="{C45F82D4-94AB-4829-995A-FA5C8E67EA18}"/>
                </a:ext>
              </a:extLst>
            </p:cNvPr>
            <p:cNvSpPr txBox="1">
              <a:spLocks/>
            </p:cNvSpPr>
            <p:nvPr/>
          </p:nvSpPr>
          <p:spPr>
            <a:xfrm>
              <a:off x="2928964" y="2959207"/>
              <a:ext cx="1233952" cy="319793"/>
            </a:xfrm>
            <a:prstGeom prst="rect">
              <a:avLst/>
            </a:prstGeom>
          </p:spPr>
          <p:txBody>
            <a:bodyPr spcFirstLastPara="1" wrap="square" lIns="91425" tIns="91425" rIns="91425" bIns="91425" anchor="b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>
                <a:spcAft>
                  <a:spcPts val="1600"/>
                </a:spcAft>
              </a:pPr>
              <a:r>
                <a:rPr lang="it-IT" sz="900" b="1" dirty="0">
                  <a:latin typeface="Nunito" panose="020B0604020202020204" charset="0"/>
                </a:rPr>
                <a:t>TEMPERATURA</a:t>
              </a:r>
              <a:endParaRPr lang="it-IT" sz="1000" dirty="0">
                <a:latin typeface="Nunito" panose="020B0604020202020204" charset="0"/>
              </a:endParaRPr>
            </a:p>
          </p:txBody>
        </p:sp>
        <p:pic>
          <p:nvPicPr>
            <p:cNvPr id="17" name="Immagine 16">
              <a:extLst>
                <a:ext uri="{FF2B5EF4-FFF2-40B4-BE49-F238E27FC236}">
                  <a16:creationId xmlns:a16="http://schemas.microsoft.com/office/drawing/2014/main" id="{B0764919-B6DF-4EB8-BB6A-55C4299E6B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01423" y="972700"/>
              <a:ext cx="2213777" cy="2197132"/>
            </a:xfrm>
            <a:prstGeom prst="rect">
              <a:avLst/>
            </a:prstGeom>
          </p:spPr>
        </p:pic>
        <p:grpSp>
          <p:nvGrpSpPr>
            <p:cNvPr id="18" name="Google Shape;4772;p37">
              <a:extLst>
                <a:ext uri="{FF2B5EF4-FFF2-40B4-BE49-F238E27FC236}">
                  <a16:creationId xmlns:a16="http://schemas.microsoft.com/office/drawing/2014/main" id="{2857069C-551C-4791-B544-B77AA761F728}"/>
                </a:ext>
              </a:extLst>
            </p:cNvPr>
            <p:cNvGrpSpPr/>
            <p:nvPr/>
          </p:nvGrpSpPr>
          <p:grpSpPr>
            <a:xfrm>
              <a:off x="3398041" y="2143236"/>
              <a:ext cx="407068" cy="575314"/>
              <a:chOff x="3601939" y="4161192"/>
              <a:chExt cx="275178" cy="388912"/>
            </a:xfrm>
          </p:grpSpPr>
          <p:sp>
            <p:nvSpPr>
              <p:cNvPr id="19" name="Google Shape;4773;p37">
                <a:extLst>
                  <a:ext uri="{FF2B5EF4-FFF2-40B4-BE49-F238E27FC236}">
                    <a16:creationId xmlns:a16="http://schemas.microsoft.com/office/drawing/2014/main" id="{3B70C90B-D99B-497D-818C-7D478B5B3AF2}"/>
                  </a:ext>
                </a:extLst>
              </p:cNvPr>
              <p:cNvSpPr/>
              <p:nvPr/>
            </p:nvSpPr>
            <p:spPr>
              <a:xfrm>
                <a:off x="3601939" y="4161192"/>
                <a:ext cx="195546" cy="388912"/>
              </a:xfrm>
              <a:custGeom>
                <a:avLst/>
                <a:gdLst/>
                <a:ahLst/>
                <a:cxnLst/>
                <a:rect l="l" t="t" r="r" b="b"/>
                <a:pathLst>
                  <a:path w="7443" h="14803" extrusionOk="0">
                    <a:moveTo>
                      <a:pt x="3725" y="0"/>
                    </a:moveTo>
                    <a:cubicBezTo>
                      <a:pt x="2608" y="0"/>
                      <a:pt x="1714" y="916"/>
                      <a:pt x="1734" y="2033"/>
                    </a:cubicBezTo>
                    <a:lnTo>
                      <a:pt x="1734" y="8580"/>
                    </a:lnTo>
                    <a:cubicBezTo>
                      <a:pt x="521" y="9440"/>
                      <a:pt x="0" y="10994"/>
                      <a:pt x="458" y="12416"/>
                    </a:cubicBezTo>
                    <a:cubicBezTo>
                      <a:pt x="909" y="13838"/>
                      <a:pt x="2227" y="14802"/>
                      <a:pt x="3725" y="14802"/>
                    </a:cubicBezTo>
                    <a:cubicBezTo>
                      <a:pt x="5216" y="14802"/>
                      <a:pt x="6534" y="13838"/>
                      <a:pt x="6992" y="12416"/>
                    </a:cubicBezTo>
                    <a:cubicBezTo>
                      <a:pt x="7443" y="10994"/>
                      <a:pt x="6930" y="9440"/>
                      <a:pt x="5709" y="8580"/>
                    </a:cubicBezTo>
                    <a:lnTo>
                      <a:pt x="5709" y="2033"/>
                    </a:lnTo>
                    <a:cubicBezTo>
                      <a:pt x="5737" y="916"/>
                      <a:pt x="4835" y="0"/>
                      <a:pt x="3725" y="0"/>
                    </a:cubicBezTo>
                    <a:close/>
                  </a:path>
                </a:pathLst>
              </a:custGeom>
              <a:solidFill>
                <a:srgbClr val="C9CFD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4774;p37">
                <a:extLst>
                  <a:ext uri="{FF2B5EF4-FFF2-40B4-BE49-F238E27FC236}">
                    <a16:creationId xmlns:a16="http://schemas.microsoft.com/office/drawing/2014/main" id="{49B7F281-4761-44F1-A4DB-3345B37B6E7B}"/>
                  </a:ext>
                </a:extLst>
              </p:cNvPr>
              <p:cNvSpPr/>
              <p:nvPr/>
            </p:nvSpPr>
            <p:spPr>
              <a:xfrm>
                <a:off x="3630182" y="4193980"/>
                <a:ext cx="128131" cy="324597"/>
              </a:xfrm>
              <a:custGeom>
                <a:avLst/>
                <a:gdLst/>
                <a:ahLst/>
                <a:cxnLst/>
                <a:rect l="l" t="t" r="r" b="b"/>
                <a:pathLst>
                  <a:path w="4877" h="12355" extrusionOk="0">
                    <a:moveTo>
                      <a:pt x="2650" y="1"/>
                    </a:moveTo>
                    <a:cubicBezTo>
                      <a:pt x="2213" y="1"/>
                      <a:pt x="1866" y="348"/>
                      <a:pt x="1866" y="785"/>
                    </a:cubicBezTo>
                    <a:lnTo>
                      <a:pt x="1866" y="7950"/>
                    </a:lnTo>
                    <a:lnTo>
                      <a:pt x="1360" y="8310"/>
                    </a:lnTo>
                    <a:cubicBezTo>
                      <a:pt x="0" y="9274"/>
                      <a:pt x="146" y="11341"/>
                      <a:pt x="1624" y="12104"/>
                    </a:cubicBezTo>
                    <a:cubicBezTo>
                      <a:pt x="1957" y="12276"/>
                      <a:pt x="2305" y="12354"/>
                      <a:pt x="2643" y="12354"/>
                    </a:cubicBezTo>
                    <a:cubicBezTo>
                      <a:pt x="3811" y="12354"/>
                      <a:pt x="4871" y="11418"/>
                      <a:pt x="4877" y="10128"/>
                    </a:cubicBezTo>
                    <a:cubicBezTo>
                      <a:pt x="4870" y="9406"/>
                      <a:pt x="4523" y="8733"/>
                      <a:pt x="3933" y="8310"/>
                    </a:cubicBezTo>
                    <a:lnTo>
                      <a:pt x="3434" y="7950"/>
                    </a:lnTo>
                    <a:lnTo>
                      <a:pt x="3434" y="785"/>
                    </a:lnTo>
                    <a:cubicBezTo>
                      <a:pt x="3434" y="348"/>
                      <a:pt x="3080" y="1"/>
                      <a:pt x="2650" y="1"/>
                    </a:cubicBezTo>
                    <a:close/>
                  </a:path>
                </a:pathLst>
              </a:custGeom>
              <a:solidFill>
                <a:srgbClr val="A5B1B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4775;p37">
                <a:extLst>
                  <a:ext uri="{FF2B5EF4-FFF2-40B4-BE49-F238E27FC236}">
                    <a16:creationId xmlns:a16="http://schemas.microsoft.com/office/drawing/2014/main" id="{ADF2783D-B96A-47B6-9699-21C67D1C832E}"/>
                  </a:ext>
                </a:extLst>
              </p:cNvPr>
              <p:cNvSpPr/>
              <p:nvPr/>
            </p:nvSpPr>
            <p:spPr>
              <a:xfrm>
                <a:off x="3636383" y="4193980"/>
                <a:ext cx="63448" cy="324597"/>
              </a:xfrm>
              <a:custGeom>
                <a:avLst/>
                <a:gdLst/>
                <a:ahLst/>
                <a:cxnLst/>
                <a:rect l="l" t="t" r="r" b="b"/>
                <a:pathLst>
                  <a:path w="2415" h="12355" extrusionOk="0">
                    <a:moveTo>
                      <a:pt x="2407" y="1"/>
                    </a:moveTo>
                    <a:cubicBezTo>
                      <a:pt x="1977" y="1"/>
                      <a:pt x="1630" y="354"/>
                      <a:pt x="1630" y="785"/>
                    </a:cubicBezTo>
                    <a:lnTo>
                      <a:pt x="1630" y="7950"/>
                    </a:lnTo>
                    <a:lnTo>
                      <a:pt x="1124" y="8310"/>
                    </a:lnTo>
                    <a:cubicBezTo>
                      <a:pt x="333" y="8872"/>
                      <a:pt x="0" y="9878"/>
                      <a:pt x="292" y="10800"/>
                    </a:cubicBezTo>
                    <a:cubicBezTo>
                      <a:pt x="590" y="11723"/>
                      <a:pt x="1443" y="12354"/>
                      <a:pt x="2414" y="12354"/>
                    </a:cubicBezTo>
                    <a:cubicBezTo>
                      <a:pt x="1714" y="12354"/>
                      <a:pt x="1145" y="11355"/>
                      <a:pt x="1138" y="10128"/>
                    </a:cubicBezTo>
                    <a:cubicBezTo>
                      <a:pt x="1138" y="9295"/>
                      <a:pt x="1492" y="8504"/>
                      <a:pt x="2116" y="7950"/>
                    </a:cubicBezTo>
                    <a:lnTo>
                      <a:pt x="2116" y="785"/>
                    </a:lnTo>
                    <a:cubicBezTo>
                      <a:pt x="2116" y="354"/>
                      <a:pt x="2164" y="1"/>
                      <a:pt x="2407" y="1"/>
                    </a:cubicBezTo>
                    <a:close/>
                  </a:path>
                </a:pathLst>
              </a:custGeom>
              <a:solidFill>
                <a:srgbClr val="70849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4776;p37">
                <a:extLst>
                  <a:ext uri="{FF2B5EF4-FFF2-40B4-BE49-F238E27FC236}">
                    <a16:creationId xmlns:a16="http://schemas.microsoft.com/office/drawing/2014/main" id="{2A0F544D-A327-4151-8E8A-D37289BB4959}"/>
                  </a:ext>
                </a:extLst>
              </p:cNvPr>
              <p:cNvSpPr/>
              <p:nvPr/>
            </p:nvSpPr>
            <p:spPr>
              <a:xfrm>
                <a:off x="3679207" y="4193980"/>
                <a:ext cx="41195" cy="89326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3400" extrusionOk="0">
                    <a:moveTo>
                      <a:pt x="784" y="1"/>
                    </a:moveTo>
                    <a:cubicBezTo>
                      <a:pt x="347" y="1"/>
                      <a:pt x="0" y="348"/>
                      <a:pt x="0" y="785"/>
                    </a:cubicBezTo>
                    <a:lnTo>
                      <a:pt x="0" y="3399"/>
                    </a:lnTo>
                    <a:lnTo>
                      <a:pt x="1568" y="3399"/>
                    </a:lnTo>
                    <a:lnTo>
                      <a:pt x="1568" y="785"/>
                    </a:lnTo>
                    <a:cubicBezTo>
                      <a:pt x="1568" y="348"/>
                      <a:pt x="1214" y="1"/>
                      <a:pt x="78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4777;p37">
                <a:extLst>
                  <a:ext uri="{FF2B5EF4-FFF2-40B4-BE49-F238E27FC236}">
                    <a16:creationId xmlns:a16="http://schemas.microsoft.com/office/drawing/2014/main" id="{96DFB325-D44C-4ED6-A025-BEC18B0E52E5}"/>
                  </a:ext>
                </a:extLst>
              </p:cNvPr>
              <p:cNvSpPr/>
              <p:nvPr/>
            </p:nvSpPr>
            <p:spPr>
              <a:xfrm>
                <a:off x="3679207" y="4368010"/>
                <a:ext cx="41195" cy="11875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452" extrusionOk="0">
                    <a:moveTo>
                      <a:pt x="0" y="1"/>
                    </a:moveTo>
                    <a:lnTo>
                      <a:pt x="0" y="452"/>
                    </a:lnTo>
                    <a:lnTo>
                      <a:pt x="1568" y="452"/>
                    </a:lnTo>
                    <a:lnTo>
                      <a:pt x="1568" y="1"/>
                    </a:lnTo>
                    <a:close/>
                  </a:path>
                </a:pathLst>
              </a:custGeom>
              <a:solidFill>
                <a:srgbClr val="738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4778;p37">
                <a:extLst>
                  <a:ext uri="{FF2B5EF4-FFF2-40B4-BE49-F238E27FC236}">
                    <a16:creationId xmlns:a16="http://schemas.microsoft.com/office/drawing/2014/main" id="{B9E659A6-6DB2-4DC5-976C-EC27F86F17CD}"/>
                  </a:ext>
                </a:extLst>
              </p:cNvPr>
              <p:cNvSpPr/>
              <p:nvPr/>
            </p:nvSpPr>
            <p:spPr>
              <a:xfrm>
                <a:off x="3679207" y="4322637"/>
                <a:ext cx="41195" cy="12059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459" extrusionOk="0">
                    <a:moveTo>
                      <a:pt x="0" y="1"/>
                    </a:moveTo>
                    <a:lnTo>
                      <a:pt x="0" y="458"/>
                    </a:lnTo>
                    <a:lnTo>
                      <a:pt x="1568" y="458"/>
                    </a:lnTo>
                    <a:lnTo>
                      <a:pt x="1568" y="1"/>
                    </a:lnTo>
                    <a:close/>
                  </a:path>
                </a:pathLst>
              </a:custGeom>
              <a:solidFill>
                <a:srgbClr val="738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4779;p37">
                <a:extLst>
                  <a:ext uri="{FF2B5EF4-FFF2-40B4-BE49-F238E27FC236}">
                    <a16:creationId xmlns:a16="http://schemas.microsoft.com/office/drawing/2014/main" id="{4FABF720-D31B-4260-92C1-C872EA6FA401}"/>
                  </a:ext>
                </a:extLst>
              </p:cNvPr>
              <p:cNvSpPr/>
              <p:nvPr/>
            </p:nvSpPr>
            <p:spPr>
              <a:xfrm>
                <a:off x="3679207" y="4277448"/>
                <a:ext cx="41195" cy="11875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452" extrusionOk="0">
                    <a:moveTo>
                      <a:pt x="0" y="1"/>
                    </a:moveTo>
                    <a:lnTo>
                      <a:pt x="0" y="451"/>
                    </a:lnTo>
                    <a:lnTo>
                      <a:pt x="1568" y="451"/>
                    </a:lnTo>
                    <a:lnTo>
                      <a:pt x="1568" y="1"/>
                    </a:lnTo>
                    <a:close/>
                  </a:path>
                </a:pathLst>
              </a:custGeom>
              <a:solidFill>
                <a:srgbClr val="738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4780;p37">
                <a:extLst>
                  <a:ext uri="{FF2B5EF4-FFF2-40B4-BE49-F238E27FC236}">
                    <a16:creationId xmlns:a16="http://schemas.microsoft.com/office/drawing/2014/main" id="{7AC94475-363A-490C-86F8-833C911EEB30}"/>
                  </a:ext>
                </a:extLst>
              </p:cNvPr>
              <p:cNvSpPr/>
              <p:nvPr/>
            </p:nvSpPr>
            <p:spPr>
              <a:xfrm>
                <a:off x="3679207" y="4232076"/>
                <a:ext cx="41195" cy="11875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452" extrusionOk="0">
                    <a:moveTo>
                      <a:pt x="0" y="0"/>
                    </a:moveTo>
                    <a:lnTo>
                      <a:pt x="0" y="451"/>
                    </a:lnTo>
                    <a:lnTo>
                      <a:pt x="1568" y="451"/>
                    </a:lnTo>
                    <a:lnTo>
                      <a:pt x="1568" y="0"/>
                    </a:lnTo>
                    <a:close/>
                  </a:path>
                </a:pathLst>
              </a:custGeom>
              <a:solidFill>
                <a:srgbClr val="738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4781;p37">
                <a:extLst>
                  <a:ext uri="{FF2B5EF4-FFF2-40B4-BE49-F238E27FC236}">
                    <a16:creationId xmlns:a16="http://schemas.microsoft.com/office/drawing/2014/main" id="{433ABCF6-CCA2-46E1-B3AF-4C3F421C1906}"/>
                  </a:ext>
                </a:extLst>
              </p:cNvPr>
              <p:cNvSpPr/>
              <p:nvPr/>
            </p:nvSpPr>
            <p:spPr>
              <a:xfrm>
                <a:off x="3811489" y="4211846"/>
                <a:ext cx="65629" cy="111921"/>
              </a:xfrm>
              <a:custGeom>
                <a:avLst/>
                <a:gdLst/>
                <a:ahLst/>
                <a:cxnLst/>
                <a:rect l="l" t="t" r="r" b="b"/>
                <a:pathLst>
                  <a:path w="2498" h="4260" extrusionOk="0">
                    <a:moveTo>
                      <a:pt x="1243" y="0"/>
                    </a:moveTo>
                    <a:cubicBezTo>
                      <a:pt x="452" y="0"/>
                      <a:pt x="1" y="465"/>
                      <a:pt x="1" y="1270"/>
                    </a:cubicBezTo>
                    <a:lnTo>
                      <a:pt x="1" y="2990"/>
                    </a:lnTo>
                    <a:cubicBezTo>
                      <a:pt x="1" y="3427"/>
                      <a:pt x="119" y="3753"/>
                      <a:pt x="362" y="3968"/>
                    </a:cubicBezTo>
                    <a:cubicBezTo>
                      <a:pt x="577" y="4155"/>
                      <a:pt x="875" y="4259"/>
                      <a:pt x="1243" y="4259"/>
                    </a:cubicBezTo>
                    <a:cubicBezTo>
                      <a:pt x="1978" y="4259"/>
                      <a:pt x="2498" y="3836"/>
                      <a:pt x="2498" y="3226"/>
                    </a:cubicBezTo>
                    <a:cubicBezTo>
                      <a:pt x="2498" y="2990"/>
                      <a:pt x="2401" y="2941"/>
                      <a:pt x="2241" y="2941"/>
                    </a:cubicBezTo>
                    <a:cubicBezTo>
                      <a:pt x="2082" y="2941"/>
                      <a:pt x="1999" y="3004"/>
                      <a:pt x="1985" y="3122"/>
                    </a:cubicBezTo>
                    <a:cubicBezTo>
                      <a:pt x="1950" y="3385"/>
                      <a:pt x="1901" y="3788"/>
                      <a:pt x="1270" y="3788"/>
                    </a:cubicBezTo>
                    <a:cubicBezTo>
                      <a:pt x="757" y="3788"/>
                      <a:pt x="507" y="3531"/>
                      <a:pt x="507" y="2990"/>
                    </a:cubicBezTo>
                    <a:lnTo>
                      <a:pt x="507" y="1270"/>
                    </a:lnTo>
                    <a:cubicBezTo>
                      <a:pt x="507" y="736"/>
                      <a:pt x="757" y="465"/>
                      <a:pt x="1256" y="465"/>
                    </a:cubicBezTo>
                    <a:cubicBezTo>
                      <a:pt x="1832" y="465"/>
                      <a:pt x="1971" y="812"/>
                      <a:pt x="1985" y="1110"/>
                    </a:cubicBezTo>
                    <a:cubicBezTo>
                      <a:pt x="1992" y="1228"/>
                      <a:pt x="2082" y="1291"/>
                      <a:pt x="2241" y="1291"/>
                    </a:cubicBezTo>
                    <a:cubicBezTo>
                      <a:pt x="2401" y="1291"/>
                      <a:pt x="2498" y="1249"/>
                      <a:pt x="2498" y="1013"/>
                    </a:cubicBezTo>
                    <a:cubicBezTo>
                      <a:pt x="2498" y="417"/>
                      <a:pt x="1985" y="0"/>
                      <a:pt x="1243" y="0"/>
                    </a:cubicBezTo>
                    <a:close/>
                  </a:path>
                </a:pathLst>
              </a:custGeom>
              <a:solidFill>
                <a:srgbClr val="738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4782;p37">
                <a:extLst>
                  <a:ext uri="{FF2B5EF4-FFF2-40B4-BE49-F238E27FC236}">
                    <a16:creationId xmlns:a16="http://schemas.microsoft.com/office/drawing/2014/main" id="{73F0D85A-C16E-4341-9C65-3A119BEFBD76}"/>
                  </a:ext>
                </a:extLst>
              </p:cNvPr>
              <p:cNvSpPr/>
              <p:nvPr/>
            </p:nvSpPr>
            <p:spPr>
              <a:xfrm>
                <a:off x="3774497" y="4175485"/>
                <a:ext cx="45241" cy="38936"/>
              </a:xfrm>
              <a:custGeom>
                <a:avLst/>
                <a:gdLst/>
                <a:ahLst/>
                <a:cxnLst/>
                <a:rect l="l" t="t" r="r" b="b"/>
                <a:pathLst>
                  <a:path w="1722" h="1482" extrusionOk="0">
                    <a:moveTo>
                      <a:pt x="986" y="453"/>
                    </a:moveTo>
                    <a:cubicBezTo>
                      <a:pt x="1131" y="453"/>
                      <a:pt x="1270" y="566"/>
                      <a:pt x="1270" y="739"/>
                    </a:cubicBezTo>
                    <a:cubicBezTo>
                      <a:pt x="1270" y="899"/>
                      <a:pt x="1145" y="1031"/>
                      <a:pt x="986" y="1031"/>
                    </a:cubicBezTo>
                    <a:cubicBezTo>
                      <a:pt x="729" y="1031"/>
                      <a:pt x="604" y="719"/>
                      <a:pt x="785" y="538"/>
                    </a:cubicBezTo>
                    <a:cubicBezTo>
                      <a:pt x="843" y="480"/>
                      <a:pt x="915" y="453"/>
                      <a:pt x="986" y="453"/>
                    </a:cubicBezTo>
                    <a:close/>
                    <a:moveTo>
                      <a:pt x="983" y="1"/>
                    </a:moveTo>
                    <a:cubicBezTo>
                      <a:pt x="801" y="1"/>
                      <a:pt x="616" y="68"/>
                      <a:pt x="466" y="219"/>
                    </a:cubicBezTo>
                    <a:cubicBezTo>
                      <a:pt x="1" y="684"/>
                      <a:pt x="327" y="1482"/>
                      <a:pt x="986" y="1482"/>
                    </a:cubicBezTo>
                    <a:cubicBezTo>
                      <a:pt x="1395" y="1482"/>
                      <a:pt x="1721" y="1149"/>
                      <a:pt x="1721" y="739"/>
                    </a:cubicBezTo>
                    <a:cubicBezTo>
                      <a:pt x="1721" y="294"/>
                      <a:pt x="1360" y="1"/>
                      <a:pt x="983" y="1"/>
                    </a:cubicBezTo>
                    <a:close/>
                  </a:path>
                </a:pathLst>
              </a:custGeom>
              <a:solidFill>
                <a:srgbClr val="738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9" name="Gruppo 28">
              <a:extLst>
                <a:ext uri="{FF2B5EF4-FFF2-40B4-BE49-F238E27FC236}">
                  <a16:creationId xmlns:a16="http://schemas.microsoft.com/office/drawing/2014/main" id="{8D6923F6-734A-4C18-A05B-FB7516956403}"/>
                </a:ext>
              </a:extLst>
            </p:cNvPr>
            <p:cNvGrpSpPr/>
            <p:nvPr/>
          </p:nvGrpSpPr>
          <p:grpSpPr>
            <a:xfrm>
              <a:off x="3631417" y="200821"/>
              <a:ext cx="449809" cy="662702"/>
              <a:chOff x="6056521" y="1455643"/>
              <a:chExt cx="658950" cy="970828"/>
            </a:xfrm>
          </p:grpSpPr>
          <p:grpSp>
            <p:nvGrpSpPr>
              <p:cNvPr id="30" name="Google Shape;11200;p41">
                <a:extLst>
                  <a:ext uri="{FF2B5EF4-FFF2-40B4-BE49-F238E27FC236}">
                    <a16:creationId xmlns:a16="http://schemas.microsoft.com/office/drawing/2014/main" id="{D2DB264B-1ABC-4F5A-94C8-2BF35B5F560D}"/>
                  </a:ext>
                </a:extLst>
              </p:cNvPr>
              <p:cNvGrpSpPr/>
              <p:nvPr/>
            </p:nvGrpSpPr>
            <p:grpSpPr>
              <a:xfrm>
                <a:off x="6056521" y="1736680"/>
                <a:ext cx="267846" cy="376567"/>
                <a:chOff x="2212929" y="3640796"/>
                <a:chExt cx="53049" cy="74582"/>
              </a:xfrm>
            </p:grpSpPr>
            <p:sp>
              <p:nvSpPr>
                <p:cNvPr id="37" name="Google Shape;11203;p41">
                  <a:extLst>
                    <a:ext uri="{FF2B5EF4-FFF2-40B4-BE49-F238E27FC236}">
                      <a16:creationId xmlns:a16="http://schemas.microsoft.com/office/drawing/2014/main" id="{B2FE0532-F013-4DDA-B19D-3553089F3950}"/>
                    </a:ext>
                  </a:extLst>
                </p:cNvPr>
                <p:cNvSpPr/>
                <p:nvPr/>
              </p:nvSpPr>
              <p:spPr>
                <a:xfrm>
                  <a:off x="2212929" y="3640796"/>
                  <a:ext cx="53049" cy="745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30" h="2854" extrusionOk="0">
                      <a:moveTo>
                        <a:pt x="1073" y="0"/>
                      </a:moveTo>
                      <a:cubicBezTo>
                        <a:pt x="1001" y="0"/>
                        <a:pt x="929" y="41"/>
                        <a:pt x="895" y="123"/>
                      </a:cubicBezTo>
                      <a:lnTo>
                        <a:pt x="251" y="1604"/>
                      </a:lnTo>
                      <a:cubicBezTo>
                        <a:pt x="1" y="2171"/>
                        <a:pt x="395" y="2815"/>
                        <a:pt x="1010" y="2854"/>
                      </a:cubicBezTo>
                      <a:lnTo>
                        <a:pt x="1135" y="2854"/>
                      </a:lnTo>
                      <a:cubicBezTo>
                        <a:pt x="1376" y="2844"/>
                        <a:pt x="1607" y="2729"/>
                        <a:pt x="1760" y="2537"/>
                      </a:cubicBezTo>
                      <a:cubicBezTo>
                        <a:pt x="1982" y="2277"/>
                        <a:pt x="2030" y="1912"/>
                        <a:pt x="1895" y="1604"/>
                      </a:cubicBezTo>
                      <a:lnTo>
                        <a:pt x="1395" y="450"/>
                      </a:lnTo>
                      <a:lnTo>
                        <a:pt x="1251" y="123"/>
                      </a:lnTo>
                      <a:cubicBezTo>
                        <a:pt x="1217" y="41"/>
                        <a:pt x="1145" y="0"/>
                        <a:pt x="1073" y="0"/>
                      </a:cubicBezTo>
                      <a:close/>
                    </a:path>
                  </a:pathLst>
                </a:custGeom>
                <a:solidFill>
                  <a:srgbClr val="B8C6D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" name="Google Shape;11204;p41">
                  <a:extLst>
                    <a:ext uri="{FF2B5EF4-FFF2-40B4-BE49-F238E27FC236}">
                      <a16:creationId xmlns:a16="http://schemas.microsoft.com/office/drawing/2014/main" id="{3A26D03A-E0E2-4A70-BCFA-27E058802A35}"/>
                    </a:ext>
                  </a:extLst>
                </p:cNvPr>
                <p:cNvSpPr/>
                <p:nvPr/>
              </p:nvSpPr>
              <p:spPr>
                <a:xfrm>
                  <a:off x="2233284" y="3652295"/>
                  <a:ext cx="32457" cy="54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42" h="2097" extrusionOk="0">
                      <a:moveTo>
                        <a:pt x="606" y="0"/>
                      </a:moveTo>
                      <a:lnTo>
                        <a:pt x="241" y="846"/>
                      </a:lnTo>
                      <a:cubicBezTo>
                        <a:pt x="1" y="1404"/>
                        <a:pt x="376" y="2039"/>
                        <a:pt x="981" y="2097"/>
                      </a:cubicBezTo>
                      <a:cubicBezTo>
                        <a:pt x="1193" y="1827"/>
                        <a:pt x="1241" y="1472"/>
                        <a:pt x="1106" y="1164"/>
                      </a:cubicBezTo>
                      <a:lnTo>
                        <a:pt x="606" y="0"/>
                      </a:lnTo>
                      <a:close/>
                    </a:path>
                  </a:pathLst>
                </a:custGeom>
                <a:solidFill>
                  <a:srgbClr val="C5D0D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1" name="Google Shape;11200;p41">
                <a:extLst>
                  <a:ext uri="{FF2B5EF4-FFF2-40B4-BE49-F238E27FC236}">
                    <a16:creationId xmlns:a16="http://schemas.microsoft.com/office/drawing/2014/main" id="{456B407D-F5D4-4132-BD21-2B3A4A90CAA3}"/>
                  </a:ext>
                </a:extLst>
              </p:cNvPr>
              <p:cNvGrpSpPr/>
              <p:nvPr/>
            </p:nvGrpSpPr>
            <p:grpSpPr>
              <a:xfrm>
                <a:off x="6412986" y="1455643"/>
                <a:ext cx="302485" cy="425266"/>
                <a:chOff x="2212927" y="3640797"/>
                <a:chExt cx="53049" cy="74582"/>
              </a:xfrm>
            </p:grpSpPr>
            <p:sp>
              <p:nvSpPr>
                <p:cNvPr id="35" name="Google Shape;11203;p41">
                  <a:extLst>
                    <a:ext uri="{FF2B5EF4-FFF2-40B4-BE49-F238E27FC236}">
                      <a16:creationId xmlns:a16="http://schemas.microsoft.com/office/drawing/2014/main" id="{24A245A8-0512-4A69-9F3A-9CD40D931005}"/>
                    </a:ext>
                  </a:extLst>
                </p:cNvPr>
                <p:cNvSpPr/>
                <p:nvPr/>
              </p:nvSpPr>
              <p:spPr>
                <a:xfrm>
                  <a:off x="2212927" y="3640797"/>
                  <a:ext cx="53049" cy="745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30" h="2854" extrusionOk="0">
                      <a:moveTo>
                        <a:pt x="1073" y="0"/>
                      </a:moveTo>
                      <a:cubicBezTo>
                        <a:pt x="1001" y="0"/>
                        <a:pt x="929" y="41"/>
                        <a:pt x="895" y="123"/>
                      </a:cubicBezTo>
                      <a:lnTo>
                        <a:pt x="251" y="1604"/>
                      </a:lnTo>
                      <a:cubicBezTo>
                        <a:pt x="1" y="2171"/>
                        <a:pt x="395" y="2815"/>
                        <a:pt x="1010" y="2854"/>
                      </a:cubicBezTo>
                      <a:lnTo>
                        <a:pt x="1135" y="2854"/>
                      </a:lnTo>
                      <a:cubicBezTo>
                        <a:pt x="1376" y="2844"/>
                        <a:pt x="1607" y="2729"/>
                        <a:pt x="1760" y="2537"/>
                      </a:cubicBezTo>
                      <a:cubicBezTo>
                        <a:pt x="1982" y="2277"/>
                        <a:pt x="2030" y="1912"/>
                        <a:pt x="1895" y="1604"/>
                      </a:cubicBezTo>
                      <a:lnTo>
                        <a:pt x="1395" y="450"/>
                      </a:lnTo>
                      <a:lnTo>
                        <a:pt x="1251" y="123"/>
                      </a:lnTo>
                      <a:cubicBezTo>
                        <a:pt x="1217" y="41"/>
                        <a:pt x="1145" y="0"/>
                        <a:pt x="1073" y="0"/>
                      </a:cubicBezTo>
                      <a:close/>
                    </a:path>
                  </a:pathLst>
                </a:custGeom>
                <a:solidFill>
                  <a:srgbClr val="B8C6D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" name="Google Shape;11204;p41">
                  <a:extLst>
                    <a:ext uri="{FF2B5EF4-FFF2-40B4-BE49-F238E27FC236}">
                      <a16:creationId xmlns:a16="http://schemas.microsoft.com/office/drawing/2014/main" id="{66A1FF50-0B8F-42AC-AB5E-A00805E8D4EB}"/>
                    </a:ext>
                  </a:extLst>
                </p:cNvPr>
                <p:cNvSpPr/>
                <p:nvPr/>
              </p:nvSpPr>
              <p:spPr>
                <a:xfrm>
                  <a:off x="2233519" y="3645468"/>
                  <a:ext cx="32457" cy="54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42" h="2097" extrusionOk="0">
                      <a:moveTo>
                        <a:pt x="606" y="0"/>
                      </a:moveTo>
                      <a:lnTo>
                        <a:pt x="241" y="846"/>
                      </a:lnTo>
                      <a:cubicBezTo>
                        <a:pt x="1" y="1404"/>
                        <a:pt x="376" y="2039"/>
                        <a:pt x="981" y="2097"/>
                      </a:cubicBezTo>
                      <a:cubicBezTo>
                        <a:pt x="1193" y="1827"/>
                        <a:pt x="1241" y="1472"/>
                        <a:pt x="1106" y="1164"/>
                      </a:cubicBezTo>
                      <a:lnTo>
                        <a:pt x="606" y="0"/>
                      </a:lnTo>
                      <a:close/>
                    </a:path>
                  </a:pathLst>
                </a:custGeom>
                <a:solidFill>
                  <a:srgbClr val="C5D0D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2" name="Google Shape;11200;p41">
                <a:extLst>
                  <a:ext uri="{FF2B5EF4-FFF2-40B4-BE49-F238E27FC236}">
                    <a16:creationId xmlns:a16="http://schemas.microsoft.com/office/drawing/2014/main" id="{A19D17C8-E00F-49D2-B2DE-469000D295CA}"/>
                  </a:ext>
                </a:extLst>
              </p:cNvPr>
              <p:cNvGrpSpPr/>
              <p:nvPr/>
            </p:nvGrpSpPr>
            <p:grpSpPr>
              <a:xfrm>
                <a:off x="6412996" y="2102055"/>
                <a:ext cx="230752" cy="324416"/>
                <a:chOff x="2212929" y="3640794"/>
                <a:chExt cx="53049" cy="74582"/>
              </a:xfrm>
            </p:grpSpPr>
            <p:sp>
              <p:nvSpPr>
                <p:cNvPr id="33" name="Google Shape;11203;p41">
                  <a:extLst>
                    <a:ext uri="{FF2B5EF4-FFF2-40B4-BE49-F238E27FC236}">
                      <a16:creationId xmlns:a16="http://schemas.microsoft.com/office/drawing/2014/main" id="{25249C1E-3267-421E-9A09-1105C7A5F8E4}"/>
                    </a:ext>
                  </a:extLst>
                </p:cNvPr>
                <p:cNvSpPr/>
                <p:nvPr/>
              </p:nvSpPr>
              <p:spPr>
                <a:xfrm>
                  <a:off x="2212929" y="3640794"/>
                  <a:ext cx="53049" cy="745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30" h="2854" extrusionOk="0">
                      <a:moveTo>
                        <a:pt x="1073" y="0"/>
                      </a:moveTo>
                      <a:cubicBezTo>
                        <a:pt x="1001" y="0"/>
                        <a:pt x="929" y="41"/>
                        <a:pt x="895" y="123"/>
                      </a:cubicBezTo>
                      <a:lnTo>
                        <a:pt x="251" y="1604"/>
                      </a:lnTo>
                      <a:cubicBezTo>
                        <a:pt x="1" y="2171"/>
                        <a:pt x="395" y="2815"/>
                        <a:pt x="1010" y="2854"/>
                      </a:cubicBezTo>
                      <a:lnTo>
                        <a:pt x="1135" y="2854"/>
                      </a:lnTo>
                      <a:cubicBezTo>
                        <a:pt x="1376" y="2844"/>
                        <a:pt x="1607" y="2729"/>
                        <a:pt x="1760" y="2537"/>
                      </a:cubicBezTo>
                      <a:cubicBezTo>
                        <a:pt x="1982" y="2277"/>
                        <a:pt x="2030" y="1912"/>
                        <a:pt x="1895" y="1604"/>
                      </a:cubicBezTo>
                      <a:lnTo>
                        <a:pt x="1395" y="450"/>
                      </a:lnTo>
                      <a:lnTo>
                        <a:pt x="1251" y="123"/>
                      </a:lnTo>
                      <a:cubicBezTo>
                        <a:pt x="1217" y="41"/>
                        <a:pt x="1145" y="0"/>
                        <a:pt x="1073" y="0"/>
                      </a:cubicBezTo>
                      <a:close/>
                    </a:path>
                  </a:pathLst>
                </a:custGeom>
                <a:solidFill>
                  <a:srgbClr val="B8C6D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" name="Google Shape;11204;p41">
                  <a:extLst>
                    <a:ext uri="{FF2B5EF4-FFF2-40B4-BE49-F238E27FC236}">
                      <a16:creationId xmlns:a16="http://schemas.microsoft.com/office/drawing/2014/main" id="{E5443CCD-8D4B-4009-AE0C-B8038C3E4D58}"/>
                    </a:ext>
                  </a:extLst>
                </p:cNvPr>
                <p:cNvSpPr/>
                <p:nvPr/>
              </p:nvSpPr>
              <p:spPr>
                <a:xfrm>
                  <a:off x="2233284" y="3652295"/>
                  <a:ext cx="32457" cy="54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42" h="2097" extrusionOk="0">
                      <a:moveTo>
                        <a:pt x="606" y="0"/>
                      </a:moveTo>
                      <a:lnTo>
                        <a:pt x="241" y="846"/>
                      </a:lnTo>
                      <a:cubicBezTo>
                        <a:pt x="1" y="1404"/>
                        <a:pt x="376" y="2039"/>
                        <a:pt x="981" y="2097"/>
                      </a:cubicBezTo>
                      <a:cubicBezTo>
                        <a:pt x="1193" y="1827"/>
                        <a:pt x="1241" y="1472"/>
                        <a:pt x="1106" y="1164"/>
                      </a:cubicBezTo>
                      <a:lnTo>
                        <a:pt x="606" y="0"/>
                      </a:lnTo>
                      <a:close/>
                    </a:path>
                  </a:pathLst>
                </a:custGeom>
                <a:solidFill>
                  <a:srgbClr val="C5D0D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39" name="Google Shape;110;p20">
              <a:extLst>
                <a:ext uri="{FF2B5EF4-FFF2-40B4-BE49-F238E27FC236}">
                  <a16:creationId xmlns:a16="http://schemas.microsoft.com/office/drawing/2014/main" id="{04A219F0-41B5-4AC0-B3DC-0E444299B360}"/>
                </a:ext>
              </a:extLst>
            </p:cNvPr>
            <p:cNvSpPr txBox="1">
              <a:spLocks/>
            </p:cNvSpPr>
            <p:nvPr/>
          </p:nvSpPr>
          <p:spPr>
            <a:xfrm>
              <a:off x="3465423" y="1143361"/>
              <a:ext cx="854869" cy="3197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L="457200" marR="0" lvl="0" indent="-34290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1pPr>
              <a:lvl2pPr marL="914400" marR="0" lvl="1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2pPr>
              <a:lvl3pPr marL="1371600" marR="0" lvl="2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3pPr>
              <a:lvl4pPr marL="1828800" marR="0" lvl="3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4pPr>
              <a:lvl5pPr marL="2286000" marR="0" lvl="4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5pPr>
              <a:lvl6pPr marL="2743200" marR="0" lvl="5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6pPr>
              <a:lvl7pPr marL="3200400" marR="0" lvl="6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7pPr>
              <a:lvl8pPr marL="3657600" marR="0" lvl="7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8pPr>
              <a:lvl9pPr marL="4114800" marR="0" lvl="8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160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9pPr>
            </a:lstStyle>
            <a:p>
              <a:pPr marL="0" indent="0">
                <a:spcAft>
                  <a:spcPts val="1600"/>
                </a:spcAft>
              </a:pPr>
              <a:r>
                <a:rPr lang="it-IT" sz="900" b="1" dirty="0"/>
                <a:t>UMIDITA</a:t>
              </a:r>
              <a:r>
                <a:rPr lang="it-IT" sz="1050" b="1" dirty="0"/>
                <a:t>’</a:t>
              </a:r>
              <a:endParaRPr lang="it-IT" sz="1050" dirty="0"/>
            </a:p>
          </p:txBody>
        </p:sp>
        <p:sp>
          <p:nvSpPr>
            <p:cNvPr id="40" name="Google Shape;7171;p39">
              <a:extLst>
                <a:ext uri="{FF2B5EF4-FFF2-40B4-BE49-F238E27FC236}">
                  <a16:creationId xmlns:a16="http://schemas.microsoft.com/office/drawing/2014/main" id="{9E2E321F-B03D-4C99-9C0A-07C6C11BF5F8}"/>
                </a:ext>
              </a:extLst>
            </p:cNvPr>
            <p:cNvSpPr/>
            <p:nvPr/>
          </p:nvSpPr>
          <p:spPr>
            <a:xfrm rot="18439328" flipH="1">
              <a:off x="6004361" y="1563620"/>
              <a:ext cx="676257" cy="282766"/>
            </a:xfrm>
            <a:custGeom>
              <a:avLst/>
              <a:gdLst/>
              <a:ahLst/>
              <a:cxnLst/>
              <a:rect l="l" t="t" r="r" b="b"/>
              <a:pathLst>
                <a:path w="12672" h="5112" extrusionOk="0">
                  <a:moveTo>
                    <a:pt x="10172" y="1"/>
                  </a:moveTo>
                  <a:cubicBezTo>
                    <a:pt x="9997" y="1"/>
                    <a:pt x="9889" y="206"/>
                    <a:pt x="9992" y="355"/>
                  </a:cubicBezTo>
                  <a:lnTo>
                    <a:pt x="10356" y="872"/>
                  </a:lnTo>
                  <a:cubicBezTo>
                    <a:pt x="9150" y="1590"/>
                    <a:pt x="5274" y="3628"/>
                    <a:pt x="1" y="3628"/>
                  </a:cubicBezTo>
                  <a:lnTo>
                    <a:pt x="1" y="5112"/>
                  </a:lnTo>
                  <a:cubicBezTo>
                    <a:pt x="2872" y="5102"/>
                    <a:pt x="5714" y="4547"/>
                    <a:pt x="8375" y="3485"/>
                  </a:cubicBezTo>
                  <a:cubicBezTo>
                    <a:pt x="9360" y="3093"/>
                    <a:pt x="10298" y="2624"/>
                    <a:pt x="11208" y="2088"/>
                  </a:cubicBezTo>
                  <a:lnTo>
                    <a:pt x="11523" y="2547"/>
                  </a:lnTo>
                  <a:cubicBezTo>
                    <a:pt x="11568" y="2612"/>
                    <a:pt x="11636" y="2643"/>
                    <a:pt x="11703" y="2643"/>
                  </a:cubicBezTo>
                  <a:cubicBezTo>
                    <a:pt x="11793" y="2643"/>
                    <a:pt x="11883" y="2588"/>
                    <a:pt x="11916" y="2490"/>
                  </a:cubicBezTo>
                  <a:lnTo>
                    <a:pt x="12624" y="375"/>
                  </a:lnTo>
                  <a:cubicBezTo>
                    <a:pt x="12672" y="231"/>
                    <a:pt x="12567" y="78"/>
                    <a:pt x="12413" y="78"/>
                  </a:cubicBezTo>
                  <a:lnTo>
                    <a:pt x="10184" y="1"/>
                  </a:lnTo>
                  <a:cubicBezTo>
                    <a:pt x="10179" y="1"/>
                    <a:pt x="10176" y="1"/>
                    <a:pt x="10172" y="1"/>
                  </a:cubicBezTo>
                  <a:close/>
                </a:path>
              </a:pathLst>
            </a:custGeom>
            <a:solidFill>
              <a:srgbClr val="657A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" name="Google Shape;110;p20">
              <a:extLst>
                <a:ext uri="{FF2B5EF4-FFF2-40B4-BE49-F238E27FC236}">
                  <a16:creationId xmlns:a16="http://schemas.microsoft.com/office/drawing/2014/main" id="{8BA7AECC-F223-49E4-8B05-D98A45DAB9B4}"/>
                </a:ext>
              </a:extLst>
            </p:cNvPr>
            <p:cNvSpPr txBox="1">
              <a:spLocks/>
            </p:cNvSpPr>
            <p:nvPr/>
          </p:nvSpPr>
          <p:spPr>
            <a:xfrm>
              <a:off x="5887994" y="2268244"/>
              <a:ext cx="1029860" cy="4522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L="457200" marR="0" lvl="0" indent="-34290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1pPr>
              <a:lvl2pPr marL="914400" marR="0" lvl="1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2pPr>
              <a:lvl3pPr marL="1371600" marR="0" lvl="2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3pPr>
              <a:lvl4pPr marL="1828800" marR="0" lvl="3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4pPr>
              <a:lvl5pPr marL="2286000" marR="0" lvl="4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5pPr>
              <a:lvl6pPr marL="2743200" marR="0" lvl="5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6pPr>
              <a:lvl7pPr marL="3200400" marR="0" lvl="6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7pPr>
              <a:lvl8pPr marL="3657600" marR="0" lvl="7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8pPr>
              <a:lvl9pPr marL="4114800" marR="0" lvl="8" indent="-317500" algn="l" rtl="0">
                <a:lnSpc>
                  <a:spcPct val="115000"/>
                </a:lnSpc>
                <a:spcBef>
                  <a:spcPts val="1600"/>
                </a:spcBef>
                <a:spcAft>
                  <a:spcPts val="1600"/>
                </a:spcAft>
                <a:buClr>
                  <a:srgbClr val="000000"/>
                </a:buClr>
                <a:buSzPts val="1400"/>
                <a:buFont typeface="Nunito Light"/>
                <a:buNone/>
                <a:defRPr sz="1100" b="0" i="0" u="none" strike="noStrike" cap="none">
                  <a:solidFill>
                    <a:srgbClr val="000000"/>
                  </a:solidFill>
                  <a:latin typeface="Nunito Light"/>
                  <a:ea typeface="Nunito Light"/>
                  <a:cs typeface="Nunito Light"/>
                  <a:sym typeface="Nunito Light"/>
                </a:defRPr>
              </a:lvl9pPr>
            </a:lstStyle>
            <a:p>
              <a:pPr marL="0" indent="0">
                <a:spcAft>
                  <a:spcPts val="1600"/>
                </a:spcAft>
              </a:pPr>
              <a:r>
                <a:rPr lang="it-IT" sz="900" b="1" dirty="0"/>
                <a:t>VELOCITA’ DELL’ARIA</a:t>
              </a:r>
              <a:endParaRPr lang="it-IT" sz="900" dirty="0"/>
            </a:p>
          </p:txBody>
        </p:sp>
        <p:grpSp>
          <p:nvGrpSpPr>
            <p:cNvPr id="42" name="Google Shape;4814;p37">
              <a:extLst>
                <a:ext uri="{FF2B5EF4-FFF2-40B4-BE49-F238E27FC236}">
                  <a16:creationId xmlns:a16="http://schemas.microsoft.com/office/drawing/2014/main" id="{BFACFC91-C3EB-45E2-A373-2A2336827153}"/>
                </a:ext>
              </a:extLst>
            </p:cNvPr>
            <p:cNvGrpSpPr/>
            <p:nvPr/>
          </p:nvGrpSpPr>
          <p:grpSpPr>
            <a:xfrm>
              <a:off x="5946100" y="1092293"/>
              <a:ext cx="456824" cy="411191"/>
              <a:chOff x="1903737" y="3215540"/>
              <a:chExt cx="411874" cy="370731"/>
            </a:xfrm>
          </p:grpSpPr>
          <p:sp>
            <p:nvSpPr>
              <p:cNvPr id="43" name="Google Shape;4815;p37">
                <a:extLst>
                  <a:ext uri="{FF2B5EF4-FFF2-40B4-BE49-F238E27FC236}">
                    <a16:creationId xmlns:a16="http://schemas.microsoft.com/office/drawing/2014/main" id="{365AEEE0-2BED-4570-86BA-226DDE9A764C}"/>
                  </a:ext>
                </a:extLst>
              </p:cNvPr>
              <p:cNvSpPr/>
              <p:nvPr/>
            </p:nvSpPr>
            <p:spPr>
              <a:xfrm>
                <a:off x="2115940" y="3285661"/>
                <a:ext cx="77451" cy="75271"/>
              </a:xfrm>
              <a:custGeom>
                <a:avLst/>
                <a:gdLst/>
                <a:ahLst/>
                <a:cxnLst/>
                <a:rect l="l" t="t" r="r" b="b"/>
                <a:pathLst>
                  <a:path w="2948" h="2865" extrusionOk="0">
                    <a:moveTo>
                      <a:pt x="1475" y="0"/>
                    </a:moveTo>
                    <a:cubicBezTo>
                      <a:pt x="1438" y="0"/>
                      <a:pt x="1401" y="25"/>
                      <a:pt x="1398" y="73"/>
                    </a:cubicBezTo>
                    <a:cubicBezTo>
                      <a:pt x="1398" y="781"/>
                      <a:pt x="822" y="1356"/>
                      <a:pt x="115" y="1356"/>
                    </a:cubicBezTo>
                    <a:cubicBezTo>
                      <a:pt x="110" y="1356"/>
                      <a:pt x="106" y="1356"/>
                      <a:pt x="102" y="1356"/>
                    </a:cubicBezTo>
                    <a:cubicBezTo>
                      <a:pt x="1" y="1356"/>
                      <a:pt x="1" y="1517"/>
                      <a:pt x="102" y="1517"/>
                    </a:cubicBezTo>
                    <a:cubicBezTo>
                      <a:pt x="106" y="1517"/>
                      <a:pt x="110" y="1516"/>
                      <a:pt x="115" y="1516"/>
                    </a:cubicBezTo>
                    <a:cubicBezTo>
                      <a:pt x="822" y="1516"/>
                      <a:pt x="1391" y="2085"/>
                      <a:pt x="1398" y="2792"/>
                    </a:cubicBezTo>
                    <a:cubicBezTo>
                      <a:pt x="1401" y="2841"/>
                      <a:pt x="1438" y="2865"/>
                      <a:pt x="1475" y="2865"/>
                    </a:cubicBezTo>
                    <a:cubicBezTo>
                      <a:pt x="1512" y="2865"/>
                      <a:pt x="1550" y="2841"/>
                      <a:pt x="1557" y="2792"/>
                    </a:cubicBezTo>
                    <a:cubicBezTo>
                      <a:pt x="1557" y="2085"/>
                      <a:pt x="2126" y="1516"/>
                      <a:pt x="2834" y="1516"/>
                    </a:cubicBezTo>
                    <a:cubicBezTo>
                      <a:pt x="2838" y="1516"/>
                      <a:pt x="2842" y="1517"/>
                      <a:pt x="2846" y="1517"/>
                    </a:cubicBezTo>
                    <a:cubicBezTo>
                      <a:pt x="2947" y="1517"/>
                      <a:pt x="2947" y="1356"/>
                      <a:pt x="2846" y="1356"/>
                    </a:cubicBezTo>
                    <a:cubicBezTo>
                      <a:pt x="2842" y="1356"/>
                      <a:pt x="2838" y="1356"/>
                      <a:pt x="2834" y="1356"/>
                    </a:cubicBezTo>
                    <a:cubicBezTo>
                      <a:pt x="2126" y="1349"/>
                      <a:pt x="1557" y="781"/>
                      <a:pt x="1557" y="73"/>
                    </a:cubicBezTo>
                    <a:cubicBezTo>
                      <a:pt x="1550" y="25"/>
                      <a:pt x="1512" y="0"/>
                      <a:pt x="1475" y="0"/>
                    </a:cubicBezTo>
                    <a:close/>
                  </a:path>
                </a:pathLst>
              </a:custGeom>
              <a:solidFill>
                <a:srgbClr val="516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4816;p37">
                <a:extLst>
                  <a:ext uri="{FF2B5EF4-FFF2-40B4-BE49-F238E27FC236}">
                    <a16:creationId xmlns:a16="http://schemas.microsoft.com/office/drawing/2014/main" id="{71230A34-BEE3-4370-84E4-F5470ADE4EDC}"/>
                  </a:ext>
                </a:extLst>
              </p:cNvPr>
              <p:cNvSpPr/>
              <p:nvPr/>
            </p:nvSpPr>
            <p:spPr>
              <a:xfrm>
                <a:off x="2116939" y="3285425"/>
                <a:ext cx="44663" cy="74798"/>
              </a:xfrm>
              <a:custGeom>
                <a:avLst/>
                <a:gdLst/>
                <a:ahLst/>
                <a:cxnLst/>
                <a:rect l="l" t="t" r="r" b="b"/>
                <a:pathLst>
                  <a:path w="1700" h="2847" extrusionOk="0">
                    <a:moveTo>
                      <a:pt x="1437" y="1"/>
                    </a:moveTo>
                    <a:cubicBezTo>
                      <a:pt x="1395" y="1"/>
                      <a:pt x="1353" y="30"/>
                      <a:pt x="1360" y="89"/>
                    </a:cubicBezTo>
                    <a:cubicBezTo>
                      <a:pt x="1353" y="589"/>
                      <a:pt x="1062" y="1039"/>
                      <a:pt x="611" y="1247"/>
                    </a:cubicBezTo>
                    <a:lnTo>
                      <a:pt x="604" y="1247"/>
                    </a:lnTo>
                    <a:cubicBezTo>
                      <a:pt x="548" y="1275"/>
                      <a:pt x="500" y="1289"/>
                      <a:pt x="444" y="1310"/>
                    </a:cubicBezTo>
                    <a:lnTo>
                      <a:pt x="430" y="1310"/>
                    </a:lnTo>
                    <a:lnTo>
                      <a:pt x="361" y="1324"/>
                    </a:lnTo>
                    <a:lnTo>
                      <a:pt x="347" y="1324"/>
                    </a:lnTo>
                    <a:cubicBezTo>
                      <a:pt x="319" y="1331"/>
                      <a:pt x="292" y="1338"/>
                      <a:pt x="271" y="1345"/>
                    </a:cubicBezTo>
                    <a:lnTo>
                      <a:pt x="257" y="1345"/>
                    </a:lnTo>
                    <a:lnTo>
                      <a:pt x="188" y="1352"/>
                    </a:lnTo>
                    <a:lnTo>
                      <a:pt x="84" y="1352"/>
                    </a:lnTo>
                    <a:cubicBezTo>
                      <a:pt x="35" y="1352"/>
                      <a:pt x="0" y="1386"/>
                      <a:pt x="0" y="1428"/>
                    </a:cubicBezTo>
                    <a:cubicBezTo>
                      <a:pt x="0" y="1476"/>
                      <a:pt x="35" y="1511"/>
                      <a:pt x="84" y="1511"/>
                    </a:cubicBezTo>
                    <a:lnTo>
                      <a:pt x="188" y="1511"/>
                    </a:lnTo>
                    <a:lnTo>
                      <a:pt x="257" y="1518"/>
                    </a:lnTo>
                    <a:lnTo>
                      <a:pt x="271" y="1518"/>
                    </a:lnTo>
                    <a:cubicBezTo>
                      <a:pt x="292" y="1525"/>
                      <a:pt x="319" y="1525"/>
                      <a:pt x="347" y="1532"/>
                    </a:cubicBezTo>
                    <a:lnTo>
                      <a:pt x="361" y="1532"/>
                    </a:lnTo>
                    <a:lnTo>
                      <a:pt x="430" y="1553"/>
                    </a:lnTo>
                    <a:lnTo>
                      <a:pt x="444" y="1553"/>
                    </a:lnTo>
                    <a:cubicBezTo>
                      <a:pt x="500" y="1567"/>
                      <a:pt x="548" y="1587"/>
                      <a:pt x="604" y="1608"/>
                    </a:cubicBezTo>
                    <a:lnTo>
                      <a:pt x="611" y="1608"/>
                    </a:lnTo>
                    <a:cubicBezTo>
                      <a:pt x="1062" y="1816"/>
                      <a:pt x="1353" y="2274"/>
                      <a:pt x="1360" y="2773"/>
                    </a:cubicBezTo>
                    <a:cubicBezTo>
                      <a:pt x="1363" y="2822"/>
                      <a:pt x="1400" y="2846"/>
                      <a:pt x="1437" y="2846"/>
                    </a:cubicBezTo>
                    <a:cubicBezTo>
                      <a:pt x="1474" y="2846"/>
                      <a:pt x="1512" y="2822"/>
                      <a:pt x="1519" y="2773"/>
                    </a:cubicBezTo>
                    <a:cubicBezTo>
                      <a:pt x="1519" y="2538"/>
                      <a:pt x="1582" y="2309"/>
                      <a:pt x="1700" y="2108"/>
                    </a:cubicBezTo>
                    <a:cubicBezTo>
                      <a:pt x="1637" y="1851"/>
                      <a:pt x="1499" y="1615"/>
                      <a:pt x="1290" y="1442"/>
                    </a:cubicBezTo>
                    <a:cubicBezTo>
                      <a:pt x="1499" y="1261"/>
                      <a:pt x="1644" y="1019"/>
                      <a:pt x="1700" y="748"/>
                    </a:cubicBezTo>
                    <a:cubicBezTo>
                      <a:pt x="1582" y="547"/>
                      <a:pt x="1519" y="318"/>
                      <a:pt x="1519" y="89"/>
                    </a:cubicBezTo>
                    <a:cubicBezTo>
                      <a:pt x="1523" y="30"/>
                      <a:pt x="1480" y="1"/>
                      <a:pt x="1437" y="1"/>
                    </a:cubicBezTo>
                    <a:close/>
                  </a:path>
                </a:pathLst>
              </a:custGeom>
              <a:solidFill>
                <a:srgbClr val="707F8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4817;p37">
                <a:extLst>
                  <a:ext uri="{FF2B5EF4-FFF2-40B4-BE49-F238E27FC236}">
                    <a16:creationId xmlns:a16="http://schemas.microsoft.com/office/drawing/2014/main" id="{41132EFE-06B6-4C66-B7FA-60402BB9E26B}"/>
                  </a:ext>
                </a:extLst>
              </p:cNvPr>
              <p:cNvSpPr/>
              <p:nvPr/>
            </p:nvSpPr>
            <p:spPr>
              <a:xfrm>
                <a:off x="2200407" y="3381609"/>
                <a:ext cx="28453" cy="28453"/>
              </a:xfrm>
              <a:custGeom>
                <a:avLst/>
                <a:gdLst/>
                <a:ahLst/>
                <a:cxnLst/>
                <a:rect l="l" t="t" r="r" b="b"/>
                <a:pathLst>
                  <a:path w="1083" h="1083" extrusionOk="0">
                    <a:moveTo>
                      <a:pt x="541" y="0"/>
                    </a:moveTo>
                    <a:cubicBezTo>
                      <a:pt x="236" y="0"/>
                      <a:pt x="0" y="243"/>
                      <a:pt x="0" y="541"/>
                    </a:cubicBezTo>
                    <a:cubicBezTo>
                      <a:pt x="0" y="846"/>
                      <a:pt x="236" y="1082"/>
                      <a:pt x="541" y="1082"/>
                    </a:cubicBezTo>
                    <a:cubicBezTo>
                      <a:pt x="839" y="1082"/>
                      <a:pt x="1082" y="846"/>
                      <a:pt x="1082" y="541"/>
                    </a:cubicBezTo>
                    <a:cubicBezTo>
                      <a:pt x="1082" y="243"/>
                      <a:pt x="839" y="0"/>
                      <a:pt x="541" y="0"/>
                    </a:cubicBezTo>
                    <a:close/>
                  </a:path>
                </a:pathLst>
              </a:custGeom>
              <a:solidFill>
                <a:srgbClr val="516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4818;p37">
                <a:extLst>
                  <a:ext uri="{FF2B5EF4-FFF2-40B4-BE49-F238E27FC236}">
                    <a16:creationId xmlns:a16="http://schemas.microsoft.com/office/drawing/2014/main" id="{33410DE9-E916-429B-89D8-51A30C3BCD63}"/>
                  </a:ext>
                </a:extLst>
              </p:cNvPr>
              <p:cNvSpPr/>
              <p:nvPr/>
            </p:nvSpPr>
            <p:spPr>
              <a:xfrm>
                <a:off x="1942174" y="3547073"/>
                <a:ext cx="28453" cy="28453"/>
              </a:xfrm>
              <a:custGeom>
                <a:avLst/>
                <a:gdLst/>
                <a:ahLst/>
                <a:cxnLst/>
                <a:rect l="l" t="t" r="r" b="b"/>
                <a:pathLst>
                  <a:path w="1083" h="1083" extrusionOk="0">
                    <a:moveTo>
                      <a:pt x="542" y="0"/>
                    </a:moveTo>
                    <a:cubicBezTo>
                      <a:pt x="243" y="0"/>
                      <a:pt x="1" y="243"/>
                      <a:pt x="1" y="541"/>
                    </a:cubicBezTo>
                    <a:cubicBezTo>
                      <a:pt x="1" y="840"/>
                      <a:pt x="243" y="1082"/>
                      <a:pt x="542" y="1082"/>
                    </a:cubicBezTo>
                    <a:cubicBezTo>
                      <a:pt x="840" y="1082"/>
                      <a:pt x="1083" y="840"/>
                      <a:pt x="1083" y="541"/>
                    </a:cubicBezTo>
                    <a:cubicBezTo>
                      <a:pt x="1083" y="243"/>
                      <a:pt x="840" y="0"/>
                      <a:pt x="542" y="0"/>
                    </a:cubicBezTo>
                    <a:close/>
                  </a:path>
                </a:pathLst>
              </a:custGeom>
              <a:solidFill>
                <a:srgbClr val="516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4819;p37">
                <a:extLst>
                  <a:ext uri="{FF2B5EF4-FFF2-40B4-BE49-F238E27FC236}">
                    <a16:creationId xmlns:a16="http://schemas.microsoft.com/office/drawing/2014/main" id="{15B143C1-54C2-4C74-9D62-E286639D2CB3}"/>
                  </a:ext>
                </a:extLst>
              </p:cNvPr>
              <p:cNvSpPr/>
              <p:nvPr/>
            </p:nvSpPr>
            <p:spPr>
              <a:xfrm>
                <a:off x="1903737" y="3215540"/>
                <a:ext cx="411874" cy="370731"/>
              </a:xfrm>
              <a:custGeom>
                <a:avLst/>
                <a:gdLst/>
                <a:ahLst/>
                <a:cxnLst/>
                <a:rect l="l" t="t" r="r" b="b"/>
                <a:pathLst>
                  <a:path w="15677" h="14111" extrusionOk="0">
                    <a:moveTo>
                      <a:pt x="5942" y="0"/>
                    </a:moveTo>
                    <a:cubicBezTo>
                      <a:pt x="5889" y="0"/>
                      <a:pt x="5834" y="12"/>
                      <a:pt x="5778" y="37"/>
                    </a:cubicBezTo>
                    <a:cubicBezTo>
                      <a:pt x="1103" y="2173"/>
                      <a:pt x="0" y="8319"/>
                      <a:pt x="3635" y="11953"/>
                    </a:cubicBezTo>
                    <a:cubicBezTo>
                      <a:pt x="5027" y="13346"/>
                      <a:pt x="6905" y="14110"/>
                      <a:pt x="8838" y="14110"/>
                    </a:cubicBezTo>
                    <a:cubicBezTo>
                      <a:pt x="9274" y="14110"/>
                      <a:pt x="9712" y="14072"/>
                      <a:pt x="10148" y="13993"/>
                    </a:cubicBezTo>
                    <a:cubicBezTo>
                      <a:pt x="12527" y="13563"/>
                      <a:pt x="14538" y="12002"/>
                      <a:pt x="15544" y="9803"/>
                    </a:cubicBezTo>
                    <a:cubicBezTo>
                      <a:pt x="15677" y="9521"/>
                      <a:pt x="15447" y="9248"/>
                      <a:pt x="15189" y="9248"/>
                    </a:cubicBezTo>
                    <a:cubicBezTo>
                      <a:pt x="15110" y="9248"/>
                      <a:pt x="15029" y="9273"/>
                      <a:pt x="14954" y="9332"/>
                    </a:cubicBezTo>
                    <a:cubicBezTo>
                      <a:pt x="13881" y="10151"/>
                      <a:pt x="12568" y="10601"/>
                      <a:pt x="11219" y="10601"/>
                    </a:cubicBezTo>
                    <a:cubicBezTo>
                      <a:pt x="11209" y="10601"/>
                      <a:pt x="11198" y="10601"/>
                      <a:pt x="11188" y="10601"/>
                    </a:cubicBezTo>
                    <a:cubicBezTo>
                      <a:pt x="10814" y="10601"/>
                      <a:pt x="10439" y="10573"/>
                      <a:pt x="10071" y="10504"/>
                    </a:cubicBezTo>
                    <a:lnTo>
                      <a:pt x="9239" y="10289"/>
                    </a:lnTo>
                    <a:cubicBezTo>
                      <a:pt x="6700" y="9449"/>
                      <a:pt x="4980" y="7077"/>
                      <a:pt x="4980" y="4393"/>
                    </a:cubicBezTo>
                    <a:cubicBezTo>
                      <a:pt x="4973" y="3034"/>
                      <a:pt x="5417" y="1709"/>
                      <a:pt x="6250" y="634"/>
                    </a:cubicBezTo>
                    <a:cubicBezTo>
                      <a:pt x="6461" y="357"/>
                      <a:pt x="6239" y="0"/>
                      <a:pt x="5942" y="0"/>
                    </a:cubicBezTo>
                    <a:close/>
                  </a:path>
                </a:pathLst>
              </a:custGeom>
              <a:solidFill>
                <a:srgbClr val="AAB8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4820;p37">
                <a:extLst>
                  <a:ext uri="{FF2B5EF4-FFF2-40B4-BE49-F238E27FC236}">
                    <a16:creationId xmlns:a16="http://schemas.microsoft.com/office/drawing/2014/main" id="{47285F40-ECDE-446E-BDDE-55558F8EA490}"/>
                  </a:ext>
                </a:extLst>
              </p:cNvPr>
              <p:cNvSpPr/>
              <p:nvPr/>
            </p:nvSpPr>
            <p:spPr>
              <a:xfrm>
                <a:off x="1920867" y="3246752"/>
                <a:ext cx="360275" cy="338889"/>
              </a:xfrm>
              <a:custGeom>
                <a:avLst/>
                <a:gdLst/>
                <a:ahLst/>
                <a:cxnLst/>
                <a:rect l="l" t="t" r="r" b="b"/>
                <a:pathLst>
                  <a:path w="13713" h="12899" extrusionOk="0">
                    <a:moveTo>
                      <a:pt x="3336" y="0"/>
                    </a:moveTo>
                    <a:lnTo>
                      <a:pt x="3336" y="0"/>
                    </a:lnTo>
                    <a:cubicBezTo>
                      <a:pt x="153" y="2810"/>
                      <a:pt x="0" y="7720"/>
                      <a:pt x="2990" y="10724"/>
                    </a:cubicBezTo>
                    <a:cubicBezTo>
                      <a:pt x="4433" y="12177"/>
                      <a:pt x="6325" y="12898"/>
                      <a:pt x="8213" y="12898"/>
                    </a:cubicBezTo>
                    <a:cubicBezTo>
                      <a:pt x="10235" y="12898"/>
                      <a:pt x="12253" y="12072"/>
                      <a:pt x="13713" y="10432"/>
                    </a:cubicBezTo>
                    <a:lnTo>
                      <a:pt x="13713" y="10432"/>
                    </a:lnTo>
                    <a:cubicBezTo>
                      <a:pt x="13456" y="10661"/>
                      <a:pt x="13179" y="10869"/>
                      <a:pt x="12894" y="11057"/>
                    </a:cubicBezTo>
                    <a:cubicBezTo>
                      <a:pt x="11657" y="11868"/>
                      <a:pt x="10251" y="12264"/>
                      <a:pt x="8854" y="12264"/>
                    </a:cubicBezTo>
                    <a:cubicBezTo>
                      <a:pt x="6951" y="12264"/>
                      <a:pt x="5065" y="11530"/>
                      <a:pt x="3642" y="10106"/>
                    </a:cubicBezTo>
                    <a:cubicBezTo>
                      <a:pt x="1172" y="7637"/>
                      <a:pt x="770" y="3767"/>
                      <a:pt x="2691" y="847"/>
                    </a:cubicBezTo>
                    <a:cubicBezTo>
                      <a:pt x="2885" y="555"/>
                      <a:pt x="3100" y="271"/>
                      <a:pt x="3336" y="0"/>
                    </a:cubicBezTo>
                    <a:close/>
                  </a:path>
                </a:pathLst>
              </a:custGeom>
              <a:solidFill>
                <a:srgbClr val="8DA0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4821;p37">
                <a:extLst>
                  <a:ext uri="{FF2B5EF4-FFF2-40B4-BE49-F238E27FC236}">
                    <a16:creationId xmlns:a16="http://schemas.microsoft.com/office/drawing/2014/main" id="{39DDE93D-9C0C-4826-BFC9-5DCAB870800E}"/>
                  </a:ext>
                </a:extLst>
              </p:cNvPr>
              <p:cNvSpPr/>
              <p:nvPr/>
            </p:nvSpPr>
            <p:spPr>
              <a:xfrm>
                <a:off x="2146285" y="3395822"/>
                <a:ext cx="16972" cy="16972"/>
              </a:xfrm>
              <a:custGeom>
                <a:avLst/>
                <a:gdLst/>
                <a:ahLst/>
                <a:cxnLst/>
                <a:rect l="l" t="t" r="r" b="b"/>
                <a:pathLst>
                  <a:path w="646" h="646" extrusionOk="0">
                    <a:moveTo>
                      <a:pt x="319" y="0"/>
                    </a:moveTo>
                    <a:cubicBezTo>
                      <a:pt x="139" y="0"/>
                      <a:pt x="0" y="146"/>
                      <a:pt x="0" y="326"/>
                    </a:cubicBezTo>
                    <a:cubicBezTo>
                      <a:pt x="0" y="507"/>
                      <a:pt x="139" y="645"/>
                      <a:pt x="319" y="645"/>
                    </a:cubicBezTo>
                    <a:cubicBezTo>
                      <a:pt x="499" y="645"/>
                      <a:pt x="645" y="507"/>
                      <a:pt x="645" y="326"/>
                    </a:cubicBezTo>
                    <a:cubicBezTo>
                      <a:pt x="645" y="146"/>
                      <a:pt x="499" y="0"/>
                      <a:pt x="319" y="0"/>
                    </a:cubicBezTo>
                    <a:close/>
                  </a:path>
                </a:pathLst>
              </a:custGeom>
              <a:solidFill>
                <a:srgbClr val="AAB8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4822;p37">
                <a:extLst>
                  <a:ext uri="{FF2B5EF4-FFF2-40B4-BE49-F238E27FC236}">
                    <a16:creationId xmlns:a16="http://schemas.microsoft.com/office/drawing/2014/main" id="{80FB1C26-5BC8-4244-8B97-BF5F104999EA}"/>
                  </a:ext>
                </a:extLst>
              </p:cNvPr>
              <p:cNvSpPr/>
              <p:nvPr/>
            </p:nvSpPr>
            <p:spPr>
              <a:xfrm>
                <a:off x="1925228" y="3497497"/>
                <a:ext cx="16972" cy="16972"/>
              </a:xfrm>
              <a:custGeom>
                <a:avLst/>
                <a:gdLst/>
                <a:ahLst/>
                <a:cxnLst/>
                <a:rect l="l" t="t" r="r" b="b"/>
                <a:pathLst>
                  <a:path w="646" h="646" extrusionOk="0">
                    <a:moveTo>
                      <a:pt x="320" y="1"/>
                    </a:moveTo>
                    <a:cubicBezTo>
                      <a:pt x="139" y="1"/>
                      <a:pt x="0" y="146"/>
                      <a:pt x="0" y="320"/>
                    </a:cubicBezTo>
                    <a:cubicBezTo>
                      <a:pt x="0" y="500"/>
                      <a:pt x="139" y="646"/>
                      <a:pt x="320" y="646"/>
                    </a:cubicBezTo>
                    <a:cubicBezTo>
                      <a:pt x="500" y="646"/>
                      <a:pt x="646" y="500"/>
                      <a:pt x="646" y="320"/>
                    </a:cubicBezTo>
                    <a:cubicBezTo>
                      <a:pt x="646" y="146"/>
                      <a:pt x="500" y="1"/>
                      <a:pt x="320" y="1"/>
                    </a:cubicBezTo>
                    <a:close/>
                  </a:path>
                </a:pathLst>
              </a:custGeom>
              <a:solidFill>
                <a:srgbClr val="AAB8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4823;p37">
                <a:extLst>
                  <a:ext uri="{FF2B5EF4-FFF2-40B4-BE49-F238E27FC236}">
                    <a16:creationId xmlns:a16="http://schemas.microsoft.com/office/drawing/2014/main" id="{6A440FB9-F928-4728-8BB2-290B8F425A6A}"/>
                  </a:ext>
                </a:extLst>
              </p:cNvPr>
              <p:cNvSpPr/>
              <p:nvPr/>
            </p:nvSpPr>
            <p:spPr>
              <a:xfrm>
                <a:off x="2200407" y="3265169"/>
                <a:ext cx="16972" cy="16972"/>
              </a:xfrm>
              <a:custGeom>
                <a:avLst/>
                <a:gdLst/>
                <a:ahLst/>
                <a:cxnLst/>
                <a:rect l="l" t="t" r="r" b="b"/>
                <a:pathLst>
                  <a:path w="646" h="646" extrusionOk="0">
                    <a:moveTo>
                      <a:pt x="326" y="0"/>
                    </a:moveTo>
                    <a:cubicBezTo>
                      <a:pt x="146" y="0"/>
                      <a:pt x="0" y="139"/>
                      <a:pt x="0" y="319"/>
                    </a:cubicBezTo>
                    <a:cubicBezTo>
                      <a:pt x="0" y="499"/>
                      <a:pt x="146" y="645"/>
                      <a:pt x="326" y="645"/>
                    </a:cubicBezTo>
                    <a:cubicBezTo>
                      <a:pt x="506" y="645"/>
                      <a:pt x="645" y="499"/>
                      <a:pt x="645" y="319"/>
                    </a:cubicBezTo>
                    <a:cubicBezTo>
                      <a:pt x="645" y="139"/>
                      <a:pt x="506" y="0"/>
                      <a:pt x="326" y="0"/>
                    </a:cubicBezTo>
                    <a:close/>
                  </a:path>
                </a:pathLst>
              </a:custGeom>
              <a:solidFill>
                <a:srgbClr val="AAB8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3" name="Immagine 2">
            <a:extLst>
              <a:ext uri="{FF2B5EF4-FFF2-40B4-BE49-F238E27FC236}">
                <a16:creationId xmlns:a16="http://schemas.microsoft.com/office/drawing/2014/main" id="{AB0F477B-61C6-433D-B32E-B5B0D1EBDC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494353"/>
            <a:ext cx="2555375" cy="1935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193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0948F261-6629-4D8D-84D0-9866CB54B651}"/>
              </a:ext>
            </a:extLst>
          </p:cNvPr>
          <p:cNvCxnSpPr/>
          <p:nvPr/>
        </p:nvCxnSpPr>
        <p:spPr>
          <a:xfrm flipV="1">
            <a:off x="5494020" y="1215390"/>
            <a:ext cx="0" cy="1750425"/>
          </a:xfrm>
          <a:prstGeom prst="line">
            <a:avLst/>
          </a:prstGeom>
          <a:ln w="57150">
            <a:solidFill>
              <a:srgbClr val="E8DEE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Google Shape;2193;p36">
            <a:extLst>
              <a:ext uri="{FF2B5EF4-FFF2-40B4-BE49-F238E27FC236}">
                <a16:creationId xmlns:a16="http://schemas.microsoft.com/office/drawing/2014/main" id="{7BF0BBE8-6529-46F5-A2E0-2AAE28202935}"/>
              </a:ext>
            </a:extLst>
          </p:cNvPr>
          <p:cNvGrpSpPr/>
          <p:nvPr/>
        </p:nvGrpSpPr>
        <p:grpSpPr>
          <a:xfrm>
            <a:off x="1450377" y="1410666"/>
            <a:ext cx="5903023" cy="3164817"/>
            <a:chOff x="5793258" y="2247269"/>
            <a:chExt cx="1174119" cy="629486"/>
          </a:xfrm>
        </p:grpSpPr>
        <p:sp>
          <p:nvSpPr>
            <p:cNvPr id="51" name="Google Shape;2194;p36">
              <a:extLst>
                <a:ext uri="{FF2B5EF4-FFF2-40B4-BE49-F238E27FC236}">
                  <a16:creationId xmlns:a16="http://schemas.microsoft.com/office/drawing/2014/main" id="{72E07136-DCB6-4AAB-AAAC-846F36EFEBCB}"/>
                </a:ext>
              </a:extLst>
            </p:cNvPr>
            <p:cNvSpPr/>
            <p:nvPr/>
          </p:nvSpPr>
          <p:spPr>
            <a:xfrm>
              <a:off x="5793258" y="2247269"/>
              <a:ext cx="243201" cy="268539"/>
            </a:xfrm>
            <a:custGeom>
              <a:avLst/>
              <a:gdLst/>
              <a:ahLst/>
              <a:cxnLst/>
              <a:rect l="l" t="t" r="r" b="b"/>
              <a:pathLst>
                <a:path w="4732" h="5225" extrusionOk="0">
                  <a:moveTo>
                    <a:pt x="346" y="0"/>
                  </a:moveTo>
                  <a:cubicBezTo>
                    <a:pt x="148" y="0"/>
                    <a:pt x="1" y="148"/>
                    <a:pt x="1" y="333"/>
                  </a:cubicBezTo>
                  <a:lnTo>
                    <a:pt x="1" y="4423"/>
                  </a:lnTo>
                  <a:cubicBezTo>
                    <a:pt x="1" y="4608"/>
                    <a:pt x="148" y="4756"/>
                    <a:pt x="346" y="4756"/>
                  </a:cubicBezTo>
                  <a:lnTo>
                    <a:pt x="2046" y="4756"/>
                  </a:lnTo>
                  <a:lnTo>
                    <a:pt x="2366" y="5224"/>
                  </a:lnTo>
                  <a:lnTo>
                    <a:pt x="2687" y="4756"/>
                  </a:lnTo>
                  <a:lnTo>
                    <a:pt x="4387" y="4756"/>
                  </a:lnTo>
                  <a:cubicBezTo>
                    <a:pt x="4572" y="4756"/>
                    <a:pt x="4732" y="4608"/>
                    <a:pt x="4732" y="4423"/>
                  </a:cubicBezTo>
                  <a:lnTo>
                    <a:pt x="4732" y="333"/>
                  </a:lnTo>
                  <a:cubicBezTo>
                    <a:pt x="4732" y="148"/>
                    <a:pt x="4584" y="0"/>
                    <a:pt x="43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2195;p36">
              <a:extLst>
                <a:ext uri="{FF2B5EF4-FFF2-40B4-BE49-F238E27FC236}">
                  <a16:creationId xmlns:a16="http://schemas.microsoft.com/office/drawing/2014/main" id="{23E65057-A791-4895-9FC1-08BFEEA8FED2}"/>
                </a:ext>
              </a:extLst>
            </p:cNvPr>
            <p:cNvSpPr/>
            <p:nvPr/>
          </p:nvSpPr>
          <p:spPr>
            <a:xfrm>
              <a:off x="6248567" y="2247269"/>
              <a:ext cx="242584" cy="268539"/>
            </a:xfrm>
            <a:custGeom>
              <a:avLst/>
              <a:gdLst/>
              <a:ahLst/>
              <a:cxnLst/>
              <a:rect l="l" t="t" r="r" b="b"/>
              <a:pathLst>
                <a:path w="4720" h="5225" extrusionOk="0">
                  <a:moveTo>
                    <a:pt x="333" y="0"/>
                  </a:moveTo>
                  <a:cubicBezTo>
                    <a:pt x="148" y="0"/>
                    <a:pt x="1" y="148"/>
                    <a:pt x="1" y="333"/>
                  </a:cubicBezTo>
                  <a:lnTo>
                    <a:pt x="1" y="4423"/>
                  </a:lnTo>
                  <a:cubicBezTo>
                    <a:pt x="1" y="4608"/>
                    <a:pt x="148" y="4756"/>
                    <a:pt x="333" y="4756"/>
                  </a:cubicBezTo>
                  <a:lnTo>
                    <a:pt x="2046" y="4756"/>
                  </a:lnTo>
                  <a:lnTo>
                    <a:pt x="2354" y="5224"/>
                  </a:lnTo>
                  <a:lnTo>
                    <a:pt x="2674" y="4756"/>
                  </a:lnTo>
                  <a:lnTo>
                    <a:pt x="4387" y="4756"/>
                  </a:lnTo>
                  <a:cubicBezTo>
                    <a:pt x="4572" y="4756"/>
                    <a:pt x="4720" y="4608"/>
                    <a:pt x="4720" y="4423"/>
                  </a:cubicBezTo>
                  <a:lnTo>
                    <a:pt x="4720" y="333"/>
                  </a:lnTo>
                  <a:cubicBezTo>
                    <a:pt x="4720" y="148"/>
                    <a:pt x="4572" y="0"/>
                    <a:pt x="43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2196;p36">
              <a:extLst>
                <a:ext uri="{FF2B5EF4-FFF2-40B4-BE49-F238E27FC236}">
                  <a16:creationId xmlns:a16="http://schemas.microsoft.com/office/drawing/2014/main" id="{1D264213-197D-4A6A-8B0E-5E247C6CD783}"/>
                </a:ext>
              </a:extLst>
            </p:cNvPr>
            <p:cNvSpPr/>
            <p:nvPr/>
          </p:nvSpPr>
          <p:spPr>
            <a:xfrm>
              <a:off x="6016775" y="2608216"/>
              <a:ext cx="243253" cy="268539"/>
            </a:xfrm>
            <a:custGeom>
              <a:avLst/>
              <a:gdLst/>
              <a:ahLst/>
              <a:cxnLst/>
              <a:rect l="l" t="t" r="r" b="b"/>
              <a:pathLst>
                <a:path w="4733" h="5225" extrusionOk="0">
                  <a:moveTo>
                    <a:pt x="2367" y="0"/>
                  </a:moveTo>
                  <a:lnTo>
                    <a:pt x="2059" y="469"/>
                  </a:lnTo>
                  <a:lnTo>
                    <a:pt x="346" y="469"/>
                  </a:lnTo>
                  <a:cubicBezTo>
                    <a:pt x="161" y="469"/>
                    <a:pt x="1" y="616"/>
                    <a:pt x="1" y="801"/>
                  </a:cubicBezTo>
                  <a:lnTo>
                    <a:pt x="1" y="4892"/>
                  </a:lnTo>
                  <a:cubicBezTo>
                    <a:pt x="1" y="5077"/>
                    <a:pt x="161" y="5225"/>
                    <a:pt x="346" y="5225"/>
                  </a:cubicBezTo>
                  <a:lnTo>
                    <a:pt x="4400" y="5225"/>
                  </a:lnTo>
                  <a:cubicBezTo>
                    <a:pt x="4584" y="5225"/>
                    <a:pt x="4732" y="5077"/>
                    <a:pt x="4732" y="4892"/>
                  </a:cubicBezTo>
                  <a:lnTo>
                    <a:pt x="4732" y="801"/>
                  </a:lnTo>
                  <a:cubicBezTo>
                    <a:pt x="4732" y="616"/>
                    <a:pt x="4584" y="469"/>
                    <a:pt x="4400" y="469"/>
                  </a:cubicBezTo>
                  <a:lnTo>
                    <a:pt x="2687" y="469"/>
                  </a:lnTo>
                  <a:lnTo>
                    <a:pt x="236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4" name="Google Shape;2197;p36">
              <a:extLst>
                <a:ext uri="{FF2B5EF4-FFF2-40B4-BE49-F238E27FC236}">
                  <a16:creationId xmlns:a16="http://schemas.microsoft.com/office/drawing/2014/main" id="{58DCF012-79A9-4CE2-A0BC-6531E9E811BA}"/>
                </a:ext>
              </a:extLst>
            </p:cNvPr>
            <p:cNvSpPr/>
            <p:nvPr/>
          </p:nvSpPr>
          <p:spPr>
            <a:xfrm>
              <a:off x="6474653" y="2608216"/>
              <a:ext cx="243201" cy="268539"/>
            </a:xfrm>
            <a:custGeom>
              <a:avLst/>
              <a:gdLst/>
              <a:ahLst/>
              <a:cxnLst/>
              <a:rect l="l" t="t" r="r" b="b"/>
              <a:pathLst>
                <a:path w="4732" h="5225" extrusionOk="0">
                  <a:moveTo>
                    <a:pt x="2366" y="0"/>
                  </a:moveTo>
                  <a:lnTo>
                    <a:pt x="2058" y="469"/>
                  </a:lnTo>
                  <a:lnTo>
                    <a:pt x="358" y="469"/>
                  </a:lnTo>
                  <a:cubicBezTo>
                    <a:pt x="350" y="468"/>
                    <a:pt x="343" y="468"/>
                    <a:pt x="336" y="468"/>
                  </a:cubicBezTo>
                  <a:cubicBezTo>
                    <a:pt x="149" y="468"/>
                    <a:pt x="0" y="623"/>
                    <a:pt x="0" y="801"/>
                  </a:cubicBezTo>
                  <a:lnTo>
                    <a:pt x="0" y="4892"/>
                  </a:lnTo>
                  <a:cubicBezTo>
                    <a:pt x="0" y="5077"/>
                    <a:pt x="148" y="5225"/>
                    <a:pt x="333" y="5225"/>
                  </a:cubicBezTo>
                  <a:lnTo>
                    <a:pt x="4387" y="5225"/>
                  </a:lnTo>
                  <a:cubicBezTo>
                    <a:pt x="4572" y="5225"/>
                    <a:pt x="4732" y="5077"/>
                    <a:pt x="4732" y="4892"/>
                  </a:cubicBezTo>
                  <a:lnTo>
                    <a:pt x="4732" y="801"/>
                  </a:lnTo>
                  <a:cubicBezTo>
                    <a:pt x="4732" y="616"/>
                    <a:pt x="4572" y="469"/>
                    <a:pt x="4387" y="469"/>
                  </a:cubicBezTo>
                  <a:lnTo>
                    <a:pt x="2674" y="469"/>
                  </a:lnTo>
                  <a:lnTo>
                    <a:pt x="23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2198;p36">
              <a:extLst>
                <a:ext uri="{FF2B5EF4-FFF2-40B4-BE49-F238E27FC236}">
                  <a16:creationId xmlns:a16="http://schemas.microsoft.com/office/drawing/2014/main" id="{69C96B47-E7F8-434A-9F61-E1B43F7E41DE}"/>
                </a:ext>
              </a:extLst>
            </p:cNvPr>
            <p:cNvSpPr/>
            <p:nvPr/>
          </p:nvSpPr>
          <p:spPr>
            <a:xfrm>
              <a:off x="6703875" y="2247269"/>
              <a:ext cx="243253" cy="268539"/>
            </a:xfrm>
            <a:custGeom>
              <a:avLst/>
              <a:gdLst/>
              <a:ahLst/>
              <a:cxnLst/>
              <a:rect l="l" t="t" r="r" b="b"/>
              <a:pathLst>
                <a:path w="4733" h="5225" extrusionOk="0">
                  <a:moveTo>
                    <a:pt x="346" y="0"/>
                  </a:moveTo>
                  <a:cubicBezTo>
                    <a:pt x="148" y="0"/>
                    <a:pt x="1" y="148"/>
                    <a:pt x="1" y="333"/>
                  </a:cubicBezTo>
                  <a:lnTo>
                    <a:pt x="1" y="4423"/>
                  </a:lnTo>
                  <a:cubicBezTo>
                    <a:pt x="1" y="4608"/>
                    <a:pt x="148" y="4756"/>
                    <a:pt x="346" y="4756"/>
                  </a:cubicBezTo>
                  <a:lnTo>
                    <a:pt x="2046" y="4756"/>
                  </a:lnTo>
                  <a:lnTo>
                    <a:pt x="2366" y="5224"/>
                  </a:lnTo>
                  <a:lnTo>
                    <a:pt x="2674" y="4756"/>
                  </a:lnTo>
                  <a:lnTo>
                    <a:pt x="4387" y="4756"/>
                  </a:lnTo>
                  <a:cubicBezTo>
                    <a:pt x="4394" y="4757"/>
                    <a:pt x="4400" y="4757"/>
                    <a:pt x="4407" y="4757"/>
                  </a:cubicBezTo>
                  <a:cubicBezTo>
                    <a:pt x="4583" y="4757"/>
                    <a:pt x="4732" y="4602"/>
                    <a:pt x="4732" y="4423"/>
                  </a:cubicBezTo>
                  <a:lnTo>
                    <a:pt x="4732" y="333"/>
                  </a:lnTo>
                  <a:cubicBezTo>
                    <a:pt x="4732" y="148"/>
                    <a:pt x="4572" y="0"/>
                    <a:pt x="43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2199;p36">
              <a:extLst>
                <a:ext uri="{FF2B5EF4-FFF2-40B4-BE49-F238E27FC236}">
                  <a16:creationId xmlns:a16="http://schemas.microsoft.com/office/drawing/2014/main" id="{E74D69C3-FB1A-4BC7-8803-F1FCB5663136}"/>
                </a:ext>
              </a:extLst>
            </p:cNvPr>
            <p:cNvSpPr/>
            <p:nvPr/>
          </p:nvSpPr>
          <p:spPr>
            <a:xfrm>
              <a:off x="5808471" y="2563709"/>
              <a:ext cx="1158906" cy="10844"/>
            </a:xfrm>
            <a:custGeom>
              <a:avLst/>
              <a:gdLst/>
              <a:ahLst/>
              <a:cxnLst/>
              <a:rect l="l" t="t" r="r" b="b"/>
              <a:pathLst>
                <a:path w="22549" h="211" extrusionOk="0">
                  <a:moveTo>
                    <a:pt x="0" y="1"/>
                  </a:moveTo>
                  <a:lnTo>
                    <a:pt x="0" y="210"/>
                  </a:lnTo>
                  <a:lnTo>
                    <a:pt x="22548" y="210"/>
                  </a:lnTo>
                  <a:lnTo>
                    <a:pt x="22548" y="1"/>
                  </a:lnTo>
                  <a:close/>
                </a:path>
              </a:pathLst>
            </a:custGeom>
            <a:solidFill>
              <a:srgbClr val="F8FA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2204;p36">
              <a:extLst>
                <a:ext uri="{FF2B5EF4-FFF2-40B4-BE49-F238E27FC236}">
                  <a16:creationId xmlns:a16="http://schemas.microsoft.com/office/drawing/2014/main" id="{6F45DF80-284C-4C4E-965B-FDA2C10BB89D}"/>
                </a:ext>
              </a:extLst>
            </p:cNvPr>
            <p:cNvSpPr/>
            <p:nvPr/>
          </p:nvSpPr>
          <p:spPr>
            <a:xfrm>
              <a:off x="6799190" y="2536777"/>
              <a:ext cx="58950" cy="50470"/>
            </a:xfrm>
            <a:custGeom>
              <a:avLst/>
              <a:gdLst/>
              <a:ahLst/>
              <a:cxnLst/>
              <a:rect l="l" t="t" r="r" b="b"/>
              <a:pathLst>
                <a:path w="1147" h="982" extrusionOk="0">
                  <a:moveTo>
                    <a:pt x="493" y="1"/>
                  </a:moveTo>
                  <a:cubicBezTo>
                    <a:pt x="222" y="1"/>
                    <a:pt x="0" y="222"/>
                    <a:pt x="0" y="493"/>
                  </a:cubicBezTo>
                  <a:cubicBezTo>
                    <a:pt x="0" y="786"/>
                    <a:pt x="244" y="982"/>
                    <a:pt x="497" y="982"/>
                  </a:cubicBezTo>
                  <a:cubicBezTo>
                    <a:pt x="617" y="982"/>
                    <a:pt x="739" y="938"/>
                    <a:pt x="838" y="838"/>
                  </a:cubicBezTo>
                  <a:cubicBezTo>
                    <a:pt x="1146" y="530"/>
                    <a:pt x="924" y="1"/>
                    <a:pt x="493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2203;p36">
              <a:extLst>
                <a:ext uri="{FF2B5EF4-FFF2-40B4-BE49-F238E27FC236}">
                  <a16:creationId xmlns:a16="http://schemas.microsoft.com/office/drawing/2014/main" id="{4E320817-B002-4E07-9FBC-F4458C11ACF2}"/>
                </a:ext>
              </a:extLst>
            </p:cNvPr>
            <p:cNvSpPr/>
            <p:nvPr/>
          </p:nvSpPr>
          <p:spPr>
            <a:xfrm>
              <a:off x="6336613" y="2545511"/>
              <a:ext cx="58333" cy="50624"/>
            </a:xfrm>
            <a:custGeom>
              <a:avLst/>
              <a:gdLst/>
              <a:ahLst/>
              <a:cxnLst/>
              <a:rect l="l" t="t" r="r" b="b"/>
              <a:pathLst>
                <a:path w="1135" h="985" extrusionOk="0">
                  <a:moveTo>
                    <a:pt x="653" y="0"/>
                  </a:moveTo>
                  <a:cubicBezTo>
                    <a:pt x="533" y="0"/>
                    <a:pt x="410" y="46"/>
                    <a:pt x="309" y="146"/>
                  </a:cubicBezTo>
                  <a:cubicBezTo>
                    <a:pt x="1" y="454"/>
                    <a:pt x="210" y="984"/>
                    <a:pt x="654" y="984"/>
                  </a:cubicBezTo>
                  <a:cubicBezTo>
                    <a:pt x="925" y="984"/>
                    <a:pt x="1135" y="763"/>
                    <a:pt x="1135" y="491"/>
                  </a:cubicBezTo>
                  <a:cubicBezTo>
                    <a:pt x="1135" y="193"/>
                    <a:pt x="900" y="0"/>
                    <a:pt x="653" y="0"/>
                  </a:cubicBezTo>
                  <a:close/>
                </a:path>
              </a:pathLst>
            </a:custGeom>
            <a:solidFill>
              <a:srgbClr val="BF8CA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2203;p36">
              <a:extLst>
                <a:ext uri="{FF2B5EF4-FFF2-40B4-BE49-F238E27FC236}">
                  <a16:creationId xmlns:a16="http://schemas.microsoft.com/office/drawing/2014/main" id="{DA830F0E-E15E-47B6-8B9B-2FDAD1AB5CAB}"/>
                </a:ext>
              </a:extLst>
            </p:cNvPr>
            <p:cNvSpPr/>
            <p:nvPr/>
          </p:nvSpPr>
          <p:spPr>
            <a:xfrm>
              <a:off x="6103643" y="2545511"/>
              <a:ext cx="58333" cy="50624"/>
            </a:xfrm>
            <a:custGeom>
              <a:avLst/>
              <a:gdLst/>
              <a:ahLst/>
              <a:cxnLst/>
              <a:rect l="l" t="t" r="r" b="b"/>
              <a:pathLst>
                <a:path w="1135" h="985" extrusionOk="0">
                  <a:moveTo>
                    <a:pt x="653" y="0"/>
                  </a:moveTo>
                  <a:cubicBezTo>
                    <a:pt x="533" y="0"/>
                    <a:pt x="410" y="46"/>
                    <a:pt x="309" y="146"/>
                  </a:cubicBezTo>
                  <a:cubicBezTo>
                    <a:pt x="1" y="454"/>
                    <a:pt x="210" y="984"/>
                    <a:pt x="654" y="984"/>
                  </a:cubicBezTo>
                  <a:cubicBezTo>
                    <a:pt x="925" y="984"/>
                    <a:pt x="1135" y="763"/>
                    <a:pt x="1135" y="491"/>
                  </a:cubicBezTo>
                  <a:cubicBezTo>
                    <a:pt x="1135" y="193"/>
                    <a:pt x="900" y="0"/>
                    <a:pt x="653" y="0"/>
                  </a:cubicBezTo>
                  <a:close/>
                </a:path>
              </a:pathLst>
            </a:custGeom>
            <a:solidFill>
              <a:srgbClr val="BF8CA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2203;p36">
              <a:extLst>
                <a:ext uri="{FF2B5EF4-FFF2-40B4-BE49-F238E27FC236}">
                  <a16:creationId xmlns:a16="http://schemas.microsoft.com/office/drawing/2014/main" id="{53490DD0-DD33-456C-9062-DA5B9485D0B6}"/>
                </a:ext>
              </a:extLst>
            </p:cNvPr>
            <p:cNvSpPr/>
            <p:nvPr/>
          </p:nvSpPr>
          <p:spPr>
            <a:xfrm>
              <a:off x="5883316" y="2545511"/>
              <a:ext cx="58333" cy="50624"/>
            </a:xfrm>
            <a:custGeom>
              <a:avLst/>
              <a:gdLst/>
              <a:ahLst/>
              <a:cxnLst/>
              <a:rect l="l" t="t" r="r" b="b"/>
              <a:pathLst>
                <a:path w="1135" h="985" extrusionOk="0">
                  <a:moveTo>
                    <a:pt x="653" y="0"/>
                  </a:moveTo>
                  <a:cubicBezTo>
                    <a:pt x="533" y="0"/>
                    <a:pt x="410" y="46"/>
                    <a:pt x="309" y="146"/>
                  </a:cubicBezTo>
                  <a:cubicBezTo>
                    <a:pt x="1" y="454"/>
                    <a:pt x="210" y="984"/>
                    <a:pt x="654" y="984"/>
                  </a:cubicBezTo>
                  <a:cubicBezTo>
                    <a:pt x="925" y="984"/>
                    <a:pt x="1135" y="763"/>
                    <a:pt x="1135" y="491"/>
                  </a:cubicBezTo>
                  <a:cubicBezTo>
                    <a:pt x="1135" y="193"/>
                    <a:pt x="900" y="0"/>
                    <a:pt x="653" y="0"/>
                  </a:cubicBezTo>
                  <a:close/>
                </a:path>
              </a:pathLst>
            </a:custGeom>
            <a:solidFill>
              <a:srgbClr val="BF8CA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2203;p36">
              <a:extLst>
                <a:ext uri="{FF2B5EF4-FFF2-40B4-BE49-F238E27FC236}">
                  <a16:creationId xmlns:a16="http://schemas.microsoft.com/office/drawing/2014/main" id="{B9138E45-EB93-4077-BD06-9360CE998009}"/>
                </a:ext>
              </a:extLst>
            </p:cNvPr>
            <p:cNvSpPr/>
            <p:nvPr/>
          </p:nvSpPr>
          <p:spPr>
            <a:xfrm>
              <a:off x="6562642" y="2539912"/>
              <a:ext cx="58333" cy="50624"/>
            </a:xfrm>
            <a:custGeom>
              <a:avLst/>
              <a:gdLst/>
              <a:ahLst/>
              <a:cxnLst/>
              <a:rect l="l" t="t" r="r" b="b"/>
              <a:pathLst>
                <a:path w="1135" h="985" extrusionOk="0">
                  <a:moveTo>
                    <a:pt x="653" y="0"/>
                  </a:moveTo>
                  <a:cubicBezTo>
                    <a:pt x="533" y="0"/>
                    <a:pt x="410" y="46"/>
                    <a:pt x="309" y="146"/>
                  </a:cubicBezTo>
                  <a:cubicBezTo>
                    <a:pt x="1" y="454"/>
                    <a:pt x="210" y="984"/>
                    <a:pt x="654" y="984"/>
                  </a:cubicBezTo>
                  <a:cubicBezTo>
                    <a:pt x="925" y="984"/>
                    <a:pt x="1135" y="763"/>
                    <a:pt x="1135" y="491"/>
                  </a:cubicBezTo>
                  <a:cubicBezTo>
                    <a:pt x="1135" y="193"/>
                    <a:pt x="900" y="0"/>
                    <a:pt x="653" y="0"/>
                  </a:cubicBezTo>
                  <a:close/>
                </a:path>
              </a:pathLst>
            </a:custGeom>
            <a:solidFill>
              <a:srgbClr val="E8DEE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" name="Google Shape;6007;p38">
            <a:extLst>
              <a:ext uri="{FF2B5EF4-FFF2-40B4-BE49-F238E27FC236}">
                <a16:creationId xmlns:a16="http://schemas.microsoft.com/office/drawing/2014/main" id="{AC9882ED-85D7-4F90-A478-7BC4B19C2E0C}"/>
              </a:ext>
            </a:extLst>
          </p:cNvPr>
          <p:cNvGrpSpPr/>
          <p:nvPr/>
        </p:nvGrpSpPr>
        <p:grpSpPr>
          <a:xfrm>
            <a:off x="1748105" y="1567240"/>
            <a:ext cx="686780" cy="639303"/>
            <a:chOff x="2593522" y="2407029"/>
            <a:chExt cx="391607" cy="364535"/>
          </a:xfrm>
        </p:grpSpPr>
        <p:sp>
          <p:nvSpPr>
            <p:cNvPr id="65" name="Google Shape;6008;p38">
              <a:extLst>
                <a:ext uri="{FF2B5EF4-FFF2-40B4-BE49-F238E27FC236}">
                  <a16:creationId xmlns:a16="http://schemas.microsoft.com/office/drawing/2014/main" id="{FD29E16B-FA23-4727-A188-83D16458B986}"/>
                </a:ext>
              </a:extLst>
            </p:cNvPr>
            <p:cNvSpPr/>
            <p:nvPr/>
          </p:nvSpPr>
          <p:spPr>
            <a:xfrm>
              <a:off x="2602641" y="2573867"/>
              <a:ext cx="97291" cy="197697"/>
            </a:xfrm>
            <a:custGeom>
              <a:avLst/>
              <a:gdLst/>
              <a:ahLst/>
              <a:cxnLst/>
              <a:rect l="l" t="t" r="r" b="b"/>
              <a:pathLst>
                <a:path w="6498" h="13204" extrusionOk="0">
                  <a:moveTo>
                    <a:pt x="1" y="0"/>
                  </a:moveTo>
                  <a:lnTo>
                    <a:pt x="1" y="12678"/>
                  </a:lnTo>
                  <a:cubicBezTo>
                    <a:pt x="1" y="12972"/>
                    <a:pt x="232" y="13203"/>
                    <a:pt x="527" y="13203"/>
                  </a:cubicBezTo>
                  <a:lnTo>
                    <a:pt x="6497" y="13203"/>
                  </a:lnTo>
                  <a:lnTo>
                    <a:pt x="6497" y="0"/>
                  </a:lnTo>
                  <a:close/>
                </a:path>
              </a:pathLst>
            </a:custGeom>
            <a:solidFill>
              <a:srgbClr val="D5DE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009;p38">
              <a:extLst>
                <a:ext uri="{FF2B5EF4-FFF2-40B4-BE49-F238E27FC236}">
                  <a16:creationId xmlns:a16="http://schemas.microsoft.com/office/drawing/2014/main" id="{AF039C7F-7A61-44F1-98AF-33672F967CFD}"/>
                </a:ext>
              </a:extLst>
            </p:cNvPr>
            <p:cNvSpPr/>
            <p:nvPr/>
          </p:nvSpPr>
          <p:spPr>
            <a:xfrm>
              <a:off x="2680078" y="2573867"/>
              <a:ext cx="19854" cy="156148"/>
            </a:xfrm>
            <a:custGeom>
              <a:avLst/>
              <a:gdLst/>
              <a:ahLst/>
              <a:cxnLst/>
              <a:rect l="l" t="t" r="r" b="b"/>
              <a:pathLst>
                <a:path w="1326" h="10429" extrusionOk="0">
                  <a:moveTo>
                    <a:pt x="548" y="0"/>
                  </a:moveTo>
                  <a:lnTo>
                    <a:pt x="548" y="6581"/>
                  </a:lnTo>
                  <a:cubicBezTo>
                    <a:pt x="548" y="6707"/>
                    <a:pt x="485" y="6854"/>
                    <a:pt x="379" y="6959"/>
                  </a:cubicBezTo>
                  <a:lnTo>
                    <a:pt x="169" y="7169"/>
                  </a:lnTo>
                  <a:cubicBezTo>
                    <a:pt x="64" y="7274"/>
                    <a:pt x="1" y="7401"/>
                    <a:pt x="22" y="7548"/>
                  </a:cubicBezTo>
                  <a:lnTo>
                    <a:pt x="22" y="10428"/>
                  </a:lnTo>
                  <a:lnTo>
                    <a:pt x="1325" y="10428"/>
                  </a:lnTo>
                  <a:lnTo>
                    <a:pt x="1325" y="0"/>
                  </a:lnTo>
                  <a:close/>
                </a:path>
              </a:pathLst>
            </a:custGeom>
            <a:solidFill>
              <a:srgbClr val="A5B8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010;p38">
              <a:extLst>
                <a:ext uri="{FF2B5EF4-FFF2-40B4-BE49-F238E27FC236}">
                  <a16:creationId xmlns:a16="http://schemas.microsoft.com/office/drawing/2014/main" id="{6F28ACED-E811-4319-A641-AF50AA69CBA1}"/>
                </a:ext>
              </a:extLst>
            </p:cNvPr>
            <p:cNvSpPr/>
            <p:nvPr/>
          </p:nvSpPr>
          <p:spPr>
            <a:xfrm>
              <a:off x="2602641" y="2742907"/>
              <a:ext cx="57629" cy="28657"/>
            </a:xfrm>
            <a:custGeom>
              <a:avLst/>
              <a:gdLst/>
              <a:ahLst/>
              <a:cxnLst/>
              <a:rect l="l" t="t" r="r" b="b"/>
              <a:pathLst>
                <a:path w="3849" h="1914" extrusionOk="0">
                  <a:moveTo>
                    <a:pt x="1" y="0"/>
                  </a:moveTo>
                  <a:lnTo>
                    <a:pt x="1" y="1388"/>
                  </a:lnTo>
                  <a:cubicBezTo>
                    <a:pt x="1" y="1682"/>
                    <a:pt x="232" y="1913"/>
                    <a:pt x="548" y="1913"/>
                  </a:cubicBezTo>
                  <a:lnTo>
                    <a:pt x="3848" y="1913"/>
                  </a:lnTo>
                  <a:lnTo>
                    <a:pt x="3848" y="0"/>
                  </a:lnTo>
                  <a:close/>
                </a:path>
              </a:pathLst>
            </a:custGeom>
            <a:solidFill>
              <a:srgbClr val="AABBC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011;p38">
              <a:extLst>
                <a:ext uri="{FF2B5EF4-FFF2-40B4-BE49-F238E27FC236}">
                  <a16:creationId xmlns:a16="http://schemas.microsoft.com/office/drawing/2014/main" id="{50599BE2-6B5C-4FF2-B691-BE02B0177C42}"/>
                </a:ext>
              </a:extLst>
            </p:cNvPr>
            <p:cNvSpPr/>
            <p:nvPr/>
          </p:nvSpPr>
          <p:spPr>
            <a:xfrm>
              <a:off x="2593522" y="2516552"/>
              <a:ext cx="106410" cy="57330"/>
            </a:xfrm>
            <a:custGeom>
              <a:avLst/>
              <a:gdLst/>
              <a:ahLst/>
              <a:cxnLst/>
              <a:rect l="l" t="t" r="r" b="b"/>
              <a:pathLst>
                <a:path w="7107" h="3829" extrusionOk="0">
                  <a:moveTo>
                    <a:pt x="783" y="0"/>
                  </a:moveTo>
                  <a:cubicBezTo>
                    <a:pt x="526" y="0"/>
                    <a:pt x="315" y="203"/>
                    <a:pt x="295" y="464"/>
                  </a:cubicBezTo>
                  <a:lnTo>
                    <a:pt x="42" y="3239"/>
                  </a:lnTo>
                  <a:cubicBezTo>
                    <a:pt x="0" y="3555"/>
                    <a:pt x="253" y="3828"/>
                    <a:pt x="568" y="3828"/>
                  </a:cubicBezTo>
                  <a:lnTo>
                    <a:pt x="7106" y="3828"/>
                  </a:lnTo>
                  <a:lnTo>
                    <a:pt x="7106" y="2"/>
                  </a:lnTo>
                  <a:lnTo>
                    <a:pt x="820" y="2"/>
                  </a:lnTo>
                  <a:cubicBezTo>
                    <a:pt x="808" y="1"/>
                    <a:pt x="795" y="0"/>
                    <a:pt x="783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012;p38">
              <a:extLst>
                <a:ext uri="{FF2B5EF4-FFF2-40B4-BE49-F238E27FC236}">
                  <a16:creationId xmlns:a16="http://schemas.microsoft.com/office/drawing/2014/main" id="{85565F68-B07E-4D58-B0B9-FBAF73C2BDD8}"/>
                </a:ext>
              </a:extLst>
            </p:cNvPr>
            <p:cNvSpPr/>
            <p:nvPr/>
          </p:nvSpPr>
          <p:spPr>
            <a:xfrm>
              <a:off x="2593522" y="2516567"/>
              <a:ext cx="106410" cy="56985"/>
            </a:xfrm>
            <a:custGeom>
              <a:avLst/>
              <a:gdLst/>
              <a:ahLst/>
              <a:cxnLst/>
              <a:rect l="l" t="t" r="r" b="b"/>
              <a:pathLst>
                <a:path w="7107" h="3806" extrusionOk="0">
                  <a:moveTo>
                    <a:pt x="5719" y="1"/>
                  </a:moveTo>
                  <a:lnTo>
                    <a:pt x="5719" y="1809"/>
                  </a:lnTo>
                  <a:cubicBezTo>
                    <a:pt x="5719" y="1956"/>
                    <a:pt x="5782" y="2082"/>
                    <a:pt x="5887" y="2187"/>
                  </a:cubicBezTo>
                  <a:lnTo>
                    <a:pt x="6097" y="2397"/>
                  </a:lnTo>
                  <a:cubicBezTo>
                    <a:pt x="6181" y="2481"/>
                    <a:pt x="6244" y="2587"/>
                    <a:pt x="6244" y="2713"/>
                  </a:cubicBezTo>
                  <a:lnTo>
                    <a:pt x="84" y="2713"/>
                  </a:lnTo>
                  <a:lnTo>
                    <a:pt x="21" y="3238"/>
                  </a:lnTo>
                  <a:cubicBezTo>
                    <a:pt x="0" y="3533"/>
                    <a:pt x="232" y="3806"/>
                    <a:pt x="547" y="3806"/>
                  </a:cubicBezTo>
                  <a:lnTo>
                    <a:pt x="7106" y="3806"/>
                  </a:lnTo>
                  <a:lnTo>
                    <a:pt x="7106" y="1"/>
                  </a:lnTo>
                  <a:close/>
                </a:path>
              </a:pathLst>
            </a:custGeom>
            <a:solidFill>
              <a:srgbClr val="CFD9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6013;p38">
              <a:extLst>
                <a:ext uri="{FF2B5EF4-FFF2-40B4-BE49-F238E27FC236}">
                  <a16:creationId xmlns:a16="http://schemas.microsoft.com/office/drawing/2014/main" id="{540E7FA6-54EC-42DD-8D42-3BE4CD8E74F6}"/>
                </a:ext>
              </a:extLst>
            </p:cNvPr>
            <p:cNvSpPr/>
            <p:nvPr/>
          </p:nvSpPr>
          <p:spPr>
            <a:xfrm>
              <a:off x="2629726" y="2602794"/>
              <a:ext cx="43136" cy="61432"/>
            </a:xfrm>
            <a:custGeom>
              <a:avLst/>
              <a:gdLst/>
              <a:ahLst/>
              <a:cxnLst/>
              <a:rect l="l" t="t" r="r" b="b"/>
              <a:pathLst>
                <a:path w="2881" h="4103" extrusionOk="0">
                  <a:moveTo>
                    <a:pt x="1482" y="0"/>
                  </a:moveTo>
                  <a:cubicBezTo>
                    <a:pt x="1458" y="0"/>
                    <a:pt x="1433" y="1"/>
                    <a:pt x="1409" y="2"/>
                  </a:cubicBezTo>
                  <a:cubicBezTo>
                    <a:pt x="631" y="23"/>
                    <a:pt x="0" y="675"/>
                    <a:pt x="0" y="1453"/>
                  </a:cubicBezTo>
                  <a:lnTo>
                    <a:pt x="0" y="3766"/>
                  </a:lnTo>
                  <a:cubicBezTo>
                    <a:pt x="0" y="3955"/>
                    <a:pt x="147" y="4102"/>
                    <a:pt x="336" y="4102"/>
                  </a:cubicBezTo>
                  <a:lnTo>
                    <a:pt x="2565" y="4102"/>
                  </a:lnTo>
                  <a:cubicBezTo>
                    <a:pt x="2733" y="4102"/>
                    <a:pt x="2880" y="3955"/>
                    <a:pt x="2880" y="3766"/>
                  </a:cubicBezTo>
                  <a:lnTo>
                    <a:pt x="2880" y="1432"/>
                  </a:lnTo>
                  <a:cubicBezTo>
                    <a:pt x="2880" y="637"/>
                    <a:pt x="2248" y="0"/>
                    <a:pt x="1482" y="0"/>
                  </a:cubicBezTo>
                  <a:close/>
                </a:path>
              </a:pathLst>
            </a:custGeom>
            <a:solidFill>
              <a:srgbClr val="F8FA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6014;p38">
              <a:extLst>
                <a:ext uri="{FF2B5EF4-FFF2-40B4-BE49-F238E27FC236}">
                  <a16:creationId xmlns:a16="http://schemas.microsoft.com/office/drawing/2014/main" id="{B00182ED-F93B-4330-BFA9-F0A8FDC8200F}"/>
                </a:ext>
              </a:extLst>
            </p:cNvPr>
            <p:cNvSpPr/>
            <p:nvPr/>
          </p:nvSpPr>
          <p:spPr>
            <a:xfrm>
              <a:off x="2646091" y="2602704"/>
              <a:ext cx="26771" cy="61522"/>
            </a:xfrm>
            <a:custGeom>
              <a:avLst/>
              <a:gdLst/>
              <a:ahLst/>
              <a:cxnLst/>
              <a:rect l="l" t="t" r="r" b="b"/>
              <a:pathLst>
                <a:path w="1788" h="4109" extrusionOk="0">
                  <a:moveTo>
                    <a:pt x="260" y="0"/>
                  </a:moveTo>
                  <a:cubicBezTo>
                    <a:pt x="174" y="0"/>
                    <a:pt x="93" y="20"/>
                    <a:pt x="0" y="50"/>
                  </a:cubicBezTo>
                  <a:cubicBezTo>
                    <a:pt x="652" y="197"/>
                    <a:pt x="1094" y="765"/>
                    <a:pt x="1094" y="1438"/>
                  </a:cubicBezTo>
                  <a:lnTo>
                    <a:pt x="1094" y="4108"/>
                  </a:lnTo>
                  <a:lnTo>
                    <a:pt x="1472" y="4108"/>
                  </a:lnTo>
                  <a:cubicBezTo>
                    <a:pt x="1640" y="4108"/>
                    <a:pt x="1787" y="3961"/>
                    <a:pt x="1787" y="3772"/>
                  </a:cubicBezTo>
                  <a:lnTo>
                    <a:pt x="1787" y="1459"/>
                  </a:lnTo>
                  <a:cubicBezTo>
                    <a:pt x="1787" y="660"/>
                    <a:pt x="1157" y="8"/>
                    <a:pt x="358" y="8"/>
                  </a:cubicBezTo>
                  <a:cubicBezTo>
                    <a:pt x="324" y="3"/>
                    <a:pt x="292" y="0"/>
                    <a:pt x="260" y="0"/>
                  </a:cubicBezTo>
                  <a:close/>
                </a:path>
              </a:pathLst>
            </a:custGeom>
            <a:solidFill>
              <a:srgbClr val="E1E7E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6015;p38">
              <a:extLst>
                <a:ext uri="{FF2B5EF4-FFF2-40B4-BE49-F238E27FC236}">
                  <a16:creationId xmlns:a16="http://schemas.microsoft.com/office/drawing/2014/main" id="{8545A32E-FA3D-4D7B-AB41-085C8B90722B}"/>
                </a:ext>
              </a:extLst>
            </p:cNvPr>
            <p:cNvSpPr/>
            <p:nvPr/>
          </p:nvSpPr>
          <p:spPr>
            <a:xfrm>
              <a:off x="2878719" y="2573867"/>
              <a:ext cx="97276" cy="197697"/>
            </a:xfrm>
            <a:custGeom>
              <a:avLst/>
              <a:gdLst/>
              <a:ahLst/>
              <a:cxnLst/>
              <a:rect l="l" t="t" r="r" b="b"/>
              <a:pathLst>
                <a:path w="6497" h="13204" extrusionOk="0">
                  <a:moveTo>
                    <a:pt x="0" y="0"/>
                  </a:moveTo>
                  <a:lnTo>
                    <a:pt x="0" y="13203"/>
                  </a:lnTo>
                  <a:lnTo>
                    <a:pt x="5971" y="13203"/>
                  </a:lnTo>
                  <a:cubicBezTo>
                    <a:pt x="6245" y="13203"/>
                    <a:pt x="6497" y="12972"/>
                    <a:pt x="6497" y="12678"/>
                  </a:cubicBezTo>
                  <a:lnTo>
                    <a:pt x="6497" y="0"/>
                  </a:lnTo>
                  <a:close/>
                </a:path>
              </a:pathLst>
            </a:custGeom>
            <a:solidFill>
              <a:srgbClr val="D5DE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6016;p38">
              <a:extLst>
                <a:ext uri="{FF2B5EF4-FFF2-40B4-BE49-F238E27FC236}">
                  <a16:creationId xmlns:a16="http://schemas.microsoft.com/office/drawing/2014/main" id="{1BFFE8A1-548B-444D-A4A5-222E11C4E8F6}"/>
                </a:ext>
              </a:extLst>
            </p:cNvPr>
            <p:cNvSpPr/>
            <p:nvPr/>
          </p:nvSpPr>
          <p:spPr>
            <a:xfrm>
              <a:off x="2959929" y="2573867"/>
              <a:ext cx="15751" cy="197697"/>
            </a:xfrm>
            <a:custGeom>
              <a:avLst/>
              <a:gdLst/>
              <a:ahLst/>
              <a:cxnLst/>
              <a:rect l="l" t="t" r="r" b="b"/>
              <a:pathLst>
                <a:path w="1052" h="13204" extrusionOk="0">
                  <a:moveTo>
                    <a:pt x="1" y="0"/>
                  </a:moveTo>
                  <a:lnTo>
                    <a:pt x="1" y="13203"/>
                  </a:lnTo>
                  <a:lnTo>
                    <a:pt x="526" y="13203"/>
                  </a:lnTo>
                  <a:cubicBezTo>
                    <a:pt x="821" y="13203"/>
                    <a:pt x="1052" y="12972"/>
                    <a:pt x="1052" y="12678"/>
                  </a:cubicBezTo>
                  <a:lnTo>
                    <a:pt x="1052" y="0"/>
                  </a:lnTo>
                  <a:close/>
                </a:path>
              </a:pathLst>
            </a:custGeom>
            <a:solidFill>
              <a:srgbClr val="A5B8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6017;p38">
              <a:extLst>
                <a:ext uri="{FF2B5EF4-FFF2-40B4-BE49-F238E27FC236}">
                  <a16:creationId xmlns:a16="http://schemas.microsoft.com/office/drawing/2014/main" id="{81195466-D191-422C-915A-A53C515E7F54}"/>
                </a:ext>
              </a:extLst>
            </p:cNvPr>
            <p:cNvSpPr/>
            <p:nvPr/>
          </p:nvSpPr>
          <p:spPr>
            <a:xfrm>
              <a:off x="2878719" y="2573867"/>
              <a:ext cx="20782" cy="156148"/>
            </a:xfrm>
            <a:custGeom>
              <a:avLst/>
              <a:gdLst/>
              <a:ahLst/>
              <a:cxnLst/>
              <a:rect l="l" t="t" r="r" b="b"/>
              <a:pathLst>
                <a:path w="1388" h="10429" extrusionOk="0">
                  <a:moveTo>
                    <a:pt x="0" y="0"/>
                  </a:moveTo>
                  <a:lnTo>
                    <a:pt x="0" y="10428"/>
                  </a:lnTo>
                  <a:lnTo>
                    <a:pt x="1388" y="10428"/>
                  </a:lnTo>
                  <a:lnTo>
                    <a:pt x="1388" y="7548"/>
                  </a:lnTo>
                  <a:cubicBezTo>
                    <a:pt x="1388" y="7401"/>
                    <a:pt x="1325" y="7274"/>
                    <a:pt x="1220" y="7169"/>
                  </a:cubicBezTo>
                  <a:lnTo>
                    <a:pt x="1009" y="6959"/>
                  </a:lnTo>
                  <a:cubicBezTo>
                    <a:pt x="904" y="6854"/>
                    <a:pt x="841" y="6707"/>
                    <a:pt x="841" y="6581"/>
                  </a:cubicBezTo>
                  <a:lnTo>
                    <a:pt x="841" y="0"/>
                  </a:lnTo>
                  <a:close/>
                </a:path>
              </a:pathLst>
            </a:custGeom>
            <a:solidFill>
              <a:srgbClr val="A5B8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6018;p38">
              <a:extLst>
                <a:ext uri="{FF2B5EF4-FFF2-40B4-BE49-F238E27FC236}">
                  <a16:creationId xmlns:a16="http://schemas.microsoft.com/office/drawing/2014/main" id="{D8DC3425-6F5E-44E0-982E-B7BB4A1EC039}"/>
                </a:ext>
              </a:extLst>
            </p:cNvPr>
            <p:cNvSpPr/>
            <p:nvPr/>
          </p:nvSpPr>
          <p:spPr>
            <a:xfrm>
              <a:off x="2918381" y="2742907"/>
              <a:ext cx="57614" cy="28657"/>
            </a:xfrm>
            <a:custGeom>
              <a:avLst/>
              <a:gdLst/>
              <a:ahLst/>
              <a:cxnLst/>
              <a:rect l="l" t="t" r="r" b="b"/>
              <a:pathLst>
                <a:path w="3848" h="1914" extrusionOk="0">
                  <a:moveTo>
                    <a:pt x="0" y="0"/>
                  </a:moveTo>
                  <a:lnTo>
                    <a:pt x="0" y="1913"/>
                  </a:lnTo>
                  <a:lnTo>
                    <a:pt x="3322" y="1913"/>
                  </a:lnTo>
                  <a:cubicBezTo>
                    <a:pt x="3617" y="1913"/>
                    <a:pt x="3848" y="1682"/>
                    <a:pt x="3848" y="1388"/>
                  </a:cubicBezTo>
                  <a:lnTo>
                    <a:pt x="3848" y="0"/>
                  </a:lnTo>
                  <a:close/>
                </a:path>
              </a:pathLst>
            </a:custGeom>
            <a:solidFill>
              <a:srgbClr val="AABBC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6019;p38">
              <a:extLst>
                <a:ext uri="{FF2B5EF4-FFF2-40B4-BE49-F238E27FC236}">
                  <a16:creationId xmlns:a16="http://schemas.microsoft.com/office/drawing/2014/main" id="{FE4F930B-92FB-48BC-934D-C42ED14C2453}"/>
                </a:ext>
              </a:extLst>
            </p:cNvPr>
            <p:cNvSpPr/>
            <p:nvPr/>
          </p:nvSpPr>
          <p:spPr>
            <a:xfrm>
              <a:off x="2959929" y="2742907"/>
              <a:ext cx="15751" cy="28657"/>
            </a:xfrm>
            <a:custGeom>
              <a:avLst/>
              <a:gdLst/>
              <a:ahLst/>
              <a:cxnLst/>
              <a:rect l="l" t="t" r="r" b="b"/>
              <a:pathLst>
                <a:path w="1052" h="1914" extrusionOk="0">
                  <a:moveTo>
                    <a:pt x="1" y="0"/>
                  </a:moveTo>
                  <a:lnTo>
                    <a:pt x="1" y="1913"/>
                  </a:lnTo>
                  <a:lnTo>
                    <a:pt x="526" y="1913"/>
                  </a:lnTo>
                  <a:cubicBezTo>
                    <a:pt x="821" y="1913"/>
                    <a:pt x="1052" y="1682"/>
                    <a:pt x="1052" y="1388"/>
                  </a:cubicBezTo>
                  <a:lnTo>
                    <a:pt x="1052" y="0"/>
                  </a:lnTo>
                  <a:close/>
                </a:path>
              </a:pathLst>
            </a:custGeom>
            <a:solidFill>
              <a:srgbClr val="E7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6020;p38">
              <a:extLst>
                <a:ext uri="{FF2B5EF4-FFF2-40B4-BE49-F238E27FC236}">
                  <a16:creationId xmlns:a16="http://schemas.microsoft.com/office/drawing/2014/main" id="{52A63807-02AB-4D1D-A4C8-FB585663B092}"/>
                </a:ext>
              </a:extLst>
            </p:cNvPr>
            <p:cNvSpPr/>
            <p:nvPr/>
          </p:nvSpPr>
          <p:spPr>
            <a:xfrm>
              <a:off x="2878719" y="2516552"/>
              <a:ext cx="106410" cy="57330"/>
            </a:xfrm>
            <a:custGeom>
              <a:avLst/>
              <a:gdLst/>
              <a:ahLst/>
              <a:cxnLst/>
              <a:rect l="l" t="t" r="r" b="b"/>
              <a:pathLst>
                <a:path w="7107" h="3829" extrusionOk="0">
                  <a:moveTo>
                    <a:pt x="6306" y="0"/>
                  </a:moveTo>
                  <a:cubicBezTo>
                    <a:pt x="6293" y="0"/>
                    <a:pt x="6279" y="1"/>
                    <a:pt x="6266" y="2"/>
                  </a:cubicBezTo>
                  <a:lnTo>
                    <a:pt x="0" y="2"/>
                  </a:lnTo>
                  <a:lnTo>
                    <a:pt x="0" y="3828"/>
                  </a:lnTo>
                  <a:lnTo>
                    <a:pt x="6539" y="3828"/>
                  </a:lnTo>
                  <a:cubicBezTo>
                    <a:pt x="6854" y="3828"/>
                    <a:pt x="7107" y="3555"/>
                    <a:pt x="7064" y="3239"/>
                  </a:cubicBezTo>
                  <a:lnTo>
                    <a:pt x="6791" y="464"/>
                  </a:lnTo>
                  <a:cubicBezTo>
                    <a:pt x="6771" y="203"/>
                    <a:pt x="6579" y="0"/>
                    <a:pt x="6306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6021;p38">
              <a:extLst>
                <a:ext uri="{FF2B5EF4-FFF2-40B4-BE49-F238E27FC236}">
                  <a16:creationId xmlns:a16="http://schemas.microsoft.com/office/drawing/2014/main" id="{D0D7D1AE-6B7B-4293-ADF3-3B682B12FDF2}"/>
                </a:ext>
              </a:extLst>
            </p:cNvPr>
            <p:cNvSpPr/>
            <p:nvPr/>
          </p:nvSpPr>
          <p:spPr>
            <a:xfrm>
              <a:off x="2878719" y="2516552"/>
              <a:ext cx="106410" cy="57330"/>
            </a:xfrm>
            <a:custGeom>
              <a:avLst/>
              <a:gdLst/>
              <a:ahLst/>
              <a:cxnLst/>
              <a:rect l="l" t="t" r="r" b="b"/>
              <a:pathLst>
                <a:path w="7107" h="3829" extrusionOk="0">
                  <a:moveTo>
                    <a:pt x="6324" y="0"/>
                  </a:moveTo>
                  <a:cubicBezTo>
                    <a:pt x="6312" y="0"/>
                    <a:pt x="6299" y="1"/>
                    <a:pt x="6287" y="2"/>
                  </a:cubicBezTo>
                  <a:lnTo>
                    <a:pt x="5635" y="2"/>
                  </a:lnTo>
                  <a:lnTo>
                    <a:pt x="5845" y="2125"/>
                  </a:lnTo>
                  <a:cubicBezTo>
                    <a:pt x="5887" y="2440"/>
                    <a:pt x="5635" y="2714"/>
                    <a:pt x="5319" y="2714"/>
                  </a:cubicBezTo>
                  <a:lnTo>
                    <a:pt x="0" y="2714"/>
                  </a:lnTo>
                  <a:lnTo>
                    <a:pt x="0" y="3828"/>
                  </a:lnTo>
                  <a:lnTo>
                    <a:pt x="6539" y="3828"/>
                  </a:lnTo>
                  <a:cubicBezTo>
                    <a:pt x="6854" y="3828"/>
                    <a:pt x="7107" y="3555"/>
                    <a:pt x="7064" y="3239"/>
                  </a:cubicBezTo>
                  <a:lnTo>
                    <a:pt x="6812" y="464"/>
                  </a:lnTo>
                  <a:cubicBezTo>
                    <a:pt x="6792" y="203"/>
                    <a:pt x="6581" y="0"/>
                    <a:pt x="6324" y="0"/>
                  </a:cubicBezTo>
                  <a:close/>
                </a:path>
              </a:pathLst>
            </a:custGeom>
            <a:solidFill>
              <a:srgbClr val="CFD9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6022;p38">
              <a:extLst>
                <a:ext uri="{FF2B5EF4-FFF2-40B4-BE49-F238E27FC236}">
                  <a16:creationId xmlns:a16="http://schemas.microsoft.com/office/drawing/2014/main" id="{5A2A63CA-4694-489D-90B0-2BB6BC34A72B}"/>
                </a:ext>
              </a:extLst>
            </p:cNvPr>
            <p:cNvSpPr/>
            <p:nvPr/>
          </p:nvSpPr>
          <p:spPr>
            <a:xfrm>
              <a:off x="2675991" y="2714249"/>
              <a:ext cx="226669" cy="28672"/>
            </a:xfrm>
            <a:custGeom>
              <a:avLst/>
              <a:gdLst/>
              <a:ahLst/>
              <a:cxnLst/>
              <a:rect l="l" t="t" r="r" b="b"/>
              <a:pathLst>
                <a:path w="15139" h="1915" extrusionOk="0">
                  <a:moveTo>
                    <a:pt x="526" y="1"/>
                  </a:moveTo>
                  <a:cubicBezTo>
                    <a:pt x="232" y="1"/>
                    <a:pt x="1" y="232"/>
                    <a:pt x="1" y="527"/>
                  </a:cubicBezTo>
                  <a:lnTo>
                    <a:pt x="1" y="1914"/>
                  </a:lnTo>
                  <a:lnTo>
                    <a:pt x="15138" y="1914"/>
                  </a:lnTo>
                  <a:lnTo>
                    <a:pt x="15117" y="527"/>
                  </a:lnTo>
                  <a:cubicBezTo>
                    <a:pt x="15117" y="232"/>
                    <a:pt x="14886" y="1"/>
                    <a:pt x="14592" y="1"/>
                  </a:cubicBezTo>
                  <a:close/>
                </a:path>
              </a:pathLst>
            </a:custGeom>
            <a:solidFill>
              <a:srgbClr val="D5DE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6023;p38">
              <a:extLst>
                <a:ext uri="{FF2B5EF4-FFF2-40B4-BE49-F238E27FC236}">
                  <a16:creationId xmlns:a16="http://schemas.microsoft.com/office/drawing/2014/main" id="{F75EDE22-0563-4357-AFC4-B03093F2D7CE}"/>
                </a:ext>
              </a:extLst>
            </p:cNvPr>
            <p:cNvSpPr/>
            <p:nvPr/>
          </p:nvSpPr>
          <p:spPr>
            <a:xfrm>
              <a:off x="2676305" y="2714249"/>
              <a:ext cx="226354" cy="28672"/>
            </a:xfrm>
            <a:custGeom>
              <a:avLst/>
              <a:gdLst/>
              <a:ahLst/>
              <a:cxnLst/>
              <a:rect l="l" t="t" r="r" b="b"/>
              <a:pathLst>
                <a:path w="15118" h="1915" extrusionOk="0">
                  <a:moveTo>
                    <a:pt x="14465" y="1"/>
                  </a:moveTo>
                  <a:lnTo>
                    <a:pt x="14465" y="737"/>
                  </a:lnTo>
                  <a:cubicBezTo>
                    <a:pt x="14465" y="1031"/>
                    <a:pt x="14234" y="1262"/>
                    <a:pt x="13940" y="1262"/>
                  </a:cubicBezTo>
                  <a:lnTo>
                    <a:pt x="1" y="1262"/>
                  </a:lnTo>
                  <a:lnTo>
                    <a:pt x="1" y="1914"/>
                  </a:lnTo>
                  <a:lnTo>
                    <a:pt x="15117" y="1914"/>
                  </a:lnTo>
                  <a:lnTo>
                    <a:pt x="15117" y="527"/>
                  </a:lnTo>
                  <a:cubicBezTo>
                    <a:pt x="15117" y="232"/>
                    <a:pt x="14886" y="1"/>
                    <a:pt x="14592" y="1"/>
                  </a:cubicBezTo>
                  <a:close/>
                </a:path>
              </a:pathLst>
            </a:custGeom>
            <a:solidFill>
              <a:srgbClr val="A5B8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6024;p38">
              <a:extLst>
                <a:ext uri="{FF2B5EF4-FFF2-40B4-BE49-F238E27FC236}">
                  <a16:creationId xmlns:a16="http://schemas.microsoft.com/office/drawing/2014/main" id="{09C4A209-AEFA-4266-8F18-0E4ACA4E19F8}"/>
                </a:ext>
              </a:extLst>
            </p:cNvPr>
            <p:cNvSpPr/>
            <p:nvPr/>
          </p:nvSpPr>
          <p:spPr>
            <a:xfrm>
              <a:off x="2660255" y="2742907"/>
              <a:ext cx="258141" cy="28657"/>
            </a:xfrm>
            <a:custGeom>
              <a:avLst/>
              <a:gdLst/>
              <a:ahLst/>
              <a:cxnLst/>
              <a:rect l="l" t="t" r="r" b="b"/>
              <a:pathLst>
                <a:path w="17241" h="1914" extrusionOk="0">
                  <a:moveTo>
                    <a:pt x="0" y="0"/>
                  </a:moveTo>
                  <a:lnTo>
                    <a:pt x="0" y="1913"/>
                  </a:lnTo>
                  <a:lnTo>
                    <a:pt x="17240" y="1913"/>
                  </a:lnTo>
                  <a:lnTo>
                    <a:pt x="17240" y="0"/>
                  </a:lnTo>
                  <a:close/>
                </a:path>
              </a:pathLst>
            </a:custGeom>
            <a:solidFill>
              <a:srgbClr val="D5DE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6025;p38">
              <a:extLst>
                <a:ext uri="{FF2B5EF4-FFF2-40B4-BE49-F238E27FC236}">
                  <a16:creationId xmlns:a16="http://schemas.microsoft.com/office/drawing/2014/main" id="{566A725C-AF46-4FC9-A5FE-8A156D6379B4}"/>
                </a:ext>
              </a:extLst>
            </p:cNvPr>
            <p:cNvSpPr/>
            <p:nvPr/>
          </p:nvSpPr>
          <p:spPr>
            <a:xfrm>
              <a:off x="2660255" y="2742907"/>
              <a:ext cx="258141" cy="28657"/>
            </a:xfrm>
            <a:custGeom>
              <a:avLst/>
              <a:gdLst/>
              <a:ahLst/>
              <a:cxnLst/>
              <a:rect l="l" t="t" r="r" b="b"/>
              <a:pathLst>
                <a:path w="17241" h="1914" extrusionOk="0">
                  <a:moveTo>
                    <a:pt x="16610" y="0"/>
                  </a:moveTo>
                  <a:lnTo>
                    <a:pt x="16610" y="736"/>
                  </a:lnTo>
                  <a:cubicBezTo>
                    <a:pt x="16610" y="1030"/>
                    <a:pt x="16378" y="1262"/>
                    <a:pt x="16084" y="1262"/>
                  </a:cubicBezTo>
                  <a:lnTo>
                    <a:pt x="0" y="1262"/>
                  </a:lnTo>
                  <a:lnTo>
                    <a:pt x="0" y="1913"/>
                  </a:lnTo>
                  <a:lnTo>
                    <a:pt x="17240" y="1913"/>
                  </a:lnTo>
                  <a:lnTo>
                    <a:pt x="17240" y="0"/>
                  </a:lnTo>
                  <a:close/>
                </a:path>
              </a:pathLst>
            </a:custGeom>
            <a:solidFill>
              <a:srgbClr val="A5B8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6026;p38">
              <a:extLst>
                <a:ext uri="{FF2B5EF4-FFF2-40B4-BE49-F238E27FC236}">
                  <a16:creationId xmlns:a16="http://schemas.microsoft.com/office/drawing/2014/main" id="{14519B2C-801B-4F4D-A8A5-08C13838B47F}"/>
                </a:ext>
              </a:extLst>
            </p:cNvPr>
            <p:cNvSpPr/>
            <p:nvPr/>
          </p:nvSpPr>
          <p:spPr>
            <a:xfrm>
              <a:off x="2715968" y="2516567"/>
              <a:ext cx="147344" cy="197697"/>
            </a:xfrm>
            <a:custGeom>
              <a:avLst/>
              <a:gdLst/>
              <a:ahLst/>
              <a:cxnLst/>
              <a:rect l="l" t="t" r="r" b="b"/>
              <a:pathLst>
                <a:path w="9841" h="13204" extrusionOk="0">
                  <a:moveTo>
                    <a:pt x="1" y="1"/>
                  </a:moveTo>
                  <a:lnTo>
                    <a:pt x="1" y="13204"/>
                  </a:lnTo>
                  <a:lnTo>
                    <a:pt x="9840" y="13204"/>
                  </a:lnTo>
                  <a:lnTo>
                    <a:pt x="9840" y="1"/>
                  </a:lnTo>
                  <a:close/>
                </a:path>
              </a:pathLst>
            </a:custGeom>
            <a:solidFill>
              <a:srgbClr val="A5B8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4" name="Google Shape;6027;p38">
              <a:extLst>
                <a:ext uri="{FF2B5EF4-FFF2-40B4-BE49-F238E27FC236}">
                  <a16:creationId xmlns:a16="http://schemas.microsoft.com/office/drawing/2014/main" id="{21BD471C-9D6C-4B76-A819-55CA27F285DD}"/>
                </a:ext>
              </a:extLst>
            </p:cNvPr>
            <p:cNvSpPr/>
            <p:nvPr/>
          </p:nvSpPr>
          <p:spPr>
            <a:xfrm>
              <a:off x="2763191" y="2618560"/>
              <a:ext cx="52583" cy="95704"/>
            </a:xfrm>
            <a:custGeom>
              <a:avLst/>
              <a:gdLst/>
              <a:ahLst/>
              <a:cxnLst/>
              <a:rect l="l" t="t" r="r" b="b"/>
              <a:pathLst>
                <a:path w="3512" h="6392" extrusionOk="0">
                  <a:moveTo>
                    <a:pt x="1748" y="0"/>
                  </a:moveTo>
                  <a:cubicBezTo>
                    <a:pt x="1540" y="0"/>
                    <a:pt x="1335" y="64"/>
                    <a:pt x="1157" y="190"/>
                  </a:cubicBezTo>
                  <a:lnTo>
                    <a:pt x="463" y="652"/>
                  </a:lnTo>
                  <a:cubicBezTo>
                    <a:pt x="169" y="841"/>
                    <a:pt x="0" y="1178"/>
                    <a:pt x="0" y="1535"/>
                  </a:cubicBezTo>
                  <a:lnTo>
                    <a:pt x="0" y="6392"/>
                  </a:lnTo>
                  <a:lnTo>
                    <a:pt x="3511" y="6392"/>
                  </a:lnTo>
                  <a:lnTo>
                    <a:pt x="3511" y="1535"/>
                  </a:lnTo>
                  <a:cubicBezTo>
                    <a:pt x="3511" y="1178"/>
                    <a:pt x="3322" y="841"/>
                    <a:pt x="3028" y="652"/>
                  </a:cubicBezTo>
                  <a:lnTo>
                    <a:pt x="2355" y="190"/>
                  </a:lnTo>
                  <a:cubicBezTo>
                    <a:pt x="2166" y="64"/>
                    <a:pt x="1956" y="0"/>
                    <a:pt x="1748" y="0"/>
                  </a:cubicBezTo>
                  <a:close/>
                </a:path>
              </a:pathLst>
            </a:custGeom>
            <a:solidFill>
              <a:srgbClr val="CFD9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6028;p38">
              <a:extLst>
                <a:ext uri="{FF2B5EF4-FFF2-40B4-BE49-F238E27FC236}">
                  <a16:creationId xmlns:a16="http://schemas.microsoft.com/office/drawing/2014/main" id="{BCD25AC1-A155-42EB-9EFD-69275E112613}"/>
                </a:ext>
              </a:extLst>
            </p:cNvPr>
            <p:cNvSpPr/>
            <p:nvPr/>
          </p:nvSpPr>
          <p:spPr>
            <a:xfrm>
              <a:off x="2783329" y="2618515"/>
              <a:ext cx="32445" cy="95749"/>
            </a:xfrm>
            <a:custGeom>
              <a:avLst/>
              <a:gdLst/>
              <a:ahLst/>
              <a:cxnLst/>
              <a:rect l="l" t="t" r="r" b="b"/>
              <a:pathLst>
                <a:path w="2167" h="6395" extrusionOk="0">
                  <a:moveTo>
                    <a:pt x="414" y="0"/>
                  </a:moveTo>
                  <a:cubicBezTo>
                    <a:pt x="275" y="0"/>
                    <a:pt x="135" y="29"/>
                    <a:pt x="1" y="88"/>
                  </a:cubicBezTo>
                  <a:cubicBezTo>
                    <a:pt x="64" y="109"/>
                    <a:pt x="148" y="151"/>
                    <a:pt x="211" y="193"/>
                  </a:cubicBezTo>
                  <a:lnTo>
                    <a:pt x="905" y="655"/>
                  </a:lnTo>
                  <a:cubicBezTo>
                    <a:pt x="1199" y="844"/>
                    <a:pt x="1368" y="1181"/>
                    <a:pt x="1368" y="1538"/>
                  </a:cubicBezTo>
                  <a:lnTo>
                    <a:pt x="1368" y="6395"/>
                  </a:lnTo>
                  <a:lnTo>
                    <a:pt x="2166" y="6395"/>
                  </a:lnTo>
                  <a:lnTo>
                    <a:pt x="2166" y="1538"/>
                  </a:lnTo>
                  <a:cubicBezTo>
                    <a:pt x="2166" y="1181"/>
                    <a:pt x="1977" y="844"/>
                    <a:pt x="1683" y="655"/>
                  </a:cubicBezTo>
                  <a:lnTo>
                    <a:pt x="1010" y="193"/>
                  </a:lnTo>
                  <a:cubicBezTo>
                    <a:pt x="833" y="66"/>
                    <a:pt x="625" y="0"/>
                    <a:pt x="414" y="0"/>
                  </a:cubicBezTo>
                  <a:close/>
                </a:path>
              </a:pathLst>
            </a:custGeom>
            <a:solidFill>
              <a:srgbClr val="BEC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6029;p38">
              <a:extLst>
                <a:ext uri="{FF2B5EF4-FFF2-40B4-BE49-F238E27FC236}">
                  <a16:creationId xmlns:a16="http://schemas.microsoft.com/office/drawing/2014/main" id="{DE54E0A7-7613-4212-B38F-5584017CF07E}"/>
                </a:ext>
              </a:extLst>
            </p:cNvPr>
            <p:cNvSpPr/>
            <p:nvPr/>
          </p:nvSpPr>
          <p:spPr>
            <a:xfrm>
              <a:off x="2692041" y="2516253"/>
              <a:ext cx="47867" cy="32131"/>
            </a:xfrm>
            <a:custGeom>
              <a:avLst/>
              <a:gdLst/>
              <a:ahLst/>
              <a:cxnLst/>
              <a:rect l="l" t="t" r="r" b="b"/>
              <a:pathLst>
                <a:path w="3197" h="2146" extrusionOk="0">
                  <a:moveTo>
                    <a:pt x="1" y="1"/>
                  </a:moveTo>
                  <a:lnTo>
                    <a:pt x="1" y="1472"/>
                  </a:lnTo>
                  <a:cubicBezTo>
                    <a:pt x="1" y="1556"/>
                    <a:pt x="43" y="1640"/>
                    <a:pt x="106" y="1704"/>
                  </a:cubicBezTo>
                  <a:lnTo>
                    <a:pt x="526" y="2145"/>
                  </a:lnTo>
                  <a:lnTo>
                    <a:pt x="2671" y="2145"/>
                  </a:lnTo>
                  <a:lnTo>
                    <a:pt x="3112" y="1704"/>
                  </a:lnTo>
                  <a:cubicBezTo>
                    <a:pt x="3155" y="1640"/>
                    <a:pt x="3197" y="1556"/>
                    <a:pt x="3197" y="1472"/>
                  </a:cubicBezTo>
                  <a:lnTo>
                    <a:pt x="3197" y="1"/>
                  </a:lnTo>
                  <a:close/>
                </a:path>
              </a:pathLst>
            </a:custGeom>
            <a:solidFill>
              <a:srgbClr val="CFD9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6030;p38">
              <a:extLst>
                <a:ext uri="{FF2B5EF4-FFF2-40B4-BE49-F238E27FC236}">
                  <a16:creationId xmlns:a16="http://schemas.microsoft.com/office/drawing/2014/main" id="{B4B83564-2AE0-443D-B652-57E72627CFDE}"/>
                </a:ext>
              </a:extLst>
            </p:cNvPr>
            <p:cNvSpPr/>
            <p:nvPr/>
          </p:nvSpPr>
          <p:spPr>
            <a:xfrm>
              <a:off x="2719112" y="2516253"/>
              <a:ext cx="20797" cy="31817"/>
            </a:xfrm>
            <a:custGeom>
              <a:avLst/>
              <a:gdLst/>
              <a:ahLst/>
              <a:cxnLst/>
              <a:rect l="l" t="t" r="r" b="b"/>
              <a:pathLst>
                <a:path w="1389" h="2125" extrusionOk="0">
                  <a:moveTo>
                    <a:pt x="1389" y="1"/>
                  </a:moveTo>
                  <a:lnTo>
                    <a:pt x="527" y="22"/>
                  </a:lnTo>
                  <a:lnTo>
                    <a:pt x="527" y="1598"/>
                  </a:lnTo>
                  <a:lnTo>
                    <a:pt x="1" y="2124"/>
                  </a:lnTo>
                  <a:lnTo>
                    <a:pt x="863" y="2124"/>
                  </a:lnTo>
                  <a:lnTo>
                    <a:pt x="1304" y="1704"/>
                  </a:lnTo>
                  <a:cubicBezTo>
                    <a:pt x="1368" y="1640"/>
                    <a:pt x="1389" y="1556"/>
                    <a:pt x="1389" y="1472"/>
                  </a:cubicBezTo>
                  <a:lnTo>
                    <a:pt x="1389" y="1"/>
                  </a:lnTo>
                  <a:close/>
                </a:path>
              </a:pathLst>
            </a:custGeom>
            <a:solidFill>
              <a:srgbClr val="BEC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6031;p38">
              <a:extLst>
                <a:ext uri="{FF2B5EF4-FFF2-40B4-BE49-F238E27FC236}">
                  <a16:creationId xmlns:a16="http://schemas.microsoft.com/office/drawing/2014/main" id="{DA0D5B03-00A2-45FA-AE56-5A0C96FDADE5}"/>
                </a:ext>
              </a:extLst>
            </p:cNvPr>
            <p:cNvSpPr/>
            <p:nvPr/>
          </p:nvSpPr>
          <p:spPr>
            <a:xfrm>
              <a:off x="2692041" y="2682148"/>
              <a:ext cx="47867" cy="32116"/>
            </a:xfrm>
            <a:custGeom>
              <a:avLst/>
              <a:gdLst/>
              <a:ahLst/>
              <a:cxnLst/>
              <a:rect l="l" t="t" r="r" b="b"/>
              <a:pathLst>
                <a:path w="3197" h="2145" extrusionOk="0">
                  <a:moveTo>
                    <a:pt x="526" y="0"/>
                  </a:moveTo>
                  <a:lnTo>
                    <a:pt x="85" y="442"/>
                  </a:lnTo>
                  <a:cubicBezTo>
                    <a:pt x="22" y="505"/>
                    <a:pt x="1" y="589"/>
                    <a:pt x="1" y="673"/>
                  </a:cubicBezTo>
                  <a:lnTo>
                    <a:pt x="1" y="2145"/>
                  </a:lnTo>
                  <a:lnTo>
                    <a:pt x="3197" y="2145"/>
                  </a:lnTo>
                  <a:lnTo>
                    <a:pt x="3197" y="673"/>
                  </a:lnTo>
                  <a:cubicBezTo>
                    <a:pt x="3197" y="589"/>
                    <a:pt x="3155" y="505"/>
                    <a:pt x="3091" y="442"/>
                  </a:cubicBezTo>
                  <a:lnTo>
                    <a:pt x="2650" y="0"/>
                  </a:lnTo>
                  <a:close/>
                </a:path>
              </a:pathLst>
            </a:custGeom>
            <a:solidFill>
              <a:srgbClr val="CFD9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6032;p38">
              <a:extLst>
                <a:ext uri="{FF2B5EF4-FFF2-40B4-BE49-F238E27FC236}">
                  <a16:creationId xmlns:a16="http://schemas.microsoft.com/office/drawing/2014/main" id="{494199D4-BED2-4337-BE9E-C9157C205772}"/>
                </a:ext>
              </a:extLst>
            </p:cNvPr>
            <p:cNvSpPr/>
            <p:nvPr/>
          </p:nvSpPr>
          <p:spPr>
            <a:xfrm>
              <a:off x="2719112" y="2682148"/>
              <a:ext cx="20797" cy="31802"/>
            </a:xfrm>
            <a:custGeom>
              <a:avLst/>
              <a:gdLst/>
              <a:ahLst/>
              <a:cxnLst/>
              <a:rect l="l" t="t" r="r" b="b"/>
              <a:pathLst>
                <a:path w="1389" h="2124" extrusionOk="0">
                  <a:moveTo>
                    <a:pt x="1" y="0"/>
                  </a:moveTo>
                  <a:lnTo>
                    <a:pt x="527" y="526"/>
                  </a:lnTo>
                  <a:lnTo>
                    <a:pt x="527" y="2124"/>
                  </a:lnTo>
                  <a:lnTo>
                    <a:pt x="1389" y="2124"/>
                  </a:lnTo>
                  <a:lnTo>
                    <a:pt x="1389" y="673"/>
                  </a:lnTo>
                  <a:cubicBezTo>
                    <a:pt x="1389" y="589"/>
                    <a:pt x="1347" y="505"/>
                    <a:pt x="1283" y="442"/>
                  </a:cubicBezTo>
                  <a:lnTo>
                    <a:pt x="863" y="0"/>
                  </a:lnTo>
                  <a:close/>
                </a:path>
              </a:pathLst>
            </a:custGeom>
            <a:solidFill>
              <a:srgbClr val="BEC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6033;p38">
              <a:extLst>
                <a:ext uri="{FF2B5EF4-FFF2-40B4-BE49-F238E27FC236}">
                  <a16:creationId xmlns:a16="http://schemas.microsoft.com/office/drawing/2014/main" id="{03B478F3-F2B2-447E-83FA-6C6C6B30ADD0}"/>
                </a:ext>
              </a:extLst>
            </p:cNvPr>
            <p:cNvSpPr/>
            <p:nvPr/>
          </p:nvSpPr>
          <p:spPr>
            <a:xfrm>
              <a:off x="2699917" y="2548369"/>
              <a:ext cx="31802" cy="133794"/>
            </a:xfrm>
            <a:custGeom>
              <a:avLst/>
              <a:gdLst/>
              <a:ahLst/>
              <a:cxnLst/>
              <a:rect l="l" t="t" r="r" b="b"/>
              <a:pathLst>
                <a:path w="2124" h="8936" extrusionOk="0">
                  <a:moveTo>
                    <a:pt x="0" y="0"/>
                  </a:moveTo>
                  <a:lnTo>
                    <a:pt x="0" y="8935"/>
                  </a:lnTo>
                  <a:lnTo>
                    <a:pt x="2124" y="8935"/>
                  </a:lnTo>
                  <a:lnTo>
                    <a:pt x="2124" y="0"/>
                  </a:lnTo>
                  <a:close/>
                </a:path>
              </a:pathLst>
            </a:custGeom>
            <a:solidFill>
              <a:srgbClr val="D5DE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6034;p38">
              <a:extLst>
                <a:ext uri="{FF2B5EF4-FFF2-40B4-BE49-F238E27FC236}">
                  <a16:creationId xmlns:a16="http://schemas.microsoft.com/office/drawing/2014/main" id="{3738C83B-965D-4442-A199-BFA74AE49936}"/>
                </a:ext>
              </a:extLst>
            </p:cNvPr>
            <p:cNvSpPr/>
            <p:nvPr/>
          </p:nvSpPr>
          <p:spPr>
            <a:xfrm>
              <a:off x="2838742" y="2516253"/>
              <a:ext cx="47852" cy="32131"/>
            </a:xfrm>
            <a:custGeom>
              <a:avLst/>
              <a:gdLst/>
              <a:ahLst/>
              <a:cxnLst/>
              <a:rect l="l" t="t" r="r" b="b"/>
              <a:pathLst>
                <a:path w="3196" h="2146" extrusionOk="0">
                  <a:moveTo>
                    <a:pt x="0" y="1"/>
                  </a:moveTo>
                  <a:lnTo>
                    <a:pt x="0" y="1472"/>
                  </a:lnTo>
                  <a:cubicBezTo>
                    <a:pt x="0" y="1556"/>
                    <a:pt x="42" y="1640"/>
                    <a:pt x="105" y="1704"/>
                  </a:cubicBezTo>
                  <a:lnTo>
                    <a:pt x="526" y="2145"/>
                  </a:lnTo>
                  <a:lnTo>
                    <a:pt x="2670" y="2145"/>
                  </a:lnTo>
                  <a:lnTo>
                    <a:pt x="3091" y="1704"/>
                  </a:lnTo>
                  <a:cubicBezTo>
                    <a:pt x="3154" y="1640"/>
                    <a:pt x="3196" y="1556"/>
                    <a:pt x="3196" y="1472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CFD9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6035;p38">
              <a:extLst>
                <a:ext uri="{FF2B5EF4-FFF2-40B4-BE49-F238E27FC236}">
                  <a16:creationId xmlns:a16="http://schemas.microsoft.com/office/drawing/2014/main" id="{1962E025-30FA-4873-8FC8-8E12DA32C7D3}"/>
                </a:ext>
              </a:extLst>
            </p:cNvPr>
            <p:cNvSpPr/>
            <p:nvPr/>
          </p:nvSpPr>
          <p:spPr>
            <a:xfrm>
              <a:off x="2838742" y="2682148"/>
              <a:ext cx="47852" cy="32116"/>
            </a:xfrm>
            <a:custGeom>
              <a:avLst/>
              <a:gdLst/>
              <a:ahLst/>
              <a:cxnLst/>
              <a:rect l="l" t="t" r="r" b="b"/>
              <a:pathLst>
                <a:path w="3196" h="2145" extrusionOk="0">
                  <a:moveTo>
                    <a:pt x="526" y="0"/>
                  </a:moveTo>
                  <a:lnTo>
                    <a:pt x="105" y="442"/>
                  </a:lnTo>
                  <a:cubicBezTo>
                    <a:pt x="42" y="505"/>
                    <a:pt x="0" y="589"/>
                    <a:pt x="0" y="673"/>
                  </a:cubicBezTo>
                  <a:lnTo>
                    <a:pt x="0" y="2145"/>
                  </a:lnTo>
                  <a:lnTo>
                    <a:pt x="3196" y="2145"/>
                  </a:lnTo>
                  <a:lnTo>
                    <a:pt x="3196" y="673"/>
                  </a:lnTo>
                  <a:cubicBezTo>
                    <a:pt x="3196" y="589"/>
                    <a:pt x="3154" y="505"/>
                    <a:pt x="3112" y="442"/>
                  </a:cubicBezTo>
                  <a:lnTo>
                    <a:pt x="2670" y="0"/>
                  </a:lnTo>
                  <a:close/>
                </a:path>
              </a:pathLst>
            </a:custGeom>
            <a:solidFill>
              <a:srgbClr val="CFD9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6036;p38">
              <a:extLst>
                <a:ext uri="{FF2B5EF4-FFF2-40B4-BE49-F238E27FC236}">
                  <a16:creationId xmlns:a16="http://schemas.microsoft.com/office/drawing/2014/main" id="{AD11BB3D-B52B-4FE0-8163-7CADE1F3C127}"/>
                </a:ext>
              </a:extLst>
            </p:cNvPr>
            <p:cNvSpPr/>
            <p:nvPr/>
          </p:nvSpPr>
          <p:spPr>
            <a:xfrm>
              <a:off x="2866127" y="2516253"/>
              <a:ext cx="20467" cy="31817"/>
            </a:xfrm>
            <a:custGeom>
              <a:avLst/>
              <a:gdLst/>
              <a:ahLst/>
              <a:cxnLst/>
              <a:rect l="l" t="t" r="r" b="b"/>
              <a:pathLst>
                <a:path w="1367" h="2125" extrusionOk="0">
                  <a:moveTo>
                    <a:pt x="1367" y="1"/>
                  </a:moveTo>
                  <a:lnTo>
                    <a:pt x="526" y="22"/>
                  </a:lnTo>
                  <a:lnTo>
                    <a:pt x="526" y="1598"/>
                  </a:lnTo>
                  <a:lnTo>
                    <a:pt x="0" y="2124"/>
                  </a:lnTo>
                  <a:lnTo>
                    <a:pt x="841" y="2124"/>
                  </a:lnTo>
                  <a:lnTo>
                    <a:pt x="1283" y="1704"/>
                  </a:lnTo>
                  <a:cubicBezTo>
                    <a:pt x="1346" y="1640"/>
                    <a:pt x="1367" y="1556"/>
                    <a:pt x="1367" y="1472"/>
                  </a:cubicBezTo>
                  <a:lnTo>
                    <a:pt x="1367" y="1"/>
                  </a:lnTo>
                  <a:close/>
                </a:path>
              </a:pathLst>
            </a:custGeom>
            <a:solidFill>
              <a:srgbClr val="BEC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6037;p38">
              <a:extLst>
                <a:ext uri="{FF2B5EF4-FFF2-40B4-BE49-F238E27FC236}">
                  <a16:creationId xmlns:a16="http://schemas.microsoft.com/office/drawing/2014/main" id="{D9E58CC2-F05D-4E6D-935D-921C352A15C7}"/>
                </a:ext>
              </a:extLst>
            </p:cNvPr>
            <p:cNvSpPr/>
            <p:nvPr/>
          </p:nvSpPr>
          <p:spPr>
            <a:xfrm>
              <a:off x="2865812" y="2682148"/>
              <a:ext cx="20782" cy="31802"/>
            </a:xfrm>
            <a:custGeom>
              <a:avLst/>
              <a:gdLst/>
              <a:ahLst/>
              <a:cxnLst/>
              <a:rect l="l" t="t" r="r" b="b"/>
              <a:pathLst>
                <a:path w="1388" h="2124" extrusionOk="0">
                  <a:moveTo>
                    <a:pt x="0" y="0"/>
                  </a:moveTo>
                  <a:lnTo>
                    <a:pt x="526" y="526"/>
                  </a:lnTo>
                  <a:lnTo>
                    <a:pt x="526" y="2124"/>
                  </a:lnTo>
                  <a:lnTo>
                    <a:pt x="1388" y="2124"/>
                  </a:lnTo>
                  <a:lnTo>
                    <a:pt x="1388" y="673"/>
                  </a:lnTo>
                  <a:cubicBezTo>
                    <a:pt x="1388" y="589"/>
                    <a:pt x="1346" y="505"/>
                    <a:pt x="1283" y="442"/>
                  </a:cubicBezTo>
                  <a:lnTo>
                    <a:pt x="862" y="0"/>
                  </a:lnTo>
                  <a:close/>
                </a:path>
              </a:pathLst>
            </a:custGeom>
            <a:solidFill>
              <a:srgbClr val="BEC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6038;p38">
              <a:extLst>
                <a:ext uri="{FF2B5EF4-FFF2-40B4-BE49-F238E27FC236}">
                  <a16:creationId xmlns:a16="http://schemas.microsoft.com/office/drawing/2014/main" id="{BA01B8E8-9200-4AF6-80AB-8FECC84F6020}"/>
                </a:ext>
              </a:extLst>
            </p:cNvPr>
            <p:cNvSpPr/>
            <p:nvPr/>
          </p:nvSpPr>
          <p:spPr>
            <a:xfrm>
              <a:off x="2846603" y="2548369"/>
              <a:ext cx="32131" cy="133794"/>
            </a:xfrm>
            <a:custGeom>
              <a:avLst/>
              <a:gdLst/>
              <a:ahLst/>
              <a:cxnLst/>
              <a:rect l="l" t="t" r="r" b="b"/>
              <a:pathLst>
                <a:path w="2146" h="8936" extrusionOk="0">
                  <a:moveTo>
                    <a:pt x="1" y="0"/>
                  </a:moveTo>
                  <a:lnTo>
                    <a:pt x="1" y="8935"/>
                  </a:lnTo>
                  <a:lnTo>
                    <a:pt x="2145" y="8935"/>
                  </a:lnTo>
                  <a:lnTo>
                    <a:pt x="2145" y="0"/>
                  </a:lnTo>
                  <a:close/>
                </a:path>
              </a:pathLst>
            </a:custGeom>
            <a:solidFill>
              <a:srgbClr val="D5DE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6039;p38">
              <a:extLst>
                <a:ext uri="{FF2B5EF4-FFF2-40B4-BE49-F238E27FC236}">
                  <a16:creationId xmlns:a16="http://schemas.microsoft.com/office/drawing/2014/main" id="{4D521A55-E9EC-4206-B727-019441CA83BC}"/>
                </a:ext>
              </a:extLst>
            </p:cNvPr>
            <p:cNvSpPr/>
            <p:nvPr/>
          </p:nvSpPr>
          <p:spPr>
            <a:xfrm>
              <a:off x="2683238" y="2407029"/>
              <a:ext cx="212175" cy="80597"/>
            </a:xfrm>
            <a:custGeom>
              <a:avLst/>
              <a:gdLst/>
              <a:ahLst/>
              <a:cxnLst/>
              <a:rect l="l" t="t" r="r" b="b"/>
              <a:pathLst>
                <a:path w="14171" h="5383" extrusionOk="0">
                  <a:moveTo>
                    <a:pt x="7093" y="0"/>
                  </a:moveTo>
                  <a:cubicBezTo>
                    <a:pt x="6975" y="0"/>
                    <a:pt x="6854" y="42"/>
                    <a:pt x="6749" y="126"/>
                  </a:cubicBezTo>
                  <a:lnTo>
                    <a:pt x="0" y="5382"/>
                  </a:lnTo>
                  <a:lnTo>
                    <a:pt x="14171" y="5382"/>
                  </a:lnTo>
                  <a:lnTo>
                    <a:pt x="7422" y="126"/>
                  </a:lnTo>
                  <a:cubicBezTo>
                    <a:pt x="7327" y="42"/>
                    <a:pt x="7212" y="0"/>
                    <a:pt x="7093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6040;p38">
              <a:extLst>
                <a:ext uri="{FF2B5EF4-FFF2-40B4-BE49-F238E27FC236}">
                  <a16:creationId xmlns:a16="http://schemas.microsoft.com/office/drawing/2014/main" id="{77867A95-4E9F-4479-850E-3CBBB7D617A5}"/>
                </a:ext>
              </a:extLst>
            </p:cNvPr>
            <p:cNvSpPr/>
            <p:nvPr/>
          </p:nvSpPr>
          <p:spPr>
            <a:xfrm>
              <a:off x="2683238" y="2407029"/>
              <a:ext cx="212175" cy="80597"/>
            </a:xfrm>
            <a:custGeom>
              <a:avLst/>
              <a:gdLst/>
              <a:ahLst/>
              <a:cxnLst/>
              <a:rect l="l" t="t" r="r" b="b"/>
              <a:pathLst>
                <a:path w="14171" h="5383" extrusionOk="0">
                  <a:moveTo>
                    <a:pt x="7093" y="0"/>
                  </a:moveTo>
                  <a:cubicBezTo>
                    <a:pt x="6975" y="0"/>
                    <a:pt x="6854" y="42"/>
                    <a:pt x="6749" y="126"/>
                  </a:cubicBezTo>
                  <a:lnTo>
                    <a:pt x="6497" y="336"/>
                  </a:lnTo>
                  <a:lnTo>
                    <a:pt x="10723" y="3637"/>
                  </a:lnTo>
                  <a:cubicBezTo>
                    <a:pt x="11137" y="3927"/>
                    <a:pt x="10919" y="4584"/>
                    <a:pt x="10410" y="4584"/>
                  </a:cubicBezTo>
                  <a:cubicBezTo>
                    <a:pt x="10402" y="4584"/>
                    <a:pt x="10394" y="4584"/>
                    <a:pt x="10386" y="4583"/>
                  </a:cubicBezTo>
                  <a:lnTo>
                    <a:pt x="1030" y="4583"/>
                  </a:lnTo>
                  <a:lnTo>
                    <a:pt x="0" y="5382"/>
                  </a:lnTo>
                  <a:lnTo>
                    <a:pt x="14171" y="5382"/>
                  </a:lnTo>
                  <a:lnTo>
                    <a:pt x="7422" y="126"/>
                  </a:lnTo>
                  <a:cubicBezTo>
                    <a:pt x="7327" y="42"/>
                    <a:pt x="7212" y="0"/>
                    <a:pt x="7093" y="0"/>
                  </a:cubicBezTo>
                  <a:close/>
                </a:path>
              </a:pathLst>
            </a:custGeom>
            <a:solidFill>
              <a:srgbClr val="CFD9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6041;p38">
              <a:extLst>
                <a:ext uri="{FF2B5EF4-FFF2-40B4-BE49-F238E27FC236}">
                  <a16:creationId xmlns:a16="http://schemas.microsoft.com/office/drawing/2014/main" id="{21716F56-2D7C-4716-8E14-EC54D4B378AA}"/>
                </a:ext>
              </a:extLst>
            </p:cNvPr>
            <p:cNvSpPr/>
            <p:nvPr/>
          </p:nvSpPr>
          <p:spPr>
            <a:xfrm>
              <a:off x="2668130" y="2487925"/>
              <a:ext cx="242390" cy="28657"/>
            </a:xfrm>
            <a:custGeom>
              <a:avLst/>
              <a:gdLst/>
              <a:ahLst/>
              <a:cxnLst/>
              <a:rect l="l" t="t" r="r" b="b"/>
              <a:pathLst>
                <a:path w="16189" h="1914" extrusionOk="0">
                  <a:moveTo>
                    <a:pt x="526" y="0"/>
                  </a:moveTo>
                  <a:cubicBezTo>
                    <a:pt x="231" y="0"/>
                    <a:pt x="0" y="232"/>
                    <a:pt x="0" y="526"/>
                  </a:cubicBezTo>
                  <a:lnTo>
                    <a:pt x="0" y="1388"/>
                  </a:lnTo>
                  <a:cubicBezTo>
                    <a:pt x="0" y="1661"/>
                    <a:pt x="231" y="1914"/>
                    <a:pt x="526" y="1914"/>
                  </a:cubicBezTo>
                  <a:lnTo>
                    <a:pt x="15663" y="1914"/>
                  </a:lnTo>
                  <a:cubicBezTo>
                    <a:pt x="15957" y="1914"/>
                    <a:pt x="16189" y="1661"/>
                    <a:pt x="16189" y="1388"/>
                  </a:cubicBezTo>
                  <a:lnTo>
                    <a:pt x="16189" y="526"/>
                  </a:lnTo>
                  <a:cubicBezTo>
                    <a:pt x="16189" y="232"/>
                    <a:pt x="15957" y="0"/>
                    <a:pt x="15663" y="0"/>
                  </a:cubicBezTo>
                  <a:close/>
                </a:path>
              </a:pathLst>
            </a:custGeom>
            <a:solidFill>
              <a:srgbClr val="D5DE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6042;p38">
              <a:extLst>
                <a:ext uri="{FF2B5EF4-FFF2-40B4-BE49-F238E27FC236}">
                  <a16:creationId xmlns:a16="http://schemas.microsoft.com/office/drawing/2014/main" id="{A946DCD2-25D5-4E74-A98A-E65F02B131A3}"/>
                </a:ext>
              </a:extLst>
            </p:cNvPr>
            <p:cNvSpPr/>
            <p:nvPr/>
          </p:nvSpPr>
          <p:spPr>
            <a:xfrm>
              <a:off x="2668130" y="2487611"/>
              <a:ext cx="242390" cy="28657"/>
            </a:xfrm>
            <a:custGeom>
              <a:avLst/>
              <a:gdLst/>
              <a:ahLst/>
              <a:cxnLst/>
              <a:rect l="l" t="t" r="r" b="b"/>
              <a:pathLst>
                <a:path w="16189" h="1914" extrusionOk="0">
                  <a:moveTo>
                    <a:pt x="15558" y="0"/>
                  </a:moveTo>
                  <a:lnTo>
                    <a:pt x="15558" y="757"/>
                  </a:lnTo>
                  <a:cubicBezTo>
                    <a:pt x="15558" y="1052"/>
                    <a:pt x="15306" y="1283"/>
                    <a:pt x="15032" y="1283"/>
                  </a:cubicBezTo>
                  <a:lnTo>
                    <a:pt x="0" y="1283"/>
                  </a:lnTo>
                  <a:lnTo>
                    <a:pt x="0" y="1388"/>
                  </a:lnTo>
                  <a:cubicBezTo>
                    <a:pt x="0" y="1682"/>
                    <a:pt x="231" y="1914"/>
                    <a:pt x="526" y="1914"/>
                  </a:cubicBezTo>
                  <a:lnTo>
                    <a:pt x="15663" y="1914"/>
                  </a:lnTo>
                  <a:cubicBezTo>
                    <a:pt x="15957" y="1914"/>
                    <a:pt x="16189" y="1682"/>
                    <a:pt x="16189" y="1388"/>
                  </a:cubicBezTo>
                  <a:lnTo>
                    <a:pt x="16189" y="526"/>
                  </a:lnTo>
                  <a:cubicBezTo>
                    <a:pt x="16189" y="253"/>
                    <a:pt x="15957" y="0"/>
                    <a:pt x="15663" y="0"/>
                  </a:cubicBezTo>
                  <a:close/>
                </a:path>
              </a:pathLst>
            </a:custGeom>
            <a:solidFill>
              <a:srgbClr val="A5B8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6043;p38">
              <a:extLst>
                <a:ext uri="{FF2B5EF4-FFF2-40B4-BE49-F238E27FC236}">
                  <a16:creationId xmlns:a16="http://schemas.microsoft.com/office/drawing/2014/main" id="{5F838620-6676-439C-A0F7-09BE3FB14D4E}"/>
                </a:ext>
              </a:extLst>
            </p:cNvPr>
            <p:cNvSpPr/>
            <p:nvPr/>
          </p:nvSpPr>
          <p:spPr>
            <a:xfrm>
              <a:off x="2905789" y="2602495"/>
              <a:ext cx="43136" cy="61432"/>
            </a:xfrm>
            <a:custGeom>
              <a:avLst/>
              <a:gdLst/>
              <a:ahLst/>
              <a:cxnLst/>
              <a:rect l="l" t="t" r="r" b="b"/>
              <a:pathLst>
                <a:path w="2881" h="4103" extrusionOk="0">
                  <a:moveTo>
                    <a:pt x="1435" y="1"/>
                  </a:moveTo>
                  <a:cubicBezTo>
                    <a:pt x="652" y="1"/>
                    <a:pt x="0" y="645"/>
                    <a:pt x="0" y="1452"/>
                  </a:cubicBezTo>
                  <a:lnTo>
                    <a:pt x="0" y="3786"/>
                  </a:lnTo>
                  <a:cubicBezTo>
                    <a:pt x="0" y="3975"/>
                    <a:pt x="148" y="4101"/>
                    <a:pt x="316" y="4101"/>
                  </a:cubicBezTo>
                  <a:lnTo>
                    <a:pt x="2544" y="4101"/>
                  </a:lnTo>
                  <a:cubicBezTo>
                    <a:pt x="2556" y="4102"/>
                    <a:pt x="2568" y="4103"/>
                    <a:pt x="2580" y="4103"/>
                  </a:cubicBezTo>
                  <a:cubicBezTo>
                    <a:pt x="2752" y="4103"/>
                    <a:pt x="2881" y="3963"/>
                    <a:pt x="2881" y="3786"/>
                  </a:cubicBezTo>
                  <a:lnTo>
                    <a:pt x="2881" y="1473"/>
                  </a:lnTo>
                  <a:cubicBezTo>
                    <a:pt x="2881" y="695"/>
                    <a:pt x="2250" y="43"/>
                    <a:pt x="1472" y="1"/>
                  </a:cubicBezTo>
                  <a:cubicBezTo>
                    <a:pt x="1460" y="1"/>
                    <a:pt x="1447" y="1"/>
                    <a:pt x="1435" y="1"/>
                  </a:cubicBezTo>
                  <a:close/>
                </a:path>
              </a:pathLst>
            </a:custGeom>
            <a:solidFill>
              <a:srgbClr val="F8FA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6044;p38">
              <a:extLst>
                <a:ext uri="{FF2B5EF4-FFF2-40B4-BE49-F238E27FC236}">
                  <a16:creationId xmlns:a16="http://schemas.microsoft.com/office/drawing/2014/main" id="{4F11D0A2-BECB-4D45-A3D2-1B1FD2F3273E}"/>
                </a:ext>
              </a:extLst>
            </p:cNvPr>
            <p:cNvSpPr/>
            <p:nvPr/>
          </p:nvSpPr>
          <p:spPr>
            <a:xfrm>
              <a:off x="2922154" y="2602704"/>
              <a:ext cx="26456" cy="61522"/>
            </a:xfrm>
            <a:custGeom>
              <a:avLst/>
              <a:gdLst/>
              <a:ahLst/>
              <a:cxnLst/>
              <a:rect l="l" t="t" r="r" b="b"/>
              <a:pathLst>
                <a:path w="1767" h="4109" extrusionOk="0">
                  <a:moveTo>
                    <a:pt x="257" y="0"/>
                  </a:moveTo>
                  <a:cubicBezTo>
                    <a:pt x="166" y="0"/>
                    <a:pt x="78" y="20"/>
                    <a:pt x="1" y="50"/>
                  </a:cubicBezTo>
                  <a:cubicBezTo>
                    <a:pt x="631" y="197"/>
                    <a:pt x="1094" y="765"/>
                    <a:pt x="1094" y="1438"/>
                  </a:cubicBezTo>
                  <a:lnTo>
                    <a:pt x="1094" y="4108"/>
                  </a:lnTo>
                  <a:lnTo>
                    <a:pt x="1451" y="4108"/>
                  </a:lnTo>
                  <a:cubicBezTo>
                    <a:pt x="1620" y="4108"/>
                    <a:pt x="1767" y="3961"/>
                    <a:pt x="1767" y="3772"/>
                  </a:cubicBezTo>
                  <a:lnTo>
                    <a:pt x="1767" y="1459"/>
                  </a:lnTo>
                  <a:cubicBezTo>
                    <a:pt x="1767" y="660"/>
                    <a:pt x="1136" y="8"/>
                    <a:pt x="358" y="8"/>
                  </a:cubicBezTo>
                  <a:cubicBezTo>
                    <a:pt x="324" y="3"/>
                    <a:pt x="290" y="0"/>
                    <a:pt x="257" y="0"/>
                  </a:cubicBezTo>
                  <a:close/>
                </a:path>
              </a:pathLst>
            </a:custGeom>
            <a:solidFill>
              <a:srgbClr val="E1E7E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6045;p38">
              <a:extLst>
                <a:ext uri="{FF2B5EF4-FFF2-40B4-BE49-F238E27FC236}">
                  <a16:creationId xmlns:a16="http://schemas.microsoft.com/office/drawing/2014/main" id="{EA0B8399-FBCF-4217-B975-DF2262E0EBD8}"/>
                </a:ext>
              </a:extLst>
            </p:cNvPr>
            <p:cNvSpPr/>
            <p:nvPr/>
          </p:nvSpPr>
          <p:spPr>
            <a:xfrm>
              <a:off x="2758789" y="2542066"/>
              <a:ext cx="54156" cy="46115"/>
            </a:xfrm>
            <a:custGeom>
              <a:avLst/>
              <a:gdLst/>
              <a:ahLst/>
              <a:cxnLst/>
              <a:rect l="l" t="t" r="r" b="b"/>
              <a:pathLst>
                <a:path w="3617" h="3080" extrusionOk="0">
                  <a:moveTo>
                    <a:pt x="2060" y="1"/>
                  </a:moveTo>
                  <a:cubicBezTo>
                    <a:pt x="694" y="1"/>
                    <a:pt x="0" y="1661"/>
                    <a:pt x="967" y="2629"/>
                  </a:cubicBezTo>
                  <a:cubicBezTo>
                    <a:pt x="1285" y="2940"/>
                    <a:pt x="1673" y="3079"/>
                    <a:pt x="2053" y="3079"/>
                  </a:cubicBezTo>
                  <a:cubicBezTo>
                    <a:pt x="2853" y="3079"/>
                    <a:pt x="3616" y="2462"/>
                    <a:pt x="3616" y="1535"/>
                  </a:cubicBezTo>
                  <a:cubicBezTo>
                    <a:pt x="3616" y="673"/>
                    <a:pt x="2922" y="1"/>
                    <a:pt x="2060" y="1"/>
                  </a:cubicBezTo>
                  <a:close/>
                </a:path>
              </a:pathLst>
            </a:custGeom>
            <a:solidFill>
              <a:srgbClr val="F8FA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6046;p38">
              <a:extLst>
                <a:ext uri="{FF2B5EF4-FFF2-40B4-BE49-F238E27FC236}">
                  <a16:creationId xmlns:a16="http://schemas.microsoft.com/office/drawing/2014/main" id="{B78CF175-D731-48C3-8D9A-503CBC78ED84}"/>
                </a:ext>
              </a:extLst>
            </p:cNvPr>
            <p:cNvSpPr/>
            <p:nvPr/>
          </p:nvSpPr>
          <p:spPr>
            <a:xfrm>
              <a:off x="2769794" y="2545210"/>
              <a:ext cx="46924" cy="43046"/>
            </a:xfrm>
            <a:custGeom>
              <a:avLst/>
              <a:gdLst/>
              <a:ahLst/>
              <a:cxnLst/>
              <a:rect l="l" t="t" r="r" b="b"/>
              <a:pathLst>
                <a:path w="3134" h="2875" extrusionOk="0">
                  <a:moveTo>
                    <a:pt x="2124" y="1"/>
                  </a:moveTo>
                  <a:cubicBezTo>
                    <a:pt x="2802" y="1119"/>
                    <a:pt x="1910" y="2360"/>
                    <a:pt x="812" y="2360"/>
                  </a:cubicBezTo>
                  <a:cubicBezTo>
                    <a:pt x="547" y="2360"/>
                    <a:pt x="270" y="2288"/>
                    <a:pt x="1" y="2124"/>
                  </a:cubicBezTo>
                  <a:lnTo>
                    <a:pt x="1" y="2124"/>
                  </a:lnTo>
                  <a:cubicBezTo>
                    <a:pt x="300" y="2615"/>
                    <a:pt x="811" y="2874"/>
                    <a:pt x="1327" y="2874"/>
                  </a:cubicBezTo>
                  <a:cubicBezTo>
                    <a:pt x="1718" y="2874"/>
                    <a:pt x="2111" y="2726"/>
                    <a:pt x="2419" y="2419"/>
                  </a:cubicBezTo>
                  <a:cubicBezTo>
                    <a:pt x="3134" y="1704"/>
                    <a:pt x="2986" y="526"/>
                    <a:pt x="2124" y="1"/>
                  </a:cubicBezTo>
                  <a:close/>
                </a:path>
              </a:pathLst>
            </a:custGeom>
            <a:solidFill>
              <a:srgbClr val="E1E7E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8" name="Google Shape;4732;p37">
            <a:extLst>
              <a:ext uri="{FF2B5EF4-FFF2-40B4-BE49-F238E27FC236}">
                <a16:creationId xmlns:a16="http://schemas.microsoft.com/office/drawing/2014/main" id="{88565C32-B07C-4BE6-8F58-EBBFF188A5B5}"/>
              </a:ext>
            </a:extLst>
          </p:cNvPr>
          <p:cNvGrpSpPr/>
          <p:nvPr/>
        </p:nvGrpSpPr>
        <p:grpSpPr>
          <a:xfrm>
            <a:off x="3304151" y="3540452"/>
            <a:ext cx="345232" cy="426909"/>
            <a:chOff x="5812586" y="2760921"/>
            <a:chExt cx="303605" cy="375434"/>
          </a:xfrm>
        </p:grpSpPr>
        <p:sp>
          <p:nvSpPr>
            <p:cNvPr id="109" name="Google Shape;4733;p37">
              <a:extLst>
                <a:ext uri="{FF2B5EF4-FFF2-40B4-BE49-F238E27FC236}">
                  <a16:creationId xmlns:a16="http://schemas.microsoft.com/office/drawing/2014/main" id="{D054E0E4-A3E2-45CD-9ECA-8A55A912A078}"/>
                </a:ext>
              </a:extLst>
            </p:cNvPr>
            <p:cNvSpPr/>
            <p:nvPr/>
          </p:nvSpPr>
          <p:spPr>
            <a:xfrm>
              <a:off x="5911896" y="2760921"/>
              <a:ext cx="125215" cy="32289"/>
            </a:xfrm>
            <a:custGeom>
              <a:avLst/>
              <a:gdLst/>
              <a:ahLst/>
              <a:cxnLst/>
              <a:rect l="l" t="t" r="r" b="b"/>
              <a:pathLst>
                <a:path w="4766" h="1229" extrusionOk="0">
                  <a:moveTo>
                    <a:pt x="347" y="1"/>
                  </a:moveTo>
                  <a:cubicBezTo>
                    <a:pt x="153" y="1"/>
                    <a:pt x="0" y="160"/>
                    <a:pt x="0" y="347"/>
                  </a:cubicBezTo>
                  <a:lnTo>
                    <a:pt x="0" y="882"/>
                  </a:lnTo>
                  <a:cubicBezTo>
                    <a:pt x="0" y="1069"/>
                    <a:pt x="153" y="1228"/>
                    <a:pt x="347" y="1228"/>
                  </a:cubicBezTo>
                  <a:lnTo>
                    <a:pt x="4419" y="1228"/>
                  </a:lnTo>
                  <a:cubicBezTo>
                    <a:pt x="4613" y="1228"/>
                    <a:pt x="4766" y="1069"/>
                    <a:pt x="4766" y="882"/>
                  </a:cubicBezTo>
                  <a:lnTo>
                    <a:pt x="4766" y="347"/>
                  </a:lnTo>
                  <a:cubicBezTo>
                    <a:pt x="4766" y="160"/>
                    <a:pt x="4613" y="1"/>
                    <a:pt x="4419" y="1"/>
                  </a:cubicBezTo>
                  <a:close/>
                </a:path>
              </a:pathLst>
            </a:custGeom>
            <a:solidFill>
              <a:srgbClr val="BEC5C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4734;p37">
              <a:extLst>
                <a:ext uri="{FF2B5EF4-FFF2-40B4-BE49-F238E27FC236}">
                  <a16:creationId xmlns:a16="http://schemas.microsoft.com/office/drawing/2014/main" id="{687184CF-F691-43B2-B273-88F5217934BD}"/>
                </a:ext>
              </a:extLst>
            </p:cNvPr>
            <p:cNvSpPr/>
            <p:nvPr/>
          </p:nvSpPr>
          <p:spPr>
            <a:xfrm>
              <a:off x="6001722" y="2761105"/>
              <a:ext cx="35389" cy="32105"/>
            </a:xfrm>
            <a:custGeom>
              <a:avLst/>
              <a:gdLst/>
              <a:ahLst/>
              <a:cxnLst/>
              <a:rect l="l" t="t" r="r" b="b"/>
              <a:pathLst>
                <a:path w="1347" h="1222" extrusionOk="0">
                  <a:moveTo>
                    <a:pt x="1" y="1"/>
                  </a:moveTo>
                  <a:cubicBezTo>
                    <a:pt x="202" y="1"/>
                    <a:pt x="362" y="160"/>
                    <a:pt x="362" y="354"/>
                  </a:cubicBezTo>
                  <a:lnTo>
                    <a:pt x="362" y="861"/>
                  </a:lnTo>
                  <a:cubicBezTo>
                    <a:pt x="362" y="1062"/>
                    <a:pt x="202" y="1221"/>
                    <a:pt x="1" y="1221"/>
                  </a:cubicBezTo>
                  <a:lnTo>
                    <a:pt x="993" y="1221"/>
                  </a:lnTo>
                  <a:cubicBezTo>
                    <a:pt x="1187" y="1221"/>
                    <a:pt x="1347" y="1062"/>
                    <a:pt x="1347" y="861"/>
                  </a:cubicBezTo>
                  <a:lnTo>
                    <a:pt x="1347" y="354"/>
                  </a:lnTo>
                  <a:cubicBezTo>
                    <a:pt x="1347" y="160"/>
                    <a:pt x="1187" y="1"/>
                    <a:pt x="993" y="1"/>
                  </a:cubicBezTo>
                  <a:close/>
                </a:path>
              </a:pathLst>
            </a:custGeom>
            <a:solidFill>
              <a:srgbClr val="A3AD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4735;p37">
              <a:extLst>
                <a:ext uri="{FF2B5EF4-FFF2-40B4-BE49-F238E27FC236}">
                  <a16:creationId xmlns:a16="http://schemas.microsoft.com/office/drawing/2014/main" id="{A0CC0A9B-EEA4-451F-A309-76EE1710B432}"/>
                </a:ext>
              </a:extLst>
            </p:cNvPr>
            <p:cNvSpPr/>
            <p:nvPr/>
          </p:nvSpPr>
          <p:spPr>
            <a:xfrm>
              <a:off x="5812586" y="2793183"/>
              <a:ext cx="295960" cy="343171"/>
            </a:xfrm>
            <a:custGeom>
              <a:avLst/>
              <a:gdLst/>
              <a:ahLst/>
              <a:cxnLst/>
              <a:rect l="l" t="t" r="r" b="b"/>
              <a:pathLst>
                <a:path w="11265" h="13062" extrusionOk="0">
                  <a:moveTo>
                    <a:pt x="4647" y="0"/>
                  </a:moveTo>
                  <a:lnTo>
                    <a:pt x="4647" y="3801"/>
                  </a:lnTo>
                  <a:cubicBezTo>
                    <a:pt x="4647" y="4030"/>
                    <a:pt x="4509" y="4238"/>
                    <a:pt x="4294" y="4322"/>
                  </a:cubicBezTo>
                  <a:cubicBezTo>
                    <a:pt x="923" y="5653"/>
                    <a:pt x="0" y="9995"/>
                    <a:pt x="2539" y="12583"/>
                  </a:cubicBezTo>
                  <a:cubicBezTo>
                    <a:pt x="2837" y="12888"/>
                    <a:pt x="3246" y="13061"/>
                    <a:pt x="3676" y="13061"/>
                  </a:cubicBezTo>
                  <a:lnTo>
                    <a:pt x="8643" y="13061"/>
                  </a:lnTo>
                  <a:cubicBezTo>
                    <a:pt x="9073" y="13061"/>
                    <a:pt x="9482" y="12888"/>
                    <a:pt x="9780" y="12583"/>
                  </a:cubicBezTo>
                  <a:cubicBezTo>
                    <a:pt x="10737" y="11612"/>
                    <a:pt x="11265" y="10287"/>
                    <a:pt x="11230" y="8927"/>
                  </a:cubicBezTo>
                  <a:cubicBezTo>
                    <a:pt x="11181" y="6888"/>
                    <a:pt x="9919" y="5078"/>
                    <a:pt x="8025" y="4329"/>
                  </a:cubicBezTo>
                  <a:cubicBezTo>
                    <a:pt x="7810" y="4245"/>
                    <a:pt x="7672" y="4037"/>
                    <a:pt x="7672" y="3808"/>
                  </a:cubicBezTo>
                  <a:lnTo>
                    <a:pt x="7672" y="0"/>
                  </a:lnTo>
                  <a:close/>
                </a:path>
              </a:pathLst>
            </a:custGeom>
            <a:solidFill>
              <a:srgbClr val="E3E9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4736;p37">
              <a:extLst>
                <a:ext uri="{FF2B5EF4-FFF2-40B4-BE49-F238E27FC236}">
                  <a16:creationId xmlns:a16="http://schemas.microsoft.com/office/drawing/2014/main" id="{A7B93F19-AD55-42B2-B536-0B3CF6ABD3EA}"/>
                </a:ext>
              </a:extLst>
            </p:cNvPr>
            <p:cNvSpPr/>
            <p:nvPr/>
          </p:nvSpPr>
          <p:spPr>
            <a:xfrm>
              <a:off x="5934675" y="2793183"/>
              <a:ext cx="181517" cy="340965"/>
            </a:xfrm>
            <a:custGeom>
              <a:avLst/>
              <a:gdLst/>
              <a:ahLst/>
              <a:cxnLst/>
              <a:rect l="l" t="t" r="r" b="b"/>
              <a:pathLst>
                <a:path w="6909" h="12978" extrusionOk="0">
                  <a:moveTo>
                    <a:pt x="0" y="0"/>
                  </a:moveTo>
                  <a:lnTo>
                    <a:pt x="0" y="507"/>
                  </a:lnTo>
                  <a:lnTo>
                    <a:pt x="1561" y="507"/>
                  </a:lnTo>
                  <a:cubicBezTo>
                    <a:pt x="1565" y="507"/>
                    <a:pt x="1569" y="507"/>
                    <a:pt x="1573" y="507"/>
                  </a:cubicBezTo>
                  <a:cubicBezTo>
                    <a:pt x="1963" y="507"/>
                    <a:pt x="2276" y="830"/>
                    <a:pt x="2276" y="1221"/>
                  </a:cubicBezTo>
                  <a:lnTo>
                    <a:pt x="2276" y="4315"/>
                  </a:lnTo>
                  <a:cubicBezTo>
                    <a:pt x="2276" y="4544"/>
                    <a:pt x="2414" y="4752"/>
                    <a:pt x="2629" y="4835"/>
                  </a:cubicBezTo>
                  <a:cubicBezTo>
                    <a:pt x="5938" y="6139"/>
                    <a:pt x="6909" y="10363"/>
                    <a:pt x="4495" y="12978"/>
                  </a:cubicBezTo>
                  <a:cubicBezTo>
                    <a:pt x="4738" y="12902"/>
                    <a:pt x="4953" y="12763"/>
                    <a:pt x="5133" y="12576"/>
                  </a:cubicBezTo>
                  <a:cubicBezTo>
                    <a:pt x="6090" y="11605"/>
                    <a:pt x="6618" y="10287"/>
                    <a:pt x="6583" y="8927"/>
                  </a:cubicBezTo>
                  <a:cubicBezTo>
                    <a:pt x="6534" y="6888"/>
                    <a:pt x="5272" y="5078"/>
                    <a:pt x="3378" y="4329"/>
                  </a:cubicBezTo>
                  <a:cubicBezTo>
                    <a:pt x="3163" y="4245"/>
                    <a:pt x="3025" y="4037"/>
                    <a:pt x="3025" y="3808"/>
                  </a:cubicBezTo>
                  <a:lnTo>
                    <a:pt x="3025" y="0"/>
                  </a:lnTo>
                  <a:close/>
                </a:path>
              </a:pathLst>
            </a:custGeom>
            <a:solidFill>
              <a:srgbClr val="D1DB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4737;p37">
              <a:extLst>
                <a:ext uri="{FF2B5EF4-FFF2-40B4-BE49-F238E27FC236}">
                  <a16:creationId xmlns:a16="http://schemas.microsoft.com/office/drawing/2014/main" id="{6DE81154-03EF-4B21-8589-D937C625C3B1}"/>
                </a:ext>
              </a:extLst>
            </p:cNvPr>
            <p:cNvSpPr/>
            <p:nvPr/>
          </p:nvSpPr>
          <p:spPr>
            <a:xfrm>
              <a:off x="5841197" y="2978063"/>
              <a:ext cx="267349" cy="158292"/>
            </a:xfrm>
            <a:custGeom>
              <a:avLst/>
              <a:gdLst/>
              <a:ahLst/>
              <a:cxnLst/>
              <a:rect l="l" t="t" r="r" b="b"/>
              <a:pathLst>
                <a:path w="10176" h="6025" extrusionOk="0">
                  <a:moveTo>
                    <a:pt x="2691" y="0"/>
                  </a:moveTo>
                  <a:cubicBezTo>
                    <a:pt x="1242" y="0"/>
                    <a:pt x="187" y="642"/>
                    <a:pt x="187" y="642"/>
                  </a:cubicBezTo>
                  <a:cubicBezTo>
                    <a:pt x="70" y="1086"/>
                    <a:pt x="7" y="1536"/>
                    <a:pt x="7" y="2001"/>
                  </a:cubicBezTo>
                  <a:cubicBezTo>
                    <a:pt x="0" y="3326"/>
                    <a:pt x="520" y="4602"/>
                    <a:pt x="1457" y="5546"/>
                  </a:cubicBezTo>
                  <a:cubicBezTo>
                    <a:pt x="1755" y="5851"/>
                    <a:pt x="2164" y="6017"/>
                    <a:pt x="2594" y="6024"/>
                  </a:cubicBezTo>
                  <a:lnTo>
                    <a:pt x="7561" y="6024"/>
                  </a:lnTo>
                  <a:cubicBezTo>
                    <a:pt x="7991" y="6024"/>
                    <a:pt x="8400" y="5851"/>
                    <a:pt x="8698" y="5546"/>
                  </a:cubicBezTo>
                  <a:cubicBezTo>
                    <a:pt x="9655" y="4568"/>
                    <a:pt x="10176" y="3250"/>
                    <a:pt x="10141" y="1890"/>
                  </a:cubicBezTo>
                  <a:cubicBezTo>
                    <a:pt x="10134" y="1356"/>
                    <a:pt x="10037" y="829"/>
                    <a:pt x="9856" y="330"/>
                  </a:cubicBezTo>
                  <a:cubicBezTo>
                    <a:pt x="9856" y="330"/>
                    <a:pt x="9856" y="330"/>
                    <a:pt x="9856" y="330"/>
                  </a:cubicBezTo>
                  <a:cubicBezTo>
                    <a:pt x="9850" y="330"/>
                    <a:pt x="8712" y="1213"/>
                    <a:pt x="7157" y="1213"/>
                  </a:cubicBezTo>
                  <a:cubicBezTo>
                    <a:pt x="6517" y="1213"/>
                    <a:pt x="5808" y="1063"/>
                    <a:pt x="5077" y="642"/>
                  </a:cubicBezTo>
                  <a:cubicBezTo>
                    <a:pt x="4238" y="161"/>
                    <a:pt x="3415" y="0"/>
                    <a:pt x="2691" y="0"/>
                  </a:cubicBezTo>
                  <a:close/>
                </a:path>
              </a:pathLst>
            </a:custGeom>
            <a:solidFill>
              <a:srgbClr val="96A2A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4738;p37">
              <a:extLst>
                <a:ext uri="{FF2B5EF4-FFF2-40B4-BE49-F238E27FC236}">
                  <a16:creationId xmlns:a16="http://schemas.microsoft.com/office/drawing/2014/main" id="{250BC497-71C9-4EEC-A9AB-4B6BF8722ED8}"/>
                </a:ext>
              </a:extLst>
            </p:cNvPr>
            <p:cNvSpPr/>
            <p:nvPr/>
          </p:nvSpPr>
          <p:spPr>
            <a:xfrm>
              <a:off x="6052402" y="2986523"/>
              <a:ext cx="56144" cy="147809"/>
            </a:xfrm>
            <a:custGeom>
              <a:avLst/>
              <a:gdLst/>
              <a:ahLst/>
              <a:cxnLst/>
              <a:rect l="l" t="t" r="r" b="b"/>
              <a:pathLst>
                <a:path w="2137" h="5626" extrusionOk="0">
                  <a:moveTo>
                    <a:pt x="1804" y="1"/>
                  </a:moveTo>
                  <a:cubicBezTo>
                    <a:pt x="1561" y="174"/>
                    <a:pt x="1304" y="327"/>
                    <a:pt x="1034" y="445"/>
                  </a:cubicBezTo>
                  <a:cubicBezTo>
                    <a:pt x="1686" y="2227"/>
                    <a:pt x="1283" y="4232"/>
                    <a:pt x="0" y="5626"/>
                  </a:cubicBezTo>
                  <a:cubicBezTo>
                    <a:pt x="28" y="5612"/>
                    <a:pt x="56" y="5605"/>
                    <a:pt x="83" y="5591"/>
                  </a:cubicBezTo>
                  <a:cubicBezTo>
                    <a:pt x="90" y="5591"/>
                    <a:pt x="90" y="5591"/>
                    <a:pt x="90" y="5584"/>
                  </a:cubicBezTo>
                  <a:cubicBezTo>
                    <a:pt x="174" y="5550"/>
                    <a:pt x="257" y="5508"/>
                    <a:pt x="340" y="5452"/>
                  </a:cubicBezTo>
                  <a:cubicBezTo>
                    <a:pt x="361" y="5432"/>
                    <a:pt x="396" y="5418"/>
                    <a:pt x="409" y="5404"/>
                  </a:cubicBezTo>
                  <a:cubicBezTo>
                    <a:pt x="416" y="5397"/>
                    <a:pt x="423" y="5397"/>
                    <a:pt x="430" y="5397"/>
                  </a:cubicBezTo>
                  <a:cubicBezTo>
                    <a:pt x="451" y="5383"/>
                    <a:pt x="465" y="5369"/>
                    <a:pt x="479" y="5355"/>
                  </a:cubicBezTo>
                  <a:cubicBezTo>
                    <a:pt x="486" y="5348"/>
                    <a:pt x="500" y="5348"/>
                    <a:pt x="500" y="5335"/>
                  </a:cubicBezTo>
                  <a:cubicBezTo>
                    <a:pt x="520" y="5321"/>
                    <a:pt x="534" y="5314"/>
                    <a:pt x="548" y="5293"/>
                  </a:cubicBezTo>
                  <a:lnTo>
                    <a:pt x="569" y="5272"/>
                  </a:lnTo>
                  <a:cubicBezTo>
                    <a:pt x="597" y="5251"/>
                    <a:pt x="618" y="5231"/>
                    <a:pt x="638" y="5210"/>
                  </a:cubicBezTo>
                  <a:cubicBezTo>
                    <a:pt x="1609" y="4253"/>
                    <a:pt x="2137" y="2928"/>
                    <a:pt x="2102" y="1568"/>
                  </a:cubicBezTo>
                  <a:cubicBezTo>
                    <a:pt x="2102" y="1534"/>
                    <a:pt x="2095" y="1499"/>
                    <a:pt x="2095" y="1464"/>
                  </a:cubicBezTo>
                  <a:cubicBezTo>
                    <a:pt x="2095" y="1457"/>
                    <a:pt x="2095" y="1443"/>
                    <a:pt x="2095" y="1429"/>
                  </a:cubicBezTo>
                  <a:cubicBezTo>
                    <a:pt x="2088" y="1409"/>
                    <a:pt x="2088" y="1381"/>
                    <a:pt x="2088" y="1360"/>
                  </a:cubicBezTo>
                  <a:cubicBezTo>
                    <a:pt x="2088" y="1353"/>
                    <a:pt x="2081" y="1339"/>
                    <a:pt x="2081" y="1325"/>
                  </a:cubicBezTo>
                  <a:cubicBezTo>
                    <a:pt x="2074" y="1305"/>
                    <a:pt x="2074" y="1284"/>
                    <a:pt x="2074" y="1263"/>
                  </a:cubicBezTo>
                  <a:cubicBezTo>
                    <a:pt x="2074" y="1249"/>
                    <a:pt x="2074" y="1242"/>
                    <a:pt x="2074" y="1228"/>
                  </a:cubicBezTo>
                  <a:cubicBezTo>
                    <a:pt x="2067" y="1208"/>
                    <a:pt x="2067" y="1187"/>
                    <a:pt x="2067" y="1166"/>
                  </a:cubicBezTo>
                  <a:cubicBezTo>
                    <a:pt x="2060" y="1152"/>
                    <a:pt x="2060" y="1138"/>
                    <a:pt x="2060" y="1131"/>
                  </a:cubicBezTo>
                  <a:cubicBezTo>
                    <a:pt x="2053" y="1110"/>
                    <a:pt x="2053" y="1083"/>
                    <a:pt x="2053" y="1062"/>
                  </a:cubicBezTo>
                  <a:cubicBezTo>
                    <a:pt x="2053" y="1055"/>
                    <a:pt x="2046" y="1041"/>
                    <a:pt x="2053" y="1027"/>
                  </a:cubicBezTo>
                  <a:cubicBezTo>
                    <a:pt x="2046" y="1013"/>
                    <a:pt x="2046" y="992"/>
                    <a:pt x="2039" y="965"/>
                  </a:cubicBezTo>
                  <a:cubicBezTo>
                    <a:pt x="2039" y="958"/>
                    <a:pt x="2033" y="944"/>
                    <a:pt x="2039" y="930"/>
                  </a:cubicBezTo>
                  <a:cubicBezTo>
                    <a:pt x="2033" y="909"/>
                    <a:pt x="2033" y="888"/>
                    <a:pt x="2026" y="868"/>
                  </a:cubicBezTo>
                  <a:cubicBezTo>
                    <a:pt x="2026" y="861"/>
                    <a:pt x="2019" y="847"/>
                    <a:pt x="2019" y="840"/>
                  </a:cubicBezTo>
                  <a:cubicBezTo>
                    <a:pt x="2019" y="819"/>
                    <a:pt x="2019" y="791"/>
                    <a:pt x="2012" y="771"/>
                  </a:cubicBezTo>
                  <a:cubicBezTo>
                    <a:pt x="2005" y="757"/>
                    <a:pt x="2005" y="750"/>
                    <a:pt x="2005" y="743"/>
                  </a:cubicBezTo>
                  <a:cubicBezTo>
                    <a:pt x="1998" y="722"/>
                    <a:pt x="1998" y="694"/>
                    <a:pt x="1998" y="673"/>
                  </a:cubicBezTo>
                  <a:cubicBezTo>
                    <a:pt x="1991" y="666"/>
                    <a:pt x="1991" y="653"/>
                    <a:pt x="1991" y="646"/>
                  </a:cubicBezTo>
                  <a:cubicBezTo>
                    <a:pt x="1984" y="625"/>
                    <a:pt x="1984" y="597"/>
                    <a:pt x="1977" y="576"/>
                  </a:cubicBezTo>
                  <a:cubicBezTo>
                    <a:pt x="1970" y="576"/>
                    <a:pt x="1970" y="569"/>
                    <a:pt x="1970" y="562"/>
                  </a:cubicBezTo>
                  <a:cubicBezTo>
                    <a:pt x="1970" y="535"/>
                    <a:pt x="1963" y="507"/>
                    <a:pt x="1949" y="486"/>
                  </a:cubicBezTo>
                  <a:cubicBezTo>
                    <a:pt x="1949" y="479"/>
                    <a:pt x="1949" y="472"/>
                    <a:pt x="1949" y="465"/>
                  </a:cubicBezTo>
                  <a:cubicBezTo>
                    <a:pt x="1942" y="438"/>
                    <a:pt x="1935" y="410"/>
                    <a:pt x="1928" y="382"/>
                  </a:cubicBezTo>
                  <a:cubicBezTo>
                    <a:pt x="1922" y="382"/>
                    <a:pt x="1922" y="375"/>
                    <a:pt x="1922" y="368"/>
                  </a:cubicBezTo>
                  <a:cubicBezTo>
                    <a:pt x="1915" y="340"/>
                    <a:pt x="1908" y="313"/>
                    <a:pt x="1901" y="285"/>
                  </a:cubicBezTo>
                  <a:cubicBezTo>
                    <a:pt x="1901" y="285"/>
                    <a:pt x="1894" y="278"/>
                    <a:pt x="1894" y="278"/>
                  </a:cubicBezTo>
                  <a:cubicBezTo>
                    <a:pt x="1894" y="250"/>
                    <a:pt x="1880" y="223"/>
                    <a:pt x="1873" y="188"/>
                  </a:cubicBezTo>
                  <a:cubicBezTo>
                    <a:pt x="1866" y="181"/>
                    <a:pt x="1866" y="181"/>
                    <a:pt x="1866" y="181"/>
                  </a:cubicBezTo>
                  <a:cubicBezTo>
                    <a:pt x="1852" y="153"/>
                    <a:pt x="1845" y="125"/>
                    <a:pt x="1838" y="91"/>
                  </a:cubicBezTo>
                  <a:cubicBezTo>
                    <a:pt x="1838" y="91"/>
                    <a:pt x="1838" y="84"/>
                    <a:pt x="1838" y="84"/>
                  </a:cubicBezTo>
                  <a:cubicBezTo>
                    <a:pt x="1824" y="56"/>
                    <a:pt x="1817" y="28"/>
                    <a:pt x="1804" y="1"/>
                  </a:cubicBezTo>
                  <a:close/>
                </a:path>
              </a:pathLst>
            </a:custGeom>
            <a:solidFill>
              <a:srgbClr val="9191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4739;p37">
              <a:extLst>
                <a:ext uri="{FF2B5EF4-FFF2-40B4-BE49-F238E27FC236}">
                  <a16:creationId xmlns:a16="http://schemas.microsoft.com/office/drawing/2014/main" id="{A22E6E3C-0111-40C0-82F2-541EEB0DA689}"/>
                </a:ext>
              </a:extLst>
            </p:cNvPr>
            <p:cNvSpPr/>
            <p:nvPr/>
          </p:nvSpPr>
          <p:spPr>
            <a:xfrm>
              <a:off x="6054582" y="3027718"/>
              <a:ext cx="20256" cy="17182"/>
            </a:xfrm>
            <a:custGeom>
              <a:avLst/>
              <a:gdLst/>
              <a:ahLst/>
              <a:cxnLst/>
              <a:rect l="l" t="t" r="r" b="b"/>
              <a:pathLst>
                <a:path w="771" h="654" extrusionOk="0">
                  <a:moveTo>
                    <a:pt x="437" y="0"/>
                  </a:moveTo>
                  <a:cubicBezTo>
                    <a:pt x="146" y="0"/>
                    <a:pt x="0" y="347"/>
                    <a:pt x="209" y="555"/>
                  </a:cubicBezTo>
                  <a:cubicBezTo>
                    <a:pt x="276" y="623"/>
                    <a:pt x="359" y="653"/>
                    <a:pt x="441" y="653"/>
                  </a:cubicBezTo>
                  <a:cubicBezTo>
                    <a:pt x="609" y="653"/>
                    <a:pt x="770" y="523"/>
                    <a:pt x="770" y="326"/>
                  </a:cubicBezTo>
                  <a:cubicBezTo>
                    <a:pt x="763" y="146"/>
                    <a:pt x="618" y="0"/>
                    <a:pt x="437" y="0"/>
                  </a:cubicBezTo>
                  <a:close/>
                </a:path>
              </a:pathLst>
            </a:custGeom>
            <a:solidFill>
              <a:srgbClr val="29292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4740;p37">
              <a:extLst>
                <a:ext uri="{FF2B5EF4-FFF2-40B4-BE49-F238E27FC236}">
                  <a16:creationId xmlns:a16="http://schemas.microsoft.com/office/drawing/2014/main" id="{115FE2D4-BB1D-4F60-9F14-CFE0E43FDDE9}"/>
                </a:ext>
              </a:extLst>
            </p:cNvPr>
            <p:cNvSpPr/>
            <p:nvPr/>
          </p:nvSpPr>
          <p:spPr>
            <a:xfrm>
              <a:off x="6012678" y="3090588"/>
              <a:ext cx="17681" cy="15186"/>
            </a:xfrm>
            <a:custGeom>
              <a:avLst/>
              <a:gdLst/>
              <a:ahLst/>
              <a:cxnLst/>
              <a:rect l="l" t="t" r="r" b="b"/>
              <a:pathLst>
                <a:path w="673" h="578" extrusionOk="0">
                  <a:moveTo>
                    <a:pt x="389" y="0"/>
                  </a:moveTo>
                  <a:cubicBezTo>
                    <a:pt x="132" y="0"/>
                    <a:pt x="0" y="312"/>
                    <a:pt x="180" y="493"/>
                  </a:cubicBezTo>
                  <a:cubicBezTo>
                    <a:pt x="241" y="551"/>
                    <a:pt x="315" y="578"/>
                    <a:pt x="386" y="578"/>
                  </a:cubicBezTo>
                  <a:cubicBezTo>
                    <a:pt x="534" y="578"/>
                    <a:pt x="673" y="465"/>
                    <a:pt x="673" y="292"/>
                  </a:cubicBezTo>
                  <a:cubicBezTo>
                    <a:pt x="673" y="132"/>
                    <a:pt x="548" y="7"/>
                    <a:pt x="389" y="0"/>
                  </a:cubicBezTo>
                  <a:close/>
                </a:path>
              </a:pathLst>
            </a:custGeom>
            <a:solidFill>
              <a:srgbClr val="29292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4741;p37">
              <a:extLst>
                <a:ext uri="{FF2B5EF4-FFF2-40B4-BE49-F238E27FC236}">
                  <a16:creationId xmlns:a16="http://schemas.microsoft.com/office/drawing/2014/main" id="{D9A8AACC-ECF3-4410-B676-B4664F1DEB6C}"/>
                </a:ext>
              </a:extLst>
            </p:cNvPr>
            <p:cNvSpPr/>
            <p:nvPr/>
          </p:nvSpPr>
          <p:spPr>
            <a:xfrm>
              <a:off x="5891299" y="3017130"/>
              <a:ext cx="17708" cy="15212"/>
            </a:xfrm>
            <a:custGeom>
              <a:avLst/>
              <a:gdLst/>
              <a:ahLst/>
              <a:cxnLst/>
              <a:rect l="l" t="t" r="r" b="b"/>
              <a:pathLst>
                <a:path w="674" h="579" extrusionOk="0">
                  <a:moveTo>
                    <a:pt x="389" y="1"/>
                  </a:moveTo>
                  <a:cubicBezTo>
                    <a:pt x="132" y="1"/>
                    <a:pt x="1" y="313"/>
                    <a:pt x="181" y="493"/>
                  </a:cubicBezTo>
                  <a:cubicBezTo>
                    <a:pt x="242" y="552"/>
                    <a:pt x="315" y="578"/>
                    <a:pt x="387" y="578"/>
                  </a:cubicBezTo>
                  <a:cubicBezTo>
                    <a:pt x="535" y="578"/>
                    <a:pt x="673" y="465"/>
                    <a:pt x="673" y="292"/>
                  </a:cubicBezTo>
                  <a:cubicBezTo>
                    <a:pt x="673" y="133"/>
                    <a:pt x="549" y="1"/>
                    <a:pt x="389" y="1"/>
                  </a:cubicBezTo>
                  <a:close/>
                </a:path>
              </a:pathLst>
            </a:custGeom>
            <a:solidFill>
              <a:srgbClr val="29292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4742;p37">
              <a:extLst>
                <a:ext uri="{FF2B5EF4-FFF2-40B4-BE49-F238E27FC236}">
                  <a16:creationId xmlns:a16="http://schemas.microsoft.com/office/drawing/2014/main" id="{C86848B1-F458-4911-A285-F1934BA4E699}"/>
                </a:ext>
              </a:extLst>
            </p:cNvPr>
            <p:cNvSpPr/>
            <p:nvPr/>
          </p:nvSpPr>
          <p:spPr>
            <a:xfrm>
              <a:off x="5915916" y="3090588"/>
              <a:ext cx="17681" cy="15186"/>
            </a:xfrm>
            <a:custGeom>
              <a:avLst/>
              <a:gdLst/>
              <a:ahLst/>
              <a:cxnLst/>
              <a:rect l="l" t="t" r="r" b="b"/>
              <a:pathLst>
                <a:path w="673" h="578" extrusionOk="0">
                  <a:moveTo>
                    <a:pt x="381" y="0"/>
                  </a:moveTo>
                  <a:cubicBezTo>
                    <a:pt x="125" y="0"/>
                    <a:pt x="0" y="312"/>
                    <a:pt x="180" y="493"/>
                  </a:cubicBezTo>
                  <a:cubicBezTo>
                    <a:pt x="239" y="551"/>
                    <a:pt x="312" y="578"/>
                    <a:pt x="383" y="578"/>
                  </a:cubicBezTo>
                  <a:cubicBezTo>
                    <a:pt x="531" y="578"/>
                    <a:pt x="673" y="465"/>
                    <a:pt x="673" y="292"/>
                  </a:cubicBezTo>
                  <a:cubicBezTo>
                    <a:pt x="666" y="132"/>
                    <a:pt x="541" y="7"/>
                    <a:pt x="381" y="0"/>
                  </a:cubicBezTo>
                  <a:close/>
                </a:path>
              </a:pathLst>
            </a:custGeom>
            <a:solidFill>
              <a:srgbClr val="29292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4743;p37">
              <a:extLst>
                <a:ext uri="{FF2B5EF4-FFF2-40B4-BE49-F238E27FC236}">
                  <a16:creationId xmlns:a16="http://schemas.microsoft.com/office/drawing/2014/main" id="{4FD9C0A0-F79C-4935-9BDF-E9F58FF4AD4F}"/>
                </a:ext>
              </a:extLst>
            </p:cNvPr>
            <p:cNvSpPr/>
            <p:nvPr/>
          </p:nvSpPr>
          <p:spPr>
            <a:xfrm>
              <a:off x="5959266" y="3032999"/>
              <a:ext cx="21360" cy="18286"/>
            </a:xfrm>
            <a:custGeom>
              <a:avLst/>
              <a:gdLst/>
              <a:ahLst/>
              <a:cxnLst/>
              <a:rect l="l" t="t" r="r" b="b"/>
              <a:pathLst>
                <a:path w="813" h="696" extrusionOk="0">
                  <a:moveTo>
                    <a:pt x="466" y="0"/>
                  </a:moveTo>
                  <a:cubicBezTo>
                    <a:pt x="153" y="0"/>
                    <a:pt x="1" y="375"/>
                    <a:pt x="216" y="590"/>
                  </a:cubicBezTo>
                  <a:cubicBezTo>
                    <a:pt x="288" y="663"/>
                    <a:pt x="377" y="695"/>
                    <a:pt x="464" y="695"/>
                  </a:cubicBezTo>
                  <a:cubicBezTo>
                    <a:pt x="643" y="695"/>
                    <a:pt x="812" y="557"/>
                    <a:pt x="812" y="347"/>
                  </a:cubicBezTo>
                  <a:cubicBezTo>
                    <a:pt x="812" y="153"/>
                    <a:pt x="653" y="0"/>
                    <a:pt x="466" y="0"/>
                  </a:cubicBezTo>
                  <a:close/>
                </a:path>
              </a:pathLst>
            </a:custGeom>
            <a:solidFill>
              <a:srgbClr val="29292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2" name="Google Shape;4772;p37">
            <a:extLst>
              <a:ext uri="{FF2B5EF4-FFF2-40B4-BE49-F238E27FC236}">
                <a16:creationId xmlns:a16="http://schemas.microsoft.com/office/drawing/2014/main" id="{FE1A62DE-956C-4F8A-BAE0-F45D67EAB8DC}"/>
              </a:ext>
            </a:extLst>
          </p:cNvPr>
          <p:cNvGrpSpPr/>
          <p:nvPr/>
        </p:nvGrpSpPr>
        <p:grpSpPr>
          <a:xfrm>
            <a:off x="2799758" y="3667577"/>
            <a:ext cx="350584" cy="495484"/>
            <a:chOff x="3601939" y="4161192"/>
            <a:chExt cx="275178" cy="388912"/>
          </a:xfrm>
        </p:grpSpPr>
        <p:sp>
          <p:nvSpPr>
            <p:cNvPr id="123" name="Google Shape;4773;p37">
              <a:extLst>
                <a:ext uri="{FF2B5EF4-FFF2-40B4-BE49-F238E27FC236}">
                  <a16:creationId xmlns:a16="http://schemas.microsoft.com/office/drawing/2014/main" id="{CD4056DC-4D3A-4503-879C-5D1933698C40}"/>
                </a:ext>
              </a:extLst>
            </p:cNvPr>
            <p:cNvSpPr/>
            <p:nvPr/>
          </p:nvSpPr>
          <p:spPr>
            <a:xfrm>
              <a:off x="3601939" y="4161192"/>
              <a:ext cx="195546" cy="388912"/>
            </a:xfrm>
            <a:custGeom>
              <a:avLst/>
              <a:gdLst/>
              <a:ahLst/>
              <a:cxnLst/>
              <a:rect l="l" t="t" r="r" b="b"/>
              <a:pathLst>
                <a:path w="7443" h="14803" extrusionOk="0">
                  <a:moveTo>
                    <a:pt x="3725" y="0"/>
                  </a:moveTo>
                  <a:cubicBezTo>
                    <a:pt x="2608" y="0"/>
                    <a:pt x="1714" y="916"/>
                    <a:pt x="1734" y="2033"/>
                  </a:cubicBezTo>
                  <a:lnTo>
                    <a:pt x="1734" y="8580"/>
                  </a:lnTo>
                  <a:cubicBezTo>
                    <a:pt x="521" y="9440"/>
                    <a:pt x="0" y="10994"/>
                    <a:pt x="458" y="12416"/>
                  </a:cubicBezTo>
                  <a:cubicBezTo>
                    <a:pt x="909" y="13838"/>
                    <a:pt x="2227" y="14802"/>
                    <a:pt x="3725" y="14802"/>
                  </a:cubicBezTo>
                  <a:cubicBezTo>
                    <a:pt x="5216" y="14802"/>
                    <a:pt x="6534" y="13838"/>
                    <a:pt x="6992" y="12416"/>
                  </a:cubicBezTo>
                  <a:cubicBezTo>
                    <a:pt x="7443" y="10994"/>
                    <a:pt x="6930" y="9440"/>
                    <a:pt x="5709" y="8580"/>
                  </a:cubicBezTo>
                  <a:lnTo>
                    <a:pt x="5709" y="2033"/>
                  </a:lnTo>
                  <a:cubicBezTo>
                    <a:pt x="5737" y="916"/>
                    <a:pt x="4835" y="0"/>
                    <a:pt x="3725" y="0"/>
                  </a:cubicBezTo>
                  <a:close/>
                </a:path>
              </a:pathLst>
            </a:custGeom>
            <a:solidFill>
              <a:srgbClr val="C9CF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4774;p37">
              <a:extLst>
                <a:ext uri="{FF2B5EF4-FFF2-40B4-BE49-F238E27FC236}">
                  <a16:creationId xmlns:a16="http://schemas.microsoft.com/office/drawing/2014/main" id="{27B07209-F6ED-4F04-94CB-8086A81F013D}"/>
                </a:ext>
              </a:extLst>
            </p:cNvPr>
            <p:cNvSpPr/>
            <p:nvPr/>
          </p:nvSpPr>
          <p:spPr>
            <a:xfrm>
              <a:off x="3630182" y="4193980"/>
              <a:ext cx="128131" cy="324597"/>
            </a:xfrm>
            <a:custGeom>
              <a:avLst/>
              <a:gdLst/>
              <a:ahLst/>
              <a:cxnLst/>
              <a:rect l="l" t="t" r="r" b="b"/>
              <a:pathLst>
                <a:path w="4877" h="12355" extrusionOk="0">
                  <a:moveTo>
                    <a:pt x="2650" y="1"/>
                  </a:moveTo>
                  <a:cubicBezTo>
                    <a:pt x="2213" y="1"/>
                    <a:pt x="1866" y="348"/>
                    <a:pt x="1866" y="785"/>
                  </a:cubicBezTo>
                  <a:lnTo>
                    <a:pt x="1866" y="7950"/>
                  </a:lnTo>
                  <a:lnTo>
                    <a:pt x="1360" y="8310"/>
                  </a:lnTo>
                  <a:cubicBezTo>
                    <a:pt x="0" y="9274"/>
                    <a:pt x="146" y="11341"/>
                    <a:pt x="1624" y="12104"/>
                  </a:cubicBezTo>
                  <a:cubicBezTo>
                    <a:pt x="1957" y="12276"/>
                    <a:pt x="2305" y="12354"/>
                    <a:pt x="2643" y="12354"/>
                  </a:cubicBezTo>
                  <a:cubicBezTo>
                    <a:pt x="3811" y="12354"/>
                    <a:pt x="4871" y="11418"/>
                    <a:pt x="4877" y="10128"/>
                  </a:cubicBezTo>
                  <a:cubicBezTo>
                    <a:pt x="4870" y="9406"/>
                    <a:pt x="4523" y="8733"/>
                    <a:pt x="3933" y="8310"/>
                  </a:cubicBezTo>
                  <a:lnTo>
                    <a:pt x="3434" y="7950"/>
                  </a:lnTo>
                  <a:lnTo>
                    <a:pt x="3434" y="785"/>
                  </a:lnTo>
                  <a:cubicBezTo>
                    <a:pt x="3434" y="348"/>
                    <a:pt x="3080" y="1"/>
                    <a:pt x="2650" y="1"/>
                  </a:cubicBezTo>
                  <a:close/>
                </a:path>
              </a:pathLst>
            </a:custGeom>
            <a:solidFill>
              <a:srgbClr val="A5B1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4775;p37">
              <a:extLst>
                <a:ext uri="{FF2B5EF4-FFF2-40B4-BE49-F238E27FC236}">
                  <a16:creationId xmlns:a16="http://schemas.microsoft.com/office/drawing/2014/main" id="{D343A860-F0DA-4CBF-B598-2FDB2D441300}"/>
                </a:ext>
              </a:extLst>
            </p:cNvPr>
            <p:cNvSpPr/>
            <p:nvPr/>
          </p:nvSpPr>
          <p:spPr>
            <a:xfrm>
              <a:off x="3636383" y="4193980"/>
              <a:ext cx="63448" cy="324597"/>
            </a:xfrm>
            <a:custGeom>
              <a:avLst/>
              <a:gdLst/>
              <a:ahLst/>
              <a:cxnLst/>
              <a:rect l="l" t="t" r="r" b="b"/>
              <a:pathLst>
                <a:path w="2415" h="12355" extrusionOk="0">
                  <a:moveTo>
                    <a:pt x="2407" y="1"/>
                  </a:moveTo>
                  <a:cubicBezTo>
                    <a:pt x="1977" y="1"/>
                    <a:pt x="1630" y="354"/>
                    <a:pt x="1630" y="785"/>
                  </a:cubicBezTo>
                  <a:lnTo>
                    <a:pt x="1630" y="7950"/>
                  </a:lnTo>
                  <a:lnTo>
                    <a:pt x="1124" y="8310"/>
                  </a:lnTo>
                  <a:cubicBezTo>
                    <a:pt x="333" y="8872"/>
                    <a:pt x="0" y="9878"/>
                    <a:pt x="292" y="10800"/>
                  </a:cubicBezTo>
                  <a:cubicBezTo>
                    <a:pt x="590" y="11723"/>
                    <a:pt x="1443" y="12354"/>
                    <a:pt x="2414" y="12354"/>
                  </a:cubicBezTo>
                  <a:cubicBezTo>
                    <a:pt x="1714" y="12354"/>
                    <a:pt x="1145" y="11355"/>
                    <a:pt x="1138" y="10128"/>
                  </a:cubicBezTo>
                  <a:cubicBezTo>
                    <a:pt x="1138" y="9295"/>
                    <a:pt x="1492" y="8504"/>
                    <a:pt x="2116" y="7950"/>
                  </a:cubicBezTo>
                  <a:lnTo>
                    <a:pt x="2116" y="785"/>
                  </a:lnTo>
                  <a:cubicBezTo>
                    <a:pt x="2116" y="354"/>
                    <a:pt x="2164" y="1"/>
                    <a:pt x="2407" y="1"/>
                  </a:cubicBezTo>
                  <a:close/>
                </a:path>
              </a:pathLst>
            </a:custGeom>
            <a:solidFill>
              <a:srgbClr val="70849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4776;p37">
              <a:extLst>
                <a:ext uri="{FF2B5EF4-FFF2-40B4-BE49-F238E27FC236}">
                  <a16:creationId xmlns:a16="http://schemas.microsoft.com/office/drawing/2014/main" id="{D67573DD-8AE9-4883-A872-D99A7CA35E92}"/>
                </a:ext>
              </a:extLst>
            </p:cNvPr>
            <p:cNvSpPr/>
            <p:nvPr/>
          </p:nvSpPr>
          <p:spPr>
            <a:xfrm>
              <a:off x="3679207" y="4193980"/>
              <a:ext cx="41195" cy="89326"/>
            </a:xfrm>
            <a:custGeom>
              <a:avLst/>
              <a:gdLst/>
              <a:ahLst/>
              <a:cxnLst/>
              <a:rect l="l" t="t" r="r" b="b"/>
              <a:pathLst>
                <a:path w="1568" h="3400" extrusionOk="0">
                  <a:moveTo>
                    <a:pt x="784" y="1"/>
                  </a:moveTo>
                  <a:cubicBezTo>
                    <a:pt x="347" y="1"/>
                    <a:pt x="0" y="348"/>
                    <a:pt x="0" y="785"/>
                  </a:cubicBezTo>
                  <a:lnTo>
                    <a:pt x="0" y="3399"/>
                  </a:lnTo>
                  <a:lnTo>
                    <a:pt x="1568" y="3399"/>
                  </a:lnTo>
                  <a:lnTo>
                    <a:pt x="1568" y="785"/>
                  </a:lnTo>
                  <a:cubicBezTo>
                    <a:pt x="1568" y="348"/>
                    <a:pt x="1214" y="1"/>
                    <a:pt x="78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4777;p37">
              <a:extLst>
                <a:ext uri="{FF2B5EF4-FFF2-40B4-BE49-F238E27FC236}">
                  <a16:creationId xmlns:a16="http://schemas.microsoft.com/office/drawing/2014/main" id="{B1DC71CD-7946-4C37-B317-C085B45939F8}"/>
                </a:ext>
              </a:extLst>
            </p:cNvPr>
            <p:cNvSpPr/>
            <p:nvPr/>
          </p:nvSpPr>
          <p:spPr>
            <a:xfrm>
              <a:off x="3679207" y="4368010"/>
              <a:ext cx="41195" cy="11875"/>
            </a:xfrm>
            <a:custGeom>
              <a:avLst/>
              <a:gdLst/>
              <a:ahLst/>
              <a:cxnLst/>
              <a:rect l="l" t="t" r="r" b="b"/>
              <a:pathLst>
                <a:path w="1568" h="452" extrusionOk="0">
                  <a:moveTo>
                    <a:pt x="0" y="1"/>
                  </a:moveTo>
                  <a:lnTo>
                    <a:pt x="0" y="452"/>
                  </a:lnTo>
                  <a:lnTo>
                    <a:pt x="1568" y="452"/>
                  </a:lnTo>
                  <a:lnTo>
                    <a:pt x="1568" y="1"/>
                  </a:lnTo>
                  <a:close/>
                </a:path>
              </a:pathLst>
            </a:custGeom>
            <a:solidFill>
              <a:srgbClr val="7383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4778;p37">
              <a:extLst>
                <a:ext uri="{FF2B5EF4-FFF2-40B4-BE49-F238E27FC236}">
                  <a16:creationId xmlns:a16="http://schemas.microsoft.com/office/drawing/2014/main" id="{CD15918C-40F4-4CE5-A363-F2AC28F81B8A}"/>
                </a:ext>
              </a:extLst>
            </p:cNvPr>
            <p:cNvSpPr/>
            <p:nvPr/>
          </p:nvSpPr>
          <p:spPr>
            <a:xfrm>
              <a:off x="3679207" y="4322637"/>
              <a:ext cx="41195" cy="12059"/>
            </a:xfrm>
            <a:custGeom>
              <a:avLst/>
              <a:gdLst/>
              <a:ahLst/>
              <a:cxnLst/>
              <a:rect l="l" t="t" r="r" b="b"/>
              <a:pathLst>
                <a:path w="1568" h="459" extrusionOk="0">
                  <a:moveTo>
                    <a:pt x="0" y="1"/>
                  </a:moveTo>
                  <a:lnTo>
                    <a:pt x="0" y="458"/>
                  </a:lnTo>
                  <a:lnTo>
                    <a:pt x="1568" y="458"/>
                  </a:lnTo>
                  <a:lnTo>
                    <a:pt x="1568" y="1"/>
                  </a:lnTo>
                  <a:close/>
                </a:path>
              </a:pathLst>
            </a:custGeom>
            <a:solidFill>
              <a:srgbClr val="7383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4779;p37">
              <a:extLst>
                <a:ext uri="{FF2B5EF4-FFF2-40B4-BE49-F238E27FC236}">
                  <a16:creationId xmlns:a16="http://schemas.microsoft.com/office/drawing/2014/main" id="{5E492977-B6F0-470B-B7B6-29CA8B15A9C1}"/>
                </a:ext>
              </a:extLst>
            </p:cNvPr>
            <p:cNvSpPr/>
            <p:nvPr/>
          </p:nvSpPr>
          <p:spPr>
            <a:xfrm>
              <a:off x="3679207" y="4277448"/>
              <a:ext cx="41195" cy="11875"/>
            </a:xfrm>
            <a:custGeom>
              <a:avLst/>
              <a:gdLst/>
              <a:ahLst/>
              <a:cxnLst/>
              <a:rect l="l" t="t" r="r" b="b"/>
              <a:pathLst>
                <a:path w="1568" h="452" extrusionOk="0">
                  <a:moveTo>
                    <a:pt x="0" y="1"/>
                  </a:moveTo>
                  <a:lnTo>
                    <a:pt x="0" y="451"/>
                  </a:lnTo>
                  <a:lnTo>
                    <a:pt x="1568" y="451"/>
                  </a:lnTo>
                  <a:lnTo>
                    <a:pt x="1568" y="1"/>
                  </a:lnTo>
                  <a:close/>
                </a:path>
              </a:pathLst>
            </a:custGeom>
            <a:solidFill>
              <a:srgbClr val="7383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4780;p37">
              <a:extLst>
                <a:ext uri="{FF2B5EF4-FFF2-40B4-BE49-F238E27FC236}">
                  <a16:creationId xmlns:a16="http://schemas.microsoft.com/office/drawing/2014/main" id="{D319DFAE-3D63-4AE0-AE0C-80ADB725EE3C}"/>
                </a:ext>
              </a:extLst>
            </p:cNvPr>
            <p:cNvSpPr/>
            <p:nvPr/>
          </p:nvSpPr>
          <p:spPr>
            <a:xfrm>
              <a:off x="3679207" y="4232076"/>
              <a:ext cx="41195" cy="11875"/>
            </a:xfrm>
            <a:custGeom>
              <a:avLst/>
              <a:gdLst/>
              <a:ahLst/>
              <a:cxnLst/>
              <a:rect l="l" t="t" r="r" b="b"/>
              <a:pathLst>
                <a:path w="1568" h="452" extrusionOk="0">
                  <a:moveTo>
                    <a:pt x="0" y="0"/>
                  </a:moveTo>
                  <a:lnTo>
                    <a:pt x="0" y="451"/>
                  </a:lnTo>
                  <a:lnTo>
                    <a:pt x="1568" y="451"/>
                  </a:lnTo>
                  <a:lnTo>
                    <a:pt x="1568" y="0"/>
                  </a:lnTo>
                  <a:close/>
                </a:path>
              </a:pathLst>
            </a:custGeom>
            <a:solidFill>
              <a:srgbClr val="7383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4781;p37">
              <a:extLst>
                <a:ext uri="{FF2B5EF4-FFF2-40B4-BE49-F238E27FC236}">
                  <a16:creationId xmlns:a16="http://schemas.microsoft.com/office/drawing/2014/main" id="{1B8F223E-7C9D-4227-8EB1-207636051398}"/>
                </a:ext>
              </a:extLst>
            </p:cNvPr>
            <p:cNvSpPr/>
            <p:nvPr/>
          </p:nvSpPr>
          <p:spPr>
            <a:xfrm>
              <a:off x="3811489" y="4211846"/>
              <a:ext cx="65629" cy="111921"/>
            </a:xfrm>
            <a:custGeom>
              <a:avLst/>
              <a:gdLst/>
              <a:ahLst/>
              <a:cxnLst/>
              <a:rect l="l" t="t" r="r" b="b"/>
              <a:pathLst>
                <a:path w="2498" h="4260" extrusionOk="0">
                  <a:moveTo>
                    <a:pt x="1243" y="0"/>
                  </a:moveTo>
                  <a:cubicBezTo>
                    <a:pt x="452" y="0"/>
                    <a:pt x="1" y="465"/>
                    <a:pt x="1" y="1270"/>
                  </a:cubicBezTo>
                  <a:lnTo>
                    <a:pt x="1" y="2990"/>
                  </a:lnTo>
                  <a:cubicBezTo>
                    <a:pt x="1" y="3427"/>
                    <a:pt x="119" y="3753"/>
                    <a:pt x="362" y="3968"/>
                  </a:cubicBezTo>
                  <a:cubicBezTo>
                    <a:pt x="577" y="4155"/>
                    <a:pt x="875" y="4259"/>
                    <a:pt x="1243" y="4259"/>
                  </a:cubicBezTo>
                  <a:cubicBezTo>
                    <a:pt x="1978" y="4259"/>
                    <a:pt x="2498" y="3836"/>
                    <a:pt x="2498" y="3226"/>
                  </a:cubicBezTo>
                  <a:cubicBezTo>
                    <a:pt x="2498" y="2990"/>
                    <a:pt x="2401" y="2941"/>
                    <a:pt x="2241" y="2941"/>
                  </a:cubicBezTo>
                  <a:cubicBezTo>
                    <a:pt x="2082" y="2941"/>
                    <a:pt x="1999" y="3004"/>
                    <a:pt x="1985" y="3122"/>
                  </a:cubicBezTo>
                  <a:cubicBezTo>
                    <a:pt x="1950" y="3385"/>
                    <a:pt x="1901" y="3788"/>
                    <a:pt x="1270" y="3788"/>
                  </a:cubicBezTo>
                  <a:cubicBezTo>
                    <a:pt x="757" y="3788"/>
                    <a:pt x="507" y="3531"/>
                    <a:pt x="507" y="2990"/>
                  </a:cubicBezTo>
                  <a:lnTo>
                    <a:pt x="507" y="1270"/>
                  </a:lnTo>
                  <a:cubicBezTo>
                    <a:pt x="507" y="736"/>
                    <a:pt x="757" y="465"/>
                    <a:pt x="1256" y="465"/>
                  </a:cubicBezTo>
                  <a:cubicBezTo>
                    <a:pt x="1832" y="465"/>
                    <a:pt x="1971" y="812"/>
                    <a:pt x="1985" y="1110"/>
                  </a:cubicBezTo>
                  <a:cubicBezTo>
                    <a:pt x="1992" y="1228"/>
                    <a:pt x="2082" y="1291"/>
                    <a:pt x="2241" y="1291"/>
                  </a:cubicBezTo>
                  <a:cubicBezTo>
                    <a:pt x="2401" y="1291"/>
                    <a:pt x="2498" y="1249"/>
                    <a:pt x="2498" y="1013"/>
                  </a:cubicBezTo>
                  <a:cubicBezTo>
                    <a:pt x="2498" y="417"/>
                    <a:pt x="1985" y="0"/>
                    <a:pt x="1243" y="0"/>
                  </a:cubicBezTo>
                  <a:close/>
                </a:path>
              </a:pathLst>
            </a:custGeom>
            <a:solidFill>
              <a:srgbClr val="7383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4782;p37">
              <a:extLst>
                <a:ext uri="{FF2B5EF4-FFF2-40B4-BE49-F238E27FC236}">
                  <a16:creationId xmlns:a16="http://schemas.microsoft.com/office/drawing/2014/main" id="{3028985F-9C03-4EB4-A622-6C4F6D15A96D}"/>
                </a:ext>
              </a:extLst>
            </p:cNvPr>
            <p:cNvSpPr/>
            <p:nvPr/>
          </p:nvSpPr>
          <p:spPr>
            <a:xfrm>
              <a:off x="3774497" y="4175485"/>
              <a:ext cx="45241" cy="38936"/>
            </a:xfrm>
            <a:custGeom>
              <a:avLst/>
              <a:gdLst/>
              <a:ahLst/>
              <a:cxnLst/>
              <a:rect l="l" t="t" r="r" b="b"/>
              <a:pathLst>
                <a:path w="1722" h="1482" extrusionOk="0">
                  <a:moveTo>
                    <a:pt x="986" y="453"/>
                  </a:moveTo>
                  <a:cubicBezTo>
                    <a:pt x="1131" y="453"/>
                    <a:pt x="1270" y="566"/>
                    <a:pt x="1270" y="739"/>
                  </a:cubicBezTo>
                  <a:cubicBezTo>
                    <a:pt x="1270" y="899"/>
                    <a:pt x="1145" y="1031"/>
                    <a:pt x="986" y="1031"/>
                  </a:cubicBezTo>
                  <a:cubicBezTo>
                    <a:pt x="729" y="1031"/>
                    <a:pt x="604" y="719"/>
                    <a:pt x="785" y="538"/>
                  </a:cubicBezTo>
                  <a:cubicBezTo>
                    <a:pt x="843" y="480"/>
                    <a:pt x="915" y="453"/>
                    <a:pt x="986" y="453"/>
                  </a:cubicBezTo>
                  <a:close/>
                  <a:moveTo>
                    <a:pt x="983" y="1"/>
                  </a:moveTo>
                  <a:cubicBezTo>
                    <a:pt x="801" y="1"/>
                    <a:pt x="616" y="68"/>
                    <a:pt x="466" y="219"/>
                  </a:cubicBezTo>
                  <a:cubicBezTo>
                    <a:pt x="1" y="684"/>
                    <a:pt x="327" y="1482"/>
                    <a:pt x="986" y="1482"/>
                  </a:cubicBezTo>
                  <a:cubicBezTo>
                    <a:pt x="1395" y="1482"/>
                    <a:pt x="1721" y="1149"/>
                    <a:pt x="1721" y="739"/>
                  </a:cubicBezTo>
                  <a:cubicBezTo>
                    <a:pt x="1721" y="294"/>
                    <a:pt x="1360" y="1"/>
                    <a:pt x="983" y="1"/>
                  </a:cubicBezTo>
                  <a:close/>
                </a:path>
              </a:pathLst>
            </a:custGeom>
            <a:solidFill>
              <a:srgbClr val="7383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7" name="Google Shape;7134;p39">
            <a:extLst>
              <a:ext uri="{FF2B5EF4-FFF2-40B4-BE49-F238E27FC236}">
                <a16:creationId xmlns:a16="http://schemas.microsoft.com/office/drawing/2014/main" id="{763446F3-6F0F-4B66-AC93-9F6C22B32BE8}"/>
              </a:ext>
            </a:extLst>
          </p:cNvPr>
          <p:cNvGrpSpPr/>
          <p:nvPr/>
        </p:nvGrpSpPr>
        <p:grpSpPr>
          <a:xfrm>
            <a:off x="3987918" y="1607012"/>
            <a:ext cx="678865" cy="527126"/>
            <a:chOff x="2617693" y="3817325"/>
            <a:chExt cx="420475" cy="326491"/>
          </a:xfrm>
        </p:grpSpPr>
        <p:sp>
          <p:nvSpPr>
            <p:cNvPr id="138" name="Google Shape;7135;p39">
              <a:extLst>
                <a:ext uri="{FF2B5EF4-FFF2-40B4-BE49-F238E27FC236}">
                  <a16:creationId xmlns:a16="http://schemas.microsoft.com/office/drawing/2014/main" id="{4D0A4EDB-4995-409F-B204-3FEFA4F87E9F}"/>
                </a:ext>
              </a:extLst>
            </p:cNvPr>
            <p:cNvSpPr/>
            <p:nvPr/>
          </p:nvSpPr>
          <p:spPr>
            <a:xfrm>
              <a:off x="2688542" y="3845712"/>
              <a:ext cx="337047" cy="217170"/>
            </a:xfrm>
            <a:custGeom>
              <a:avLst/>
              <a:gdLst/>
              <a:ahLst/>
              <a:cxnLst/>
              <a:rect l="l" t="t" r="r" b="b"/>
              <a:pathLst>
                <a:path w="12835" h="8270" extrusionOk="0">
                  <a:moveTo>
                    <a:pt x="12835" y="1"/>
                  </a:moveTo>
                  <a:lnTo>
                    <a:pt x="1" y="10"/>
                  </a:lnTo>
                  <a:lnTo>
                    <a:pt x="1" y="5284"/>
                  </a:lnTo>
                  <a:lnTo>
                    <a:pt x="900" y="5284"/>
                  </a:lnTo>
                  <a:lnTo>
                    <a:pt x="900" y="5867"/>
                  </a:lnTo>
                  <a:lnTo>
                    <a:pt x="1140" y="5944"/>
                  </a:lnTo>
                  <a:cubicBezTo>
                    <a:pt x="1274" y="5982"/>
                    <a:pt x="1417" y="6040"/>
                    <a:pt x="1542" y="6116"/>
                  </a:cubicBezTo>
                  <a:lnTo>
                    <a:pt x="1771" y="6231"/>
                  </a:lnTo>
                  <a:lnTo>
                    <a:pt x="2183" y="5819"/>
                  </a:lnTo>
                  <a:lnTo>
                    <a:pt x="2843" y="6480"/>
                  </a:lnTo>
                  <a:lnTo>
                    <a:pt x="2432" y="6891"/>
                  </a:lnTo>
                  <a:lnTo>
                    <a:pt x="2547" y="7121"/>
                  </a:lnTo>
                  <a:cubicBezTo>
                    <a:pt x="2623" y="7245"/>
                    <a:pt x="2681" y="7379"/>
                    <a:pt x="2719" y="7523"/>
                  </a:cubicBezTo>
                  <a:lnTo>
                    <a:pt x="2795" y="7762"/>
                  </a:lnTo>
                  <a:lnTo>
                    <a:pt x="3379" y="7762"/>
                  </a:lnTo>
                  <a:lnTo>
                    <a:pt x="3379" y="8269"/>
                  </a:lnTo>
                  <a:lnTo>
                    <a:pt x="12835" y="8269"/>
                  </a:lnTo>
                  <a:lnTo>
                    <a:pt x="12835" y="1"/>
                  </a:lnTo>
                  <a:close/>
                </a:path>
              </a:pathLst>
            </a:custGeom>
            <a:solidFill>
              <a:srgbClr val="DEE5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7136;p39">
              <a:extLst>
                <a:ext uri="{FF2B5EF4-FFF2-40B4-BE49-F238E27FC236}">
                  <a16:creationId xmlns:a16="http://schemas.microsoft.com/office/drawing/2014/main" id="{BEDEB8BD-117D-4AD5-B9AC-56E4119DD24B}"/>
                </a:ext>
              </a:extLst>
            </p:cNvPr>
            <p:cNvSpPr/>
            <p:nvPr/>
          </p:nvSpPr>
          <p:spPr>
            <a:xfrm>
              <a:off x="2734786" y="4063119"/>
              <a:ext cx="57089" cy="27153"/>
            </a:xfrm>
            <a:custGeom>
              <a:avLst/>
              <a:gdLst/>
              <a:ahLst/>
              <a:cxnLst/>
              <a:rect l="l" t="t" r="r" b="b"/>
              <a:pathLst>
                <a:path w="2174" h="1034" extrusionOk="0">
                  <a:moveTo>
                    <a:pt x="1235" y="0"/>
                  </a:moveTo>
                  <a:lnTo>
                    <a:pt x="1235" y="38"/>
                  </a:lnTo>
                  <a:lnTo>
                    <a:pt x="479" y="38"/>
                  </a:lnTo>
                  <a:lnTo>
                    <a:pt x="479" y="48"/>
                  </a:lnTo>
                  <a:cubicBezTo>
                    <a:pt x="460" y="431"/>
                    <a:pt x="288" y="775"/>
                    <a:pt x="1" y="1034"/>
                  </a:cubicBezTo>
                  <a:lnTo>
                    <a:pt x="1379" y="1034"/>
                  </a:lnTo>
                  <a:cubicBezTo>
                    <a:pt x="1446" y="890"/>
                    <a:pt x="1494" y="747"/>
                    <a:pt x="1532" y="593"/>
                  </a:cubicBezTo>
                  <a:lnTo>
                    <a:pt x="2173" y="593"/>
                  </a:lnTo>
                  <a:lnTo>
                    <a:pt x="2173" y="0"/>
                  </a:lnTo>
                  <a:close/>
                </a:path>
              </a:pathLst>
            </a:custGeom>
            <a:solidFill>
              <a:srgbClr val="AAB6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7137;p39">
              <a:extLst>
                <a:ext uri="{FF2B5EF4-FFF2-40B4-BE49-F238E27FC236}">
                  <a16:creationId xmlns:a16="http://schemas.microsoft.com/office/drawing/2014/main" id="{60FE1B45-D31B-499C-8F06-3DAED4F259A4}"/>
                </a:ext>
              </a:extLst>
            </p:cNvPr>
            <p:cNvSpPr/>
            <p:nvPr/>
          </p:nvSpPr>
          <p:spPr>
            <a:xfrm>
              <a:off x="2747864" y="3991981"/>
              <a:ext cx="44012" cy="70902"/>
            </a:xfrm>
            <a:custGeom>
              <a:avLst/>
              <a:gdLst/>
              <a:ahLst/>
              <a:cxnLst/>
              <a:rect l="l" t="t" r="r" b="b"/>
              <a:pathLst>
                <a:path w="1676" h="2700" extrusionOk="0">
                  <a:moveTo>
                    <a:pt x="307" y="1"/>
                  </a:moveTo>
                  <a:lnTo>
                    <a:pt x="0" y="307"/>
                  </a:lnTo>
                  <a:lnTo>
                    <a:pt x="594" y="910"/>
                  </a:lnTo>
                  <a:lnTo>
                    <a:pt x="182" y="1321"/>
                  </a:lnTo>
                  <a:lnTo>
                    <a:pt x="297" y="1551"/>
                  </a:lnTo>
                  <a:cubicBezTo>
                    <a:pt x="364" y="1675"/>
                    <a:pt x="422" y="1819"/>
                    <a:pt x="469" y="1963"/>
                  </a:cubicBezTo>
                  <a:lnTo>
                    <a:pt x="546" y="2202"/>
                  </a:lnTo>
                  <a:lnTo>
                    <a:pt x="1130" y="2202"/>
                  </a:lnTo>
                  <a:lnTo>
                    <a:pt x="1130" y="2699"/>
                  </a:lnTo>
                  <a:lnTo>
                    <a:pt x="1675" y="2699"/>
                  </a:lnTo>
                  <a:lnTo>
                    <a:pt x="1675" y="2030"/>
                  </a:lnTo>
                  <a:lnTo>
                    <a:pt x="1034" y="2030"/>
                  </a:lnTo>
                  <a:cubicBezTo>
                    <a:pt x="977" y="1790"/>
                    <a:pt x="881" y="1561"/>
                    <a:pt x="757" y="1360"/>
                  </a:cubicBezTo>
                  <a:lnTo>
                    <a:pt x="1206" y="910"/>
                  </a:lnTo>
                  <a:lnTo>
                    <a:pt x="307" y="1"/>
                  </a:lnTo>
                  <a:close/>
                </a:path>
              </a:pathLst>
            </a:custGeom>
            <a:solidFill>
              <a:srgbClr val="D6DF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7138;p39">
              <a:extLst>
                <a:ext uri="{FF2B5EF4-FFF2-40B4-BE49-F238E27FC236}">
                  <a16:creationId xmlns:a16="http://schemas.microsoft.com/office/drawing/2014/main" id="{4EDD26C8-CBE5-42D8-B9D8-9CAB708B31B7}"/>
                </a:ext>
              </a:extLst>
            </p:cNvPr>
            <p:cNvSpPr/>
            <p:nvPr/>
          </p:nvSpPr>
          <p:spPr>
            <a:xfrm>
              <a:off x="2692823" y="3979927"/>
              <a:ext cx="49027" cy="29411"/>
            </a:xfrm>
            <a:custGeom>
              <a:avLst/>
              <a:gdLst/>
              <a:ahLst/>
              <a:cxnLst/>
              <a:rect l="l" t="t" r="r" b="b"/>
              <a:pathLst>
                <a:path w="1867" h="1120" extrusionOk="0">
                  <a:moveTo>
                    <a:pt x="1" y="0"/>
                  </a:moveTo>
                  <a:lnTo>
                    <a:pt x="1" y="163"/>
                  </a:lnTo>
                  <a:lnTo>
                    <a:pt x="737" y="163"/>
                  </a:lnTo>
                  <a:lnTo>
                    <a:pt x="737" y="756"/>
                  </a:lnTo>
                  <a:lnTo>
                    <a:pt x="977" y="833"/>
                  </a:lnTo>
                  <a:cubicBezTo>
                    <a:pt x="1111" y="871"/>
                    <a:pt x="1254" y="929"/>
                    <a:pt x="1379" y="996"/>
                  </a:cubicBezTo>
                  <a:lnTo>
                    <a:pt x="1608" y="1120"/>
                  </a:lnTo>
                  <a:lnTo>
                    <a:pt x="1867" y="862"/>
                  </a:lnTo>
                  <a:cubicBezTo>
                    <a:pt x="1675" y="766"/>
                    <a:pt x="1484" y="689"/>
                    <a:pt x="1283" y="632"/>
                  </a:cubicBezTo>
                  <a:lnTo>
                    <a:pt x="1283" y="0"/>
                  </a:lnTo>
                  <a:close/>
                </a:path>
              </a:pathLst>
            </a:custGeom>
            <a:solidFill>
              <a:srgbClr val="D6DF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7139;p39">
              <a:extLst>
                <a:ext uri="{FF2B5EF4-FFF2-40B4-BE49-F238E27FC236}">
                  <a16:creationId xmlns:a16="http://schemas.microsoft.com/office/drawing/2014/main" id="{75400F07-E070-43C4-8E4D-4E44207DF838}"/>
                </a:ext>
              </a:extLst>
            </p:cNvPr>
            <p:cNvSpPr/>
            <p:nvPr/>
          </p:nvSpPr>
          <p:spPr>
            <a:xfrm>
              <a:off x="2688542" y="3845975"/>
              <a:ext cx="11344" cy="133979"/>
            </a:xfrm>
            <a:custGeom>
              <a:avLst/>
              <a:gdLst/>
              <a:ahLst/>
              <a:cxnLst/>
              <a:rect l="l" t="t" r="r" b="b"/>
              <a:pathLst>
                <a:path w="432" h="5102" extrusionOk="0">
                  <a:moveTo>
                    <a:pt x="1" y="0"/>
                  </a:moveTo>
                  <a:lnTo>
                    <a:pt x="1" y="5101"/>
                  </a:lnTo>
                  <a:lnTo>
                    <a:pt x="432" y="5101"/>
                  </a:lnTo>
                  <a:lnTo>
                    <a:pt x="432" y="0"/>
                  </a:lnTo>
                  <a:close/>
                </a:path>
              </a:pathLst>
            </a:custGeom>
            <a:solidFill>
              <a:srgbClr val="D6DF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7140;p39">
              <a:extLst>
                <a:ext uri="{FF2B5EF4-FFF2-40B4-BE49-F238E27FC236}">
                  <a16:creationId xmlns:a16="http://schemas.microsoft.com/office/drawing/2014/main" id="{2A7AA0A3-874F-4378-BB78-F2646AFD283F}"/>
                </a:ext>
              </a:extLst>
            </p:cNvPr>
            <p:cNvSpPr/>
            <p:nvPr/>
          </p:nvSpPr>
          <p:spPr>
            <a:xfrm>
              <a:off x="2688542" y="3844977"/>
              <a:ext cx="337047" cy="11082"/>
            </a:xfrm>
            <a:custGeom>
              <a:avLst/>
              <a:gdLst/>
              <a:ahLst/>
              <a:cxnLst/>
              <a:rect l="l" t="t" r="r" b="b"/>
              <a:pathLst>
                <a:path w="12835" h="422" extrusionOk="0">
                  <a:moveTo>
                    <a:pt x="1" y="0"/>
                  </a:moveTo>
                  <a:lnTo>
                    <a:pt x="1" y="421"/>
                  </a:lnTo>
                  <a:lnTo>
                    <a:pt x="12835" y="421"/>
                  </a:lnTo>
                  <a:lnTo>
                    <a:pt x="12835" y="0"/>
                  </a:lnTo>
                  <a:close/>
                </a:path>
              </a:pathLst>
            </a:custGeom>
            <a:solidFill>
              <a:srgbClr val="D6DF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7141;p39">
              <a:extLst>
                <a:ext uri="{FF2B5EF4-FFF2-40B4-BE49-F238E27FC236}">
                  <a16:creationId xmlns:a16="http://schemas.microsoft.com/office/drawing/2014/main" id="{6B098500-2153-49AD-A50D-A50BD7D77E57}"/>
                </a:ext>
              </a:extLst>
            </p:cNvPr>
            <p:cNvSpPr/>
            <p:nvPr/>
          </p:nvSpPr>
          <p:spPr>
            <a:xfrm>
              <a:off x="2723232" y="4061596"/>
              <a:ext cx="314936" cy="29936"/>
            </a:xfrm>
            <a:custGeom>
              <a:avLst/>
              <a:gdLst/>
              <a:ahLst/>
              <a:cxnLst/>
              <a:rect l="l" t="t" r="r" b="b"/>
              <a:pathLst>
                <a:path w="11993" h="1140" extrusionOk="0">
                  <a:moveTo>
                    <a:pt x="1675" y="1"/>
                  </a:moveTo>
                  <a:cubicBezTo>
                    <a:pt x="1647" y="1"/>
                    <a:pt x="1628" y="20"/>
                    <a:pt x="1628" y="39"/>
                  </a:cubicBezTo>
                  <a:lnTo>
                    <a:pt x="546" y="39"/>
                  </a:lnTo>
                  <a:cubicBezTo>
                    <a:pt x="517" y="39"/>
                    <a:pt x="498" y="68"/>
                    <a:pt x="498" y="96"/>
                  </a:cubicBezTo>
                  <a:lnTo>
                    <a:pt x="498" y="163"/>
                  </a:lnTo>
                  <a:lnTo>
                    <a:pt x="498" y="202"/>
                  </a:lnTo>
                  <a:lnTo>
                    <a:pt x="498" y="221"/>
                  </a:lnTo>
                  <a:lnTo>
                    <a:pt x="498" y="240"/>
                  </a:lnTo>
                  <a:cubicBezTo>
                    <a:pt x="460" y="565"/>
                    <a:pt x="297" y="852"/>
                    <a:pt x="39" y="1044"/>
                  </a:cubicBezTo>
                  <a:cubicBezTo>
                    <a:pt x="1" y="1072"/>
                    <a:pt x="20" y="1139"/>
                    <a:pt x="68" y="1139"/>
                  </a:cubicBezTo>
                  <a:lnTo>
                    <a:pt x="11935" y="1139"/>
                  </a:lnTo>
                  <a:cubicBezTo>
                    <a:pt x="11963" y="1139"/>
                    <a:pt x="11992" y="1111"/>
                    <a:pt x="11992" y="1082"/>
                  </a:cubicBezTo>
                  <a:lnTo>
                    <a:pt x="11992" y="48"/>
                  </a:lnTo>
                  <a:cubicBezTo>
                    <a:pt x="11983" y="20"/>
                    <a:pt x="11963" y="1"/>
                    <a:pt x="11935" y="1"/>
                  </a:cubicBezTo>
                  <a:close/>
                </a:path>
              </a:pathLst>
            </a:custGeom>
            <a:solidFill>
              <a:srgbClr val="465C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7142;p39">
              <a:extLst>
                <a:ext uri="{FF2B5EF4-FFF2-40B4-BE49-F238E27FC236}">
                  <a16:creationId xmlns:a16="http://schemas.microsoft.com/office/drawing/2014/main" id="{53FA9385-C181-4819-9921-BF783B6F3541}"/>
                </a:ext>
              </a:extLst>
            </p:cNvPr>
            <p:cNvSpPr/>
            <p:nvPr/>
          </p:nvSpPr>
          <p:spPr>
            <a:xfrm>
              <a:off x="2676226" y="3817325"/>
              <a:ext cx="361679" cy="29936"/>
            </a:xfrm>
            <a:custGeom>
              <a:avLst/>
              <a:gdLst/>
              <a:ahLst/>
              <a:cxnLst/>
              <a:rect l="l" t="t" r="r" b="b"/>
              <a:pathLst>
                <a:path w="13773" h="1140" extrusionOk="0">
                  <a:moveTo>
                    <a:pt x="49" y="0"/>
                  </a:moveTo>
                  <a:cubicBezTo>
                    <a:pt x="20" y="0"/>
                    <a:pt x="1" y="19"/>
                    <a:pt x="1" y="48"/>
                  </a:cubicBezTo>
                  <a:lnTo>
                    <a:pt x="1" y="1082"/>
                  </a:lnTo>
                  <a:cubicBezTo>
                    <a:pt x="1" y="1110"/>
                    <a:pt x="20" y="1139"/>
                    <a:pt x="49" y="1139"/>
                  </a:cubicBezTo>
                  <a:lnTo>
                    <a:pt x="13725" y="1139"/>
                  </a:lnTo>
                  <a:cubicBezTo>
                    <a:pt x="13753" y="1139"/>
                    <a:pt x="13773" y="1110"/>
                    <a:pt x="13773" y="1082"/>
                  </a:cubicBezTo>
                  <a:lnTo>
                    <a:pt x="13773" y="48"/>
                  </a:lnTo>
                  <a:cubicBezTo>
                    <a:pt x="13773" y="19"/>
                    <a:pt x="13753" y="0"/>
                    <a:pt x="13725" y="0"/>
                  </a:cubicBezTo>
                  <a:close/>
                </a:path>
              </a:pathLst>
            </a:custGeom>
            <a:solidFill>
              <a:srgbClr val="465C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7143;p39">
              <a:extLst>
                <a:ext uri="{FF2B5EF4-FFF2-40B4-BE49-F238E27FC236}">
                  <a16:creationId xmlns:a16="http://schemas.microsoft.com/office/drawing/2014/main" id="{8B8A5148-D28F-4271-9F4F-D47F9B5E04E2}"/>
                </a:ext>
              </a:extLst>
            </p:cNvPr>
            <p:cNvSpPr/>
            <p:nvPr/>
          </p:nvSpPr>
          <p:spPr>
            <a:xfrm>
              <a:off x="2812463" y="3959051"/>
              <a:ext cx="28413" cy="66123"/>
            </a:xfrm>
            <a:custGeom>
              <a:avLst/>
              <a:gdLst/>
              <a:ahLst/>
              <a:cxnLst/>
              <a:rect l="l" t="t" r="r" b="b"/>
              <a:pathLst>
                <a:path w="1082" h="2518" extrusionOk="0">
                  <a:moveTo>
                    <a:pt x="0" y="1"/>
                  </a:moveTo>
                  <a:lnTo>
                    <a:pt x="0" y="2518"/>
                  </a:lnTo>
                  <a:lnTo>
                    <a:pt x="1081" y="2518"/>
                  </a:lnTo>
                  <a:lnTo>
                    <a:pt x="1081" y="1"/>
                  </a:lnTo>
                  <a:close/>
                </a:path>
              </a:pathLst>
            </a:custGeom>
            <a:solidFill>
              <a:srgbClr val="7F91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7144;p39">
              <a:extLst>
                <a:ext uri="{FF2B5EF4-FFF2-40B4-BE49-F238E27FC236}">
                  <a16:creationId xmlns:a16="http://schemas.microsoft.com/office/drawing/2014/main" id="{FA92A6C2-57EE-40B4-9B0F-237C74A54115}"/>
                </a:ext>
              </a:extLst>
            </p:cNvPr>
            <p:cNvSpPr/>
            <p:nvPr/>
          </p:nvSpPr>
          <p:spPr>
            <a:xfrm>
              <a:off x="2860966" y="3930664"/>
              <a:ext cx="28413" cy="94510"/>
            </a:xfrm>
            <a:custGeom>
              <a:avLst/>
              <a:gdLst/>
              <a:ahLst/>
              <a:cxnLst/>
              <a:rect l="l" t="t" r="r" b="b"/>
              <a:pathLst>
                <a:path w="1082" h="3599" extrusionOk="0">
                  <a:moveTo>
                    <a:pt x="0" y="0"/>
                  </a:moveTo>
                  <a:lnTo>
                    <a:pt x="0" y="3599"/>
                  </a:lnTo>
                  <a:lnTo>
                    <a:pt x="1082" y="3599"/>
                  </a:lnTo>
                  <a:lnTo>
                    <a:pt x="1082" y="0"/>
                  </a:lnTo>
                  <a:close/>
                </a:path>
              </a:pathLst>
            </a:custGeom>
            <a:solidFill>
              <a:srgbClr val="657A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7145;p39">
              <a:extLst>
                <a:ext uri="{FF2B5EF4-FFF2-40B4-BE49-F238E27FC236}">
                  <a16:creationId xmlns:a16="http://schemas.microsoft.com/office/drawing/2014/main" id="{D7D8139E-D044-4DE4-A63A-4A46A350212B}"/>
                </a:ext>
              </a:extLst>
            </p:cNvPr>
            <p:cNvSpPr/>
            <p:nvPr/>
          </p:nvSpPr>
          <p:spPr>
            <a:xfrm>
              <a:off x="2908207" y="3947759"/>
              <a:ext cx="28413" cy="77414"/>
            </a:xfrm>
            <a:custGeom>
              <a:avLst/>
              <a:gdLst/>
              <a:ahLst/>
              <a:cxnLst/>
              <a:rect l="l" t="t" r="r" b="b"/>
              <a:pathLst>
                <a:path w="1082" h="2948" extrusionOk="0">
                  <a:moveTo>
                    <a:pt x="0" y="0"/>
                  </a:moveTo>
                  <a:lnTo>
                    <a:pt x="0" y="2948"/>
                  </a:lnTo>
                  <a:lnTo>
                    <a:pt x="1082" y="2948"/>
                  </a:lnTo>
                  <a:lnTo>
                    <a:pt x="1082" y="0"/>
                  </a:lnTo>
                  <a:close/>
                </a:path>
              </a:pathLst>
            </a:custGeom>
            <a:solidFill>
              <a:srgbClr val="99A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7146;p39">
              <a:extLst>
                <a:ext uri="{FF2B5EF4-FFF2-40B4-BE49-F238E27FC236}">
                  <a16:creationId xmlns:a16="http://schemas.microsoft.com/office/drawing/2014/main" id="{67C9236B-8255-4034-8853-F8AE9C3B3709}"/>
                </a:ext>
              </a:extLst>
            </p:cNvPr>
            <p:cNvSpPr/>
            <p:nvPr/>
          </p:nvSpPr>
          <p:spPr>
            <a:xfrm>
              <a:off x="2716693" y="3882161"/>
              <a:ext cx="54069" cy="13603"/>
            </a:xfrm>
            <a:custGeom>
              <a:avLst/>
              <a:gdLst/>
              <a:ahLst/>
              <a:cxnLst/>
              <a:rect l="l" t="t" r="r" b="b"/>
              <a:pathLst>
                <a:path w="2059" h="518" extrusionOk="0">
                  <a:moveTo>
                    <a:pt x="345" y="0"/>
                  </a:moveTo>
                  <a:cubicBezTo>
                    <a:pt x="1" y="0"/>
                    <a:pt x="1" y="517"/>
                    <a:pt x="345" y="517"/>
                  </a:cubicBezTo>
                  <a:lnTo>
                    <a:pt x="1714" y="517"/>
                  </a:lnTo>
                  <a:cubicBezTo>
                    <a:pt x="2058" y="517"/>
                    <a:pt x="2058" y="0"/>
                    <a:pt x="17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7147;p39">
              <a:extLst>
                <a:ext uri="{FF2B5EF4-FFF2-40B4-BE49-F238E27FC236}">
                  <a16:creationId xmlns:a16="http://schemas.microsoft.com/office/drawing/2014/main" id="{A845BA9E-FE88-45A9-BCAD-9054C39883DC}"/>
                </a:ext>
              </a:extLst>
            </p:cNvPr>
            <p:cNvSpPr/>
            <p:nvPr/>
          </p:nvSpPr>
          <p:spPr>
            <a:xfrm>
              <a:off x="2716693" y="3904771"/>
              <a:ext cx="73659" cy="13340"/>
            </a:xfrm>
            <a:custGeom>
              <a:avLst/>
              <a:gdLst/>
              <a:ahLst/>
              <a:cxnLst/>
              <a:rect l="l" t="t" r="r" b="b"/>
              <a:pathLst>
                <a:path w="2805" h="508" extrusionOk="0">
                  <a:moveTo>
                    <a:pt x="345" y="1"/>
                  </a:moveTo>
                  <a:cubicBezTo>
                    <a:pt x="1" y="1"/>
                    <a:pt x="1" y="508"/>
                    <a:pt x="345" y="508"/>
                  </a:cubicBezTo>
                  <a:lnTo>
                    <a:pt x="2470" y="508"/>
                  </a:lnTo>
                  <a:cubicBezTo>
                    <a:pt x="2805" y="508"/>
                    <a:pt x="2805" y="1"/>
                    <a:pt x="24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7148;p39">
              <a:extLst>
                <a:ext uri="{FF2B5EF4-FFF2-40B4-BE49-F238E27FC236}">
                  <a16:creationId xmlns:a16="http://schemas.microsoft.com/office/drawing/2014/main" id="{C3BF9314-A1C6-4BC2-A5DF-C4D187C8D1F3}"/>
                </a:ext>
              </a:extLst>
            </p:cNvPr>
            <p:cNvSpPr/>
            <p:nvPr/>
          </p:nvSpPr>
          <p:spPr>
            <a:xfrm>
              <a:off x="2716693" y="3927145"/>
              <a:ext cx="73659" cy="13603"/>
            </a:xfrm>
            <a:custGeom>
              <a:avLst/>
              <a:gdLst/>
              <a:ahLst/>
              <a:cxnLst/>
              <a:rect l="l" t="t" r="r" b="b"/>
              <a:pathLst>
                <a:path w="2805" h="518" extrusionOk="0">
                  <a:moveTo>
                    <a:pt x="345" y="1"/>
                  </a:moveTo>
                  <a:cubicBezTo>
                    <a:pt x="1" y="1"/>
                    <a:pt x="1" y="517"/>
                    <a:pt x="345" y="517"/>
                  </a:cubicBezTo>
                  <a:lnTo>
                    <a:pt x="2470" y="517"/>
                  </a:lnTo>
                  <a:cubicBezTo>
                    <a:pt x="2805" y="517"/>
                    <a:pt x="2805" y="1"/>
                    <a:pt x="24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7149;p39">
              <a:extLst>
                <a:ext uri="{FF2B5EF4-FFF2-40B4-BE49-F238E27FC236}">
                  <a16:creationId xmlns:a16="http://schemas.microsoft.com/office/drawing/2014/main" id="{45689B59-9160-4476-B056-57C1B75434ED}"/>
                </a:ext>
              </a:extLst>
            </p:cNvPr>
            <p:cNvSpPr/>
            <p:nvPr/>
          </p:nvSpPr>
          <p:spPr>
            <a:xfrm>
              <a:off x="2716693" y="3949755"/>
              <a:ext cx="73659" cy="13603"/>
            </a:xfrm>
            <a:custGeom>
              <a:avLst/>
              <a:gdLst/>
              <a:ahLst/>
              <a:cxnLst/>
              <a:rect l="l" t="t" r="r" b="b"/>
              <a:pathLst>
                <a:path w="2805" h="518" extrusionOk="0">
                  <a:moveTo>
                    <a:pt x="345" y="1"/>
                  </a:moveTo>
                  <a:cubicBezTo>
                    <a:pt x="1" y="1"/>
                    <a:pt x="1" y="518"/>
                    <a:pt x="345" y="518"/>
                  </a:cubicBezTo>
                  <a:lnTo>
                    <a:pt x="2470" y="518"/>
                  </a:lnTo>
                  <a:cubicBezTo>
                    <a:pt x="2805" y="518"/>
                    <a:pt x="2805" y="1"/>
                    <a:pt x="24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7150;p39">
              <a:extLst>
                <a:ext uri="{FF2B5EF4-FFF2-40B4-BE49-F238E27FC236}">
                  <a16:creationId xmlns:a16="http://schemas.microsoft.com/office/drawing/2014/main" id="{5A64215E-5B86-4980-B8AF-FB3551FA46FC}"/>
                </a:ext>
              </a:extLst>
            </p:cNvPr>
            <p:cNvSpPr/>
            <p:nvPr/>
          </p:nvSpPr>
          <p:spPr>
            <a:xfrm>
              <a:off x="2617693" y="3979428"/>
              <a:ext cx="164125" cy="164388"/>
            </a:xfrm>
            <a:custGeom>
              <a:avLst/>
              <a:gdLst/>
              <a:ahLst/>
              <a:cxnLst/>
              <a:rect l="l" t="t" r="r" b="b"/>
              <a:pathLst>
                <a:path w="6250" h="6260" extrusionOk="0">
                  <a:moveTo>
                    <a:pt x="3302" y="1866"/>
                  </a:moveTo>
                  <a:lnTo>
                    <a:pt x="3331" y="1876"/>
                  </a:lnTo>
                  <a:lnTo>
                    <a:pt x="3359" y="1876"/>
                  </a:lnTo>
                  <a:lnTo>
                    <a:pt x="3388" y="1885"/>
                  </a:lnTo>
                  <a:lnTo>
                    <a:pt x="3417" y="1895"/>
                  </a:lnTo>
                  <a:lnTo>
                    <a:pt x="3445" y="1905"/>
                  </a:lnTo>
                  <a:lnTo>
                    <a:pt x="3474" y="1905"/>
                  </a:lnTo>
                  <a:lnTo>
                    <a:pt x="3503" y="1924"/>
                  </a:lnTo>
                  <a:lnTo>
                    <a:pt x="3532" y="1933"/>
                  </a:lnTo>
                  <a:lnTo>
                    <a:pt x="3560" y="1943"/>
                  </a:lnTo>
                  <a:lnTo>
                    <a:pt x="3589" y="1952"/>
                  </a:lnTo>
                  <a:lnTo>
                    <a:pt x="3618" y="1972"/>
                  </a:lnTo>
                  <a:lnTo>
                    <a:pt x="3646" y="1981"/>
                  </a:lnTo>
                  <a:lnTo>
                    <a:pt x="3675" y="1991"/>
                  </a:lnTo>
                  <a:lnTo>
                    <a:pt x="3704" y="2010"/>
                  </a:lnTo>
                  <a:lnTo>
                    <a:pt x="3732" y="2019"/>
                  </a:lnTo>
                  <a:lnTo>
                    <a:pt x="3752" y="2039"/>
                  </a:lnTo>
                  <a:lnTo>
                    <a:pt x="3780" y="2058"/>
                  </a:lnTo>
                  <a:lnTo>
                    <a:pt x="3799" y="2067"/>
                  </a:lnTo>
                  <a:lnTo>
                    <a:pt x="3819" y="2086"/>
                  </a:lnTo>
                  <a:lnTo>
                    <a:pt x="3828" y="2086"/>
                  </a:lnTo>
                  <a:lnTo>
                    <a:pt x="3847" y="2096"/>
                  </a:lnTo>
                  <a:lnTo>
                    <a:pt x="3866" y="2115"/>
                  </a:lnTo>
                  <a:lnTo>
                    <a:pt x="3876" y="2115"/>
                  </a:lnTo>
                  <a:lnTo>
                    <a:pt x="3895" y="2125"/>
                  </a:lnTo>
                  <a:lnTo>
                    <a:pt x="3924" y="2153"/>
                  </a:lnTo>
                  <a:lnTo>
                    <a:pt x="3953" y="2182"/>
                  </a:lnTo>
                  <a:lnTo>
                    <a:pt x="3981" y="2211"/>
                  </a:lnTo>
                  <a:lnTo>
                    <a:pt x="3991" y="2220"/>
                  </a:lnTo>
                  <a:lnTo>
                    <a:pt x="4000" y="2230"/>
                  </a:lnTo>
                  <a:lnTo>
                    <a:pt x="4020" y="2249"/>
                  </a:lnTo>
                  <a:lnTo>
                    <a:pt x="4039" y="2268"/>
                  </a:lnTo>
                  <a:lnTo>
                    <a:pt x="4039" y="2278"/>
                  </a:lnTo>
                  <a:lnTo>
                    <a:pt x="4058" y="2297"/>
                  </a:lnTo>
                  <a:lnTo>
                    <a:pt x="4077" y="2316"/>
                  </a:lnTo>
                  <a:lnTo>
                    <a:pt x="4077" y="2326"/>
                  </a:lnTo>
                  <a:lnTo>
                    <a:pt x="4096" y="2345"/>
                  </a:lnTo>
                  <a:lnTo>
                    <a:pt x="4115" y="2364"/>
                  </a:lnTo>
                  <a:lnTo>
                    <a:pt x="4134" y="2393"/>
                  </a:lnTo>
                  <a:lnTo>
                    <a:pt x="4144" y="2421"/>
                  </a:lnTo>
                  <a:lnTo>
                    <a:pt x="4163" y="2441"/>
                  </a:lnTo>
                  <a:lnTo>
                    <a:pt x="4182" y="2469"/>
                  </a:lnTo>
                  <a:lnTo>
                    <a:pt x="4201" y="2498"/>
                  </a:lnTo>
                  <a:lnTo>
                    <a:pt x="4211" y="2527"/>
                  </a:lnTo>
                  <a:lnTo>
                    <a:pt x="4230" y="2555"/>
                  </a:lnTo>
                  <a:lnTo>
                    <a:pt x="4240" y="2575"/>
                  </a:lnTo>
                  <a:lnTo>
                    <a:pt x="4249" y="2603"/>
                  </a:lnTo>
                  <a:lnTo>
                    <a:pt x="4268" y="2632"/>
                  </a:lnTo>
                  <a:lnTo>
                    <a:pt x="4278" y="2661"/>
                  </a:lnTo>
                  <a:lnTo>
                    <a:pt x="4288" y="2689"/>
                  </a:lnTo>
                  <a:lnTo>
                    <a:pt x="4297" y="2728"/>
                  </a:lnTo>
                  <a:lnTo>
                    <a:pt x="4307" y="2747"/>
                  </a:lnTo>
                  <a:lnTo>
                    <a:pt x="4316" y="2775"/>
                  </a:lnTo>
                  <a:lnTo>
                    <a:pt x="4316" y="2785"/>
                  </a:lnTo>
                  <a:lnTo>
                    <a:pt x="4316" y="2814"/>
                  </a:lnTo>
                  <a:lnTo>
                    <a:pt x="4326" y="2842"/>
                  </a:lnTo>
                  <a:lnTo>
                    <a:pt x="4326" y="2852"/>
                  </a:lnTo>
                  <a:lnTo>
                    <a:pt x="4326" y="2871"/>
                  </a:lnTo>
                  <a:cubicBezTo>
                    <a:pt x="4326" y="2881"/>
                    <a:pt x="4326" y="2890"/>
                    <a:pt x="4326" y="2900"/>
                  </a:cubicBezTo>
                  <a:lnTo>
                    <a:pt x="4326" y="2909"/>
                  </a:lnTo>
                  <a:lnTo>
                    <a:pt x="4326" y="2929"/>
                  </a:lnTo>
                  <a:cubicBezTo>
                    <a:pt x="4326" y="2948"/>
                    <a:pt x="4326" y="2967"/>
                    <a:pt x="4335" y="2986"/>
                  </a:cubicBezTo>
                  <a:lnTo>
                    <a:pt x="4335" y="2996"/>
                  </a:lnTo>
                  <a:lnTo>
                    <a:pt x="4335" y="3024"/>
                  </a:lnTo>
                  <a:lnTo>
                    <a:pt x="4335" y="3034"/>
                  </a:lnTo>
                  <a:cubicBezTo>
                    <a:pt x="4422" y="3072"/>
                    <a:pt x="4431" y="3101"/>
                    <a:pt x="4431" y="3130"/>
                  </a:cubicBezTo>
                  <a:lnTo>
                    <a:pt x="4422" y="3130"/>
                  </a:lnTo>
                  <a:lnTo>
                    <a:pt x="4422" y="3206"/>
                  </a:lnTo>
                  <a:lnTo>
                    <a:pt x="4422" y="3225"/>
                  </a:lnTo>
                  <a:lnTo>
                    <a:pt x="4422" y="3283"/>
                  </a:lnTo>
                  <a:lnTo>
                    <a:pt x="4422" y="3302"/>
                  </a:lnTo>
                  <a:cubicBezTo>
                    <a:pt x="4422" y="3321"/>
                    <a:pt x="4422" y="3350"/>
                    <a:pt x="4412" y="3369"/>
                  </a:cubicBezTo>
                  <a:lnTo>
                    <a:pt x="4412" y="3378"/>
                  </a:lnTo>
                  <a:cubicBezTo>
                    <a:pt x="4412" y="3407"/>
                    <a:pt x="4402" y="3426"/>
                    <a:pt x="4402" y="3455"/>
                  </a:cubicBezTo>
                  <a:lnTo>
                    <a:pt x="4402" y="3465"/>
                  </a:lnTo>
                  <a:cubicBezTo>
                    <a:pt x="4402" y="3484"/>
                    <a:pt x="4383" y="3503"/>
                    <a:pt x="4383" y="3532"/>
                  </a:cubicBezTo>
                  <a:lnTo>
                    <a:pt x="4374" y="3551"/>
                  </a:lnTo>
                  <a:cubicBezTo>
                    <a:pt x="4364" y="3570"/>
                    <a:pt x="4364" y="3589"/>
                    <a:pt x="4355" y="3608"/>
                  </a:cubicBezTo>
                  <a:lnTo>
                    <a:pt x="4355" y="3618"/>
                  </a:lnTo>
                  <a:cubicBezTo>
                    <a:pt x="4335" y="3666"/>
                    <a:pt x="4307" y="3713"/>
                    <a:pt x="4288" y="3761"/>
                  </a:cubicBezTo>
                  <a:lnTo>
                    <a:pt x="4288" y="3771"/>
                  </a:lnTo>
                  <a:lnTo>
                    <a:pt x="4249" y="3828"/>
                  </a:lnTo>
                  <a:lnTo>
                    <a:pt x="4240" y="3838"/>
                  </a:lnTo>
                  <a:cubicBezTo>
                    <a:pt x="4201" y="3905"/>
                    <a:pt x="4154" y="3962"/>
                    <a:pt x="4096" y="4020"/>
                  </a:cubicBezTo>
                  <a:cubicBezTo>
                    <a:pt x="4048" y="4077"/>
                    <a:pt x="3981" y="4125"/>
                    <a:pt x="3924" y="4173"/>
                  </a:cubicBezTo>
                  <a:lnTo>
                    <a:pt x="3895" y="4192"/>
                  </a:lnTo>
                  <a:lnTo>
                    <a:pt x="3857" y="4221"/>
                  </a:lnTo>
                  <a:lnTo>
                    <a:pt x="3838" y="4230"/>
                  </a:lnTo>
                  <a:lnTo>
                    <a:pt x="3809" y="4240"/>
                  </a:lnTo>
                  <a:lnTo>
                    <a:pt x="3799" y="4249"/>
                  </a:lnTo>
                  <a:lnTo>
                    <a:pt x="3771" y="4268"/>
                  </a:lnTo>
                  <a:lnTo>
                    <a:pt x="3761" y="4268"/>
                  </a:lnTo>
                  <a:lnTo>
                    <a:pt x="3704" y="4297"/>
                  </a:lnTo>
                  <a:lnTo>
                    <a:pt x="3665" y="4307"/>
                  </a:lnTo>
                  <a:lnTo>
                    <a:pt x="3637" y="4326"/>
                  </a:lnTo>
                  <a:lnTo>
                    <a:pt x="3627" y="4326"/>
                  </a:lnTo>
                  <a:lnTo>
                    <a:pt x="3579" y="4335"/>
                  </a:lnTo>
                  <a:lnTo>
                    <a:pt x="3541" y="4335"/>
                  </a:lnTo>
                  <a:lnTo>
                    <a:pt x="3503" y="4355"/>
                  </a:lnTo>
                  <a:lnTo>
                    <a:pt x="3455" y="4355"/>
                  </a:lnTo>
                  <a:lnTo>
                    <a:pt x="3378" y="4374"/>
                  </a:lnTo>
                  <a:lnTo>
                    <a:pt x="3359" y="4374"/>
                  </a:lnTo>
                  <a:lnTo>
                    <a:pt x="3292" y="4383"/>
                  </a:lnTo>
                  <a:lnTo>
                    <a:pt x="2929" y="4383"/>
                  </a:lnTo>
                  <a:lnTo>
                    <a:pt x="2842" y="4364"/>
                  </a:lnTo>
                  <a:lnTo>
                    <a:pt x="2814" y="4364"/>
                  </a:lnTo>
                  <a:lnTo>
                    <a:pt x="2766" y="4345"/>
                  </a:lnTo>
                  <a:lnTo>
                    <a:pt x="2728" y="4335"/>
                  </a:lnTo>
                  <a:lnTo>
                    <a:pt x="2680" y="4316"/>
                  </a:lnTo>
                  <a:lnTo>
                    <a:pt x="2670" y="4316"/>
                  </a:lnTo>
                  <a:lnTo>
                    <a:pt x="2632" y="4307"/>
                  </a:lnTo>
                  <a:lnTo>
                    <a:pt x="2594" y="4288"/>
                  </a:lnTo>
                  <a:lnTo>
                    <a:pt x="2527" y="4259"/>
                  </a:lnTo>
                  <a:lnTo>
                    <a:pt x="2517" y="4259"/>
                  </a:lnTo>
                  <a:lnTo>
                    <a:pt x="2498" y="4249"/>
                  </a:lnTo>
                  <a:lnTo>
                    <a:pt x="2460" y="4221"/>
                  </a:lnTo>
                  <a:lnTo>
                    <a:pt x="2440" y="4211"/>
                  </a:lnTo>
                  <a:lnTo>
                    <a:pt x="2431" y="4211"/>
                  </a:lnTo>
                  <a:cubicBezTo>
                    <a:pt x="2106" y="4010"/>
                    <a:pt x="1895" y="3675"/>
                    <a:pt x="1838" y="3292"/>
                  </a:cubicBezTo>
                  <a:lnTo>
                    <a:pt x="1838" y="3283"/>
                  </a:lnTo>
                  <a:cubicBezTo>
                    <a:pt x="1838" y="3264"/>
                    <a:pt x="1838" y="3235"/>
                    <a:pt x="1838" y="3216"/>
                  </a:cubicBezTo>
                  <a:lnTo>
                    <a:pt x="1838" y="3197"/>
                  </a:lnTo>
                  <a:lnTo>
                    <a:pt x="1838" y="3120"/>
                  </a:lnTo>
                  <a:lnTo>
                    <a:pt x="1838" y="3024"/>
                  </a:lnTo>
                  <a:lnTo>
                    <a:pt x="1838" y="3015"/>
                  </a:lnTo>
                  <a:lnTo>
                    <a:pt x="1838" y="2986"/>
                  </a:lnTo>
                  <a:lnTo>
                    <a:pt x="1838" y="2976"/>
                  </a:lnTo>
                  <a:cubicBezTo>
                    <a:pt x="1838" y="2957"/>
                    <a:pt x="1838" y="2938"/>
                    <a:pt x="1838" y="2919"/>
                  </a:cubicBezTo>
                  <a:lnTo>
                    <a:pt x="1838" y="2909"/>
                  </a:lnTo>
                  <a:cubicBezTo>
                    <a:pt x="1838" y="2890"/>
                    <a:pt x="1838" y="2881"/>
                    <a:pt x="1847" y="2871"/>
                  </a:cubicBezTo>
                  <a:lnTo>
                    <a:pt x="1847" y="2842"/>
                  </a:lnTo>
                  <a:lnTo>
                    <a:pt x="1847" y="2833"/>
                  </a:lnTo>
                  <a:lnTo>
                    <a:pt x="1857" y="2804"/>
                  </a:lnTo>
                  <a:lnTo>
                    <a:pt x="1857" y="2785"/>
                  </a:lnTo>
                  <a:lnTo>
                    <a:pt x="1857" y="2775"/>
                  </a:lnTo>
                  <a:lnTo>
                    <a:pt x="1866" y="2747"/>
                  </a:lnTo>
                  <a:lnTo>
                    <a:pt x="1866" y="2718"/>
                  </a:lnTo>
                  <a:lnTo>
                    <a:pt x="1885" y="2689"/>
                  </a:lnTo>
                  <a:lnTo>
                    <a:pt x="1895" y="2661"/>
                  </a:lnTo>
                  <a:lnTo>
                    <a:pt x="1905" y="2632"/>
                  </a:lnTo>
                  <a:lnTo>
                    <a:pt x="1914" y="2603"/>
                  </a:lnTo>
                  <a:lnTo>
                    <a:pt x="1933" y="2575"/>
                  </a:lnTo>
                  <a:lnTo>
                    <a:pt x="1943" y="2546"/>
                  </a:lnTo>
                  <a:lnTo>
                    <a:pt x="1962" y="2517"/>
                  </a:lnTo>
                  <a:lnTo>
                    <a:pt x="1972" y="2498"/>
                  </a:lnTo>
                  <a:lnTo>
                    <a:pt x="1991" y="2469"/>
                  </a:lnTo>
                  <a:lnTo>
                    <a:pt x="2000" y="2441"/>
                  </a:lnTo>
                  <a:lnTo>
                    <a:pt x="2019" y="2412"/>
                  </a:lnTo>
                  <a:lnTo>
                    <a:pt x="2039" y="2393"/>
                  </a:lnTo>
                  <a:lnTo>
                    <a:pt x="2058" y="2364"/>
                  </a:lnTo>
                  <a:lnTo>
                    <a:pt x="2067" y="2335"/>
                  </a:lnTo>
                  <a:lnTo>
                    <a:pt x="2096" y="2316"/>
                  </a:lnTo>
                  <a:lnTo>
                    <a:pt x="2106" y="2297"/>
                  </a:lnTo>
                  <a:lnTo>
                    <a:pt x="2125" y="2268"/>
                  </a:lnTo>
                  <a:lnTo>
                    <a:pt x="2144" y="2259"/>
                  </a:lnTo>
                  <a:lnTo>
                    <a:pt x="2163" y="2230"/>
                  </a:lnTo>
                  <a:lnTo>
                    <a:pt x="2173" y="2220"/>
                  </a:lnTo>
                  <a:lnTo>
                    <a:pt x="2182" y="2211"/>
                  </a:lnTo>
                  <a:lnTo>
                    <a:pt x="2220" y="2173"/>
                  </a:lnTo>
                  <a:lnTo>
                    <a:pt x="2230" y="2173"/>
                  </a:lnTo>
                  <a:lnTo>
                    <a:pt x="2268" y="2134"/>
                  </a:lnTo>
                  <a:lnTo>
                    <a:pt x="2287" y="2125"/>
                  </a:lnTo>
                  <a:lnTo>
                    <a:pt x="2316" y="2096"/>
                  </a:lnTo>
                  <a:lnTo>
                    <a:pt x="2335" y="2086"/>
                  </a:lnTo>
                  <a:lnTo>
                    <a:pt x="2364" y="2067"/>
                  </a:lnTo>
                  <a:lnTo>
                    <a:pt x="2383" y="2048"/>
                  </a:lnTo>
                  <a:lnTo>
                    <a:pt x="2412" y="2029"/>
                  </a:lnTo>
                  <a:lnTo>
                    <a:pt x="2431" y="2019"/>
                  </a:lnTo>
                  <a:lnTo>
                    <a:pt x="2460" y="2010"/>
                  </a:lnTo>
                  <a:lnTo>
                    <a:pt x="2479" y="1991"/>
                  </a:lnTo>
                  <a:lnTo>
                    <a:pt x="2507" y="1981"/>
                  </a:lnTo>
                  <a:lnTo>
                    <a:pt x="2536" y="1972"/>
                  </a:lnTo>
                  <a:lnTo>
                    <a:pt x="2565" y="1952"/>
                  </a:lnTo>
                  <a:lnTo>
                    <a:pt x="2594" y="1943"/>
                  </a:lnTo>
                  <a:lnTo>
                    <a:pt x="2622" y="1933"/>
                  </a:lnTo>
                  <a:lnTo>
                    <a:pt x="2651" y="1924"/>
                  </a:lnTo>
                  <a:lnTo>
                    <a:pt x="2680" y="1905"/>
                  </a:lnTo>
                  <a:lnTo>
                    <a:pt x="2708" y="1905"/>
                  </a:lnTo>
                  <a:lnTo>
                    <a:pt x="2737" y="1895"/>
                  </a:lnTo>
                  <a:lnTo>
                    <a:pt x="2766" y="1885"/>
                  </a:lnTo>
                  <a:lnTo>
                    <a:pt x="2804" y="1876"/>
                  </a:lnTo>
                  <a:lnTo>
                    <a:pt x="2833" y="1876"/>
                  </a:lnTo>
                  <a:lnTo>
                    <a:pt x="2862" y="1866"/>
                  </a:lnTo>
                  <a:close/>
                  <a:moveTo>
                    <a:pt x="2507" y="0"/>
                  </a:moveTo>
                  <a:cubicBezTo>
                    <a:pt x="2460" y="0"/>
                    <a:pt x="2421" y="48"/>
                    <a:pt x="2421" y="96"/>
                  </a:cubicBezTo>
                  <a:lnTo>
                    <a:pt x="2421" y="641"/>
                  </a:lnTo>
                  <a:cubicBezTo>
                    <a:pt x="2230" y="699"/>
                    <a:pt x="2039" y="775"/>
                    <a:pt x="1866" y="871"/>
                  </a:cubicBezTo>
                  <a:lnTo>
                    <a:pt x="1483" y="488"/>
                  </a:lnTo>
                  <a:cubicBezTo>
                    <a:pt x="1464" y="469"/>
                    <a:pt x="1440" y="459"/>
                    <a:pt x="1416" y="459"/>
                  </a:cubicBezTo>
                  <a:cubicBezTo>
                    <a:pt x="1393" y="459"/>
                    <a:pt x="1369" y="469"/>
                    <a:pt x="1349" y="488"/>
                  </a:cubicBezTo>
                  <a:lnTo>
                    <a:pt x="479" y="1350"/>
                  </a:lnTo>
                  <a:cubicBezTo>
                    <a:pt x="440" y="1388"/>
                    <a:pt x="440" y="1445"/>
                    <a:pt x="479" y="1484"/>
                  </a:cubicBezTo>
                  <a:lnTo>
                    <a:pt x="871" y="1876"/>
                  </a:lnTo>
                  <a:cubicBezTo>
                    <a:pt x="775" y="2048"/>
                    <a:pt x="699" y="2230"/>
                    <a:pt x="641" y="2421"/>
                  </a:cubicBezTo>
                  <a:lnTo>
                    <a:pt x="96" y="2421"/>
                  </a:lnTo>
                  <a:cubicBezTo>
                    <a:pt x="38" y="2421"/>
                    <a:pt x="0" y="2460"/>
                    <a:pt x="0" y="2517"/>
                  </a:cubicBezTo>
                  <a:lnTo>
                    <a:pt x="0" y="3742"/>
                  </a:lnTo>
                  <a:cubicBezTo>
                    <a:pt x="0" y="3800"/>
                    <a:pt x="38" y="3838"/>
                    <a:pt x="96" y="3838"/>
                  </a:cubicBezTo>
                  <a:lnTo>
                    <a:pt x="641" y="3838"/>
                  </a:lnTo>
                  <a:cubicBezTo>
                    <a:pt x="699" y="4029"/>
                    <a:pt x="775" y="4211"/>
                    <a:pt x="871" y="4383"/>
                  </a:cubicBezTo>
                  <a:lnTo>
                    <a:pt x="479" y="4776"/>
                  </a:lnTo>
                  <a:cubicBezTo>
                    <a:pt x="440" y="4804"/>
                    <a:pt x="440" y="4871"/>
                    <a:pt x="479" y="4900"/>
                  </a:cubicBezTo>
                  <a:lnTo>
                    <a:pt x="1349" y="5771"/>
                  </a:lnTo>
                  <a:cubicBezTo>
                    <a:pt x="1369" y="5790"/>
                    <a:pt x="1393" y="5800"/>
                    <a:pt x="1416" y="5800"/>
                  </a:cubicBezTo>
                  <a:cubicBezTo>
                    <a:pt x="1440" y="5800"/>
                    <a:pt x="1464" y="5790"/>
                    <a:pt x="1483" y="5771"/>
                  </a:cubicBezTo>
                  <a:lnTo>
                    <a:pt x="1866" y="5388"/>
                  </a:lnTo>
                  <a:cubicBezTo>
                    <a:pt x="2039" y="5484"/>
                    <a:pt x="2230" y="5560"/>
                    <a:pt x="2421" y="5618"/>
                  </a:cubicBezTo>
                  <a:lnTo>
                    <a:pt x="2421" y="6163"/>
                  </a:lnTo>
                  <a:cubicBezTo>
                    <a:pt x="2421" y="6211"/>
                    <a:pt x="2460" y="6259"/>
                    <a:pt x="2507" y="6259"/>
                  </a:cubicBezTo>
                  <a:lnTo>
                    <a:pt x="3742" y="6259"/>
                  </a:lnTo>
                  <a:cubicBezTo>
                    <a:pt x="3790" y="6259"/>
                    <a:pt x="3838" y="6211"/>
                    <a:pt x="3838" y="6163"/>
                  </a:cubicBezTo>
                  <a:lnTo>
                    <a:pt x="3838" y="5618"/>
                  </a:lnTo>
                  <a:cubicBezTo>
                    <a:pt x="4029" y="5560"/>
                    <a:pt x="4211" y="5484"/>
                    <a:pt x="4383" y="5388"/>
                  </a:cubicBezTo>
                  <a:lnTo>
                    <a:pt x="4766" y="5771"/>
                  </a:lnTo>
                  <a:cubicBezTo>
                    <a:pt x="4785" y="5790"/>
                    <a:pt x="4809" y="5800"/>
                    <a:pt x="4833" y="5800"/>
                  </a:cubicBezTo>
                  <a:cubicBezTo>
                    <a:pt x="4857" y="5800"/>
                    <a:pt x="4881" y="5790"/>
                    <a:pt x="4900" y="5771"/>
                  </a:cubicBezTo>
                  <a:lnTo>
                    <a:pt x="5771" y="4900"/>
                  </a:lnTo>
                  <a:cubicBezTo>
                    <a:pt x="5809" y="4871"/>
                    <a:pt x="5809" y="4804"/>
                    <a:pt x="5771" y="4776"/>
                  </a:cubicBezTo>
                  <a:lnTo>
                    <a:pt x="5388" y="4383"/>
                  </a:lnTo>
                  <a:cubicBezTo>
                    <a:pt x="5484" y="4211"/>
                    <a:pt x="5560" y="4029"/>
                    <a:pt x="5608" y="3838"/>
                  </a:cubicBezTo>
                  <a:lnTo>
                    <a:pt x="6163" y="3838"/>
                  </a:lnTo>
                  <a:cubicBezTo>
                    <a:pt x="6211" y="3838"/>
                    <a:pt x="6249" y="3800"/>
                    <a:pt x="6249" y="3742"/>
                  </a:cubicBezTo>
                  <a:lnTo>
                    <a:pt x="6249" y="2517"/>
                  </a:lnTo>
                  <a:cubicBezTo>
                    <a:pt x="6249" y="2460"/>
                    <a:pt x="6211" y="2421"/>
                    <a:pt x="6163" y="2421"/>
                  </a:cubicBezTo>
                  <a:lnTo>
                    <a:pt x="5608" y="2421"/>
                  </a:lnTo>
                  <a:cubicBezTo>
                    <a:pt x="5560" y="2230"/>
                    <a:pt x="5484" y="2048"/>
                    <a:pt x="5388" y="1876"/>
                  </a:cubicBezTo>
                  <a:lnTo>
                    <a:pt x="5771" y="1484"/>
                  </a:lnTo>
                  <a:cubicBezTo>
                    <a:pt x="5809" y="1445"/>
                    <a:pt x="5809" y="1388"/>
                    <a:pt x="5771" y="1350"/>
                  </a:cubicBezTo>
                  <a:lnTo>
                    <a:pt x="4900" y="488"/>
                  </a:lnTo>
                  <a:cubicBezTo>
                    <a:pt x="4881" y="469"/>
                    <a:pt x="4857" y="459"/>
                    <a:pt x="4833" y="459"/>
                  </a:cubicBezTo>
                  <a:cubicBezTo>
                    <a:pt x="4809" y="459"/>
                    <a:pt x="4785" y="469"/>
                    <a:pt x="4766" y="488"/>
                  </a:cubicBezTo>
                  <a:lnTo>
                    <a:pt x="4383" y="871"/>
                  </a:lnTo>
                  <a:cubicBezTo>
                    <a:pt x="4211" y="775"/>
                    <a:pt x="4029" y="699"/>
                    <a:pt x="3838" y="641"/>
                  </a:cubicBezTo>
                  <a:lnTo>
                    <a:pt x="3838" y="96"/>
                  </a:lnTo>
                  <a:cubicBezTo>
                    <a:pt x="3838" y="48"/>
                    <a:pt x="3790" y="0"/>
                    <a:pt x="3742" y="0"/>
                  </a:cubicBezTo>
                  <a:close/>
                </a:path>
              </a:pathLst>
            </a:custGeom>
            <a:solidFill>
              <a:srgbClr val="E2E9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7151;p39">
              <a:extLst>
                <a:ext uri="{FF2B5EF4-FFF2-40B4-BE49-F238E27FC236}">
                  <a16:creationId xmlns:a16="http://schemas.microsoft.com/office/drawing/2014/main" id="{7FFD13FC-46A9-4F80-906A-F0A5126FA977}"/>
                </a:ext>
              </a:extLst>
            </p:cNvPr>
            <p:cNvSpPr/>
            <p:nvPr/>
          </p:nvSpPr>
          <p:spPr>
            <a:xfrm>
              <a:off x="2658895" y="4028167"/>
              <a:ext cx="36711" cy="66622"/>
            </a:xfrm>
            <a:custGeom>
              <a:avLst/>
              <a:gdLst/>
              <a:ahLst/>
              <a:cxnLst/>
              <a:rect l="l" t="t" r="r" b="b"/>
              <a:pathLst>
                <a:path w="1398" h="2537" extrusionOk="0">
                  <a:moveTo>
                    <a:pt x="1015" y="1"/>
                  </a:moveTo>
                  <a:lnTo>
                    <a:pt x="977" y="10"/>
                  </a:lnTo>
                  <a:lnTo>
                    <a:pt x="948" y="20"/>
                  </a:lnTo>
                  <a:lnTo>
                    <a:pt x="919" y="29"/>
                  </a:lnTo>
                  <a:lnTo>
                    <a:pt x="891" y="39"/>
                  </a:lnTo>
                  <a:lnTo>
                    <a:pt x="852" y="49"/>
                  </a:lnTo>
                  <a:lnTo>
                    <a:pt x="833" y="58"/>
                  </a:lnTo>
                  <a:lnTo>
                    <a:pt x="795" y="68"/>
                  </a:lnTo>
                  <a:lnTo>
                    <a:pt x="776" y="77"/>
                  </a:lnTo>
                  <a:lnTo>
                    <a:pt x="738" y="96"/>
                  </a:lnTo>
                  <a:lnTo>
                    <a:pt x="718" y="106"/>
                  </a:lnTo>
                  <a:lnTo>
                    <a:pt x="690" y="125"/>
                  </a:lnTo>
                  <a:lnTo>
                    <a:pt x="661" y="135"/>
                  </a:lnTo>
                  <a:lnTo>
                    <a:pt x="632" y="154"/>
                  </a:lnTo>
                  <a:lnTo>
                    <a:pt x="613" y="163"/>
                  </a:lnTo>
                  <a:lnTo>
                    <a:pt x="584" y="183"/>
                  </a:lnTo>
                  <a:lnTo>
                    <a:pt x="565" y="192"/>
                  </a:lnTo>
                  <a:lnTo>
                    <a:pt x="537" y="211"/>
                  </a:lnTo>
                  <a:lnTo>
                    <a:pt x="517" y="230"/>
                  </a:lnTo>
                  <a:lnTo>
                    <a:pt x="489" y="250"/>
                  </a:lnTo>
                  <a:lnTo>
                    <a:pt x="479" y="259"/>
                  </a:lnTo>
                  <a:lnTo>
                    <a:pt x="431" y="297"/>
                  </a:lnTo>
                  <a:lnTo>
                    <a:pt x="383" y="336"/>
                  </a:lnTo>
                  <a:lnTo>
                    <a:pt x="374" y="355"/>
                  </a:lnTo>
                  <a:lnTo>
                    <a:pt x="364" y="364"/>
                  </a:lnTo>
                  <a:lnTo>
                    <a:pt x="345" y="384"/>
                  </a:lnTo>
                  <a:lnTo>
                    <a:pt x="336" y="403"/>
                  </a:lnTo>
                  <a:lnTo>
                    <a:pt x="307" y="422"/>
                  </a:lnTo>
                  <a:lnTo>
                    <a:pt x="269" y="451"/>
                  </a:lnTo>
                  <a:lnTo>
                    <a:pt x="249" y="479"/>
                  </a:lnTo>
                  <a:lnTo>
                    <a:pt x="230" y="498"/>
                  </a:lnTo>
                  <a:lnTo>
                    <a:pt x="211" y="527"/>
                  </a:lnTo>
                  <a:lnTo>
                    <a:pt x="192" y="556"/>
                  </a:lnTo>
                  <a:lnTo>
                    <a:pt x="173" y="585"/>
                  </a:lnTo>
                  <a:lnTo>
                    <a:pt x="163" y="604"/>
                  </a:lnTo>
                  <a:lnTo>
                    <a:pt x="144" y="632"/>
                  </a:lnTo>
                  <a:lnTo>
                    <a:pt x="135" y="661"/>
                  </a:lnTo>
                  <a:lnTo>
                    <a:pt x="115" y="690"/>
                  </a:lnTo>
                  <a:lnTo>
                    <a:pt x="106" y="719"/>
                  </a:lnTo>
                  <a:lnTo>
                    <a:pt x="96" y="747"/>
                  </a:lnTo>
                  <a:lnTo>
                    <a:pt x="77" y="776"/>
                  </a:lnTo>
                  <a:lnTo>
                    <a:pt x="68" y="805"/>
                  </a:lnTo>
                  <a:lnTo>
                    <a:pt x="58" y="833"/>
                  </a:lnTo>
                  <a:lnTo>
                    <a:pt x="48" y="862"/>
                  </a:lnTo>
                  <a:lnTo>
                    <a:pt x="39" y="891"/>
                  </a:lnTo>
                  <a:lnTo>
                    <a:pt x="29" y="919"/>
                  </a:lnTo>
                  <a:lnTo>
                    <a:pt x="29" y="929"/>
                  </a:lnTo>
                  <a:lnTo>
                    <a:pt x="29" y="948"/>
                  </a:lnTo>
                  <a:lnTo>
                    <a:pt x="10" y="986"/>
                  </a:lnTo>
                  <a:lnTo>
                    <a:pt x="10" y="1015"/>
                  </a:lnTo>
                  <a:cubicBezTo>
                    <a:pt x="10" y="1025"/>
                    <a:pt x="10" y="1034"/>
                    <a:pt x="1" y="1053"/>
                  </a:cubicBezTo>
                  <a:lnTo>
                    <a:pt x="1" y="1073"/>
                  </a:lnTo>
                  <a:cubicBezTo>
                    <a:pt x="1" y="1092"/>
                    <a:pt x="1" y="1111"/>
                    <a:pt x="1" y="1130"/>
                  </a:cubicBezTo>
                  <a:lnTo>
                    <a:pt x="1" y="1168"/>
                  </a:lnTo>
                  <a:lnTo>
                    <a:pt x="1" y="1264"/>
                  </a:lnTo>
                  <a:lnTo>
                    <a:pt x="1" y="1341"/>
                  </a:lnTo>
                  <a:lnTo>
                    <a:pt x="1" y="1360"/>
                  </a:lnTo>
                  <a:cubicBezTo>
                    <a:pt x="1" y="1379"/>
                    <a:pt x="1" y="1408"/>
                    <a:pt x="1" y="1427"/>
                  </a:cubicBezTo>
                  <a:lnTo>
                    <a:pt x="1" y="1436"/>
                  </a:lnTo>
                  <a:cubicBezTo>
                    <a:pt x="58" y="1819"/>
                    <a:pt x="278" y="2164"/>
                    <a:pt x="604" y="2365"/>
                  </a:cubicBezTo>
                  <a:lnTo>
                    <a:pt x="613" y="2374"/>
                  </a:lnTo>
                  <a:lnTo>
                    <a:pt x="623" y="2374"/>
                  </a:lnTo>
                  <a:lnTo>
                    <a:pt x="632" y="2384"/>
                  </a:lnTo>
                  <a:lnTo>
                    <a:pt x="680" y="2403"/>
                  </a:lnTo>
                  <a:lnTo>
                    <a:pt x="699" y="2412"/>
                  </a:lnTo>
                  <a:lnTo>
                    <a:pt x="709" y="2412"/>
                  </a:lnTo>
                  <a:lnTo>
                    <a:pt x="776" y="2451"/>
                  </a:lnTo>
                  <a:lnTo>
                    <a:pt x="804" y="2460"/>
                  </a:lnTo>
                  <a:lnTo>
                    <a:pt x="852" y="2479"/>
                  </a:lnTo>
                  <a:lnTo>
                    <a:pt x="862" y="2479"/>
                  </a:lnTo>
                  <a:lnTo>
                    <a:pt x="910" y="2499"/>
                  </a:lnTo>
                  <a:lnTo>
                    <a:pt x="948" y="2508"/>
                  </a:lnTo>
                  <a:lnTo>
                    <a:pt x="996" y="2518"/>
                  </a:lnTo>
                  <a:lnTo>
                    <a:pt x="1025" y="2527"/>
                  </a:lnTo>
                  <a:lnTo>
                    <a:pt x="1111" y="2537"/>
                  </a:lnTo>
                  <a:lnTo>
                    <a:pt x="1398" y="2537"/>
                  </a:lnTo>
                  <a:lnTo>
                    <a:pt x="1321" y="2527"/>
                  </a:lnTo>
                  <a:lnTo>
                    <a:pt x="1283" y="2518"/>
                  </a:lnTo>
                  <a:lnTo>
                    <a:pt x="1245" y="2508"/>
                  </a:lnTo>
                  <a:lnTo>
                    <a:pt x="1235" y="2508"/>
                  </a:lnTo>
                  <a:lnTo>
                    <a:pt x="1197" y="2499"/>
                  </a:lnTo>
                  <a:lnTo>
                    <a:pt x="1149" y="2479"/>
                  </a:lnTo>
                  <a:lnTo>
                    <a:pt x="1139" y="2479"/>
                  </a:lnTo>
                  <a:lnTo>
                    <a:pt x="1101" y="2460"/>
                  </a:lnTo>
                  <a:lnTo>
                    <a:pt x="1063" y="2451"/>
                  </a:lnTo>
                  <a:lnTo>
                    <a:pt x="996" y="2412"/>
                  </a:lnTo>
                  <a:lnTo>
                    <a:pt x="986" y="2412"/>
                  </a:lnTo>
                  <a:lnTo>
                    <a:pt x="967" y="2403"/>
                  </a:lnTo>
                  <a:lnTo>
                    <a:pt x="919" y="2384"/>
                  </a:lnTo>
                  <a:lnTo>
                    <a:pt x="910" y="2374"/>
                  </a:lnTo>
                  <a:lnTo>
                    <a:pt x="900" y="2374"/>
                  </a:lnTo>
                  <a:lnTo>
                    <a:pt x="891" y="2365"/>
                  </a:lnTo>
                  <a:cubicBezTo>
                    <a:pt x="565" y="2164"/>
                    <a:pt x="345" y="1819"/>
                    <a:pt x="288" y="1436"/>
                  </a:cubicBezTo>
                  <a:lnTo>
                    <a:pt x="288" y="1427"/>
                  </a:lnTo>
                  <a:cubicBezTo>
                    <a:pt x="288" y="1398"/>
                    <a:pt x="288" y="1379"/>
                    <a:pt x="288" y="1360"/>
                  </a:cubicBezTo>
                  <a:lnTo>
                    <a:pt x="288" y="1341"/>
                  </a:lnTo>
                  <a:lnTo>
                    <a:pt x="288" y="1264"/>
                  </a:lnTo>
                  <a:lnTo>
                    <a:pt x="288" y="1168"/>
                  </a:lnTo>
                  <a:lnTo>
                    <a:pt x="288" y="1130"/>
                  </a:lnTo>
                  <a:cubicBezTo>
                    <a:pt x="288" y="1111"/>
                    <a:pt x="288" y="1092"/>
                    <a:pt x="288" y="1073"/>
                  </a:cubicBezTo>
                  <a:lnTo>
                    <a:pt x="288" y="1053"/>
                  </a:lnTo>
                  <a:cubicBezTo>
                    <a:pt x="288" y="1034"/>
                    <a:pt x="288" y="1025"/>
                    <a:pt x="297" y="1015"/>
                  </a:cubicBezTo>
                  <a:lnTo>
                    <a:pt x="297" y="986"/>
                  </a:lnTo>
                  <a:lnTo>
                    <a:pt x="307" y="948"/>
                  </a:lnTo>
                  <a:lnTo>
                    <a:pt x="307" y="929"/>
                  </a:lnTo>
                  <a:lnTo>
                    <a:pt x="307" y="919"/>
                  </a:lnTo>
                  <a:lnTo>
                    <a:pt x="316" y="891"/>
                  </a:lnTo>
                  <a:lnTo>
                    <a:pt x="326" y="862"/>
                  </a:lnTo>
                  <a:lnTo>
                    <a:pt x="336" y="833"/>
                  </a:lnTo>
                  <a:lnTo>
                    <a:pt x="345" y="805"/>
                  </a:lnTo>
                  <a:lnTo>
                    <a:pt x="355" y="776"/>
                  </a:lnTo>
                  <a:lnTo>
                    <a:pt x="374" y="747"/>
                  </a:lnTo>
                  <a:lnTo>
                    <a:pt x="383" y="719"/>
                  </a:lnTo>
                  <a:lnTo>
                    <a:pt x="393" y="690"/>
                  </a:lnTo>
                  <a:lnTo>
                    <a:pt x="412" y="661"/>
                  </a:lnTo>
                  <a:lnTo>
                    <a:pt x="422" y="632"/>
                  </a:lnTo>
                  <a:lnTo>
                    <a:pt x="441" y="604"/>
                  </a:lnTo>
                  <a:lnTo>
                    <a:pt x="450" y="585"/>
                  </a:lnTo>
                  <a:lnTo>
                    <a:pt x="470" y="556"/>
                  </a:lnTo>
                  <a:lnTo>
                    <a:pt x="489" y="527"/>
                  </a:lnTo>
                  <a:lnTo>
                    <a:pt x="508" y="498"/>
                  </a:lnTo>
                  <a:lnTo>
                    <a:pt x="527" y="479"/>
                  </a:lnTo>
                  <a:lnTo>
                    <a:pt x="546" y="451"/>
                  </a:lnTo>
                  <a:lnTo>
                    <a:pt x="556" y="431"/>
                  </a:lnTo>
                  <a:lnTo>
                    <a:pt x="584" y="412"/>
                  </a:lnTo>
                  <a:lnTo>
                    <a:pt x="613" y="384"/>
                  </a:lnTo>
                  <a:lnTo>
                    <a:pt x="632" y="364"/>
                  </a:lnTo>
                  <a:lnTo>
                    <a:pt x="642" y="355"/>
                  </a:lnTo>
                  <a:lnTo>
                    <a:pt x="651" y="336"/>
                  </a:lnTo>
                  <a:lnTo>
                    <a:pt x="690" y="297"/>
                  </a:lnTo>
                  <a:lnTo>
                    <a:pt x="699" y="297"/>
                  </a:lnTo>
                  <a:lnTo>
                    <a:pt x="738" y="259"/>
                  </a:lnTo>
                  <a:lnTo>
                    <a:pt x="757" y="250"/>
                  </a:lnTo>
                  <a:lnTo>
                    <a:pt x="785" y="230"/>
                  </a:lnTo>
                  <a:lnTo>
                    <a:pt x="804" y="211"/>
                  </a:lnTo>
                  <a:lnTo>
                    <a:pt x="833" y="192"/>
                  </a:lnTo>
                  <a:lnTo>
                    <a:pt x="852" y="183"/>
                  </a:lnTo>
                  <a:lnTo>
                    <a:pt x="881" y="163"/>
                  </a:lnTo>
                  <a:lnTo>
                    <a:pt x="900" y="154"/>
                  </a:lnTo>
                  <a:lnTo>
                    <a:pt x="929" y="135"/>
                  </a:lnTo>
                  <a:lnTo>
                    <a:pt x="948" y="125"/>
                  </a:lnTo>
                  <a:lnTo>
                    <a:pt x="977" y="106"/>
                  </a:lnTo>
                  <a:lnTo>
                    <a:pt x="1005" y="96"/>
                  </a:lnTo>
                  <a:lnTo>
                    <a:pt x="1034" y="77"/>
                  </a:lnTo>
                  <a:lnTo>
                    <a:pt x="1063" y="68"/>
                  </a:lnTo>
                  <a:lnTo>
                    <a:pt x="1092" y="58"/>
                  </a:lnTo>
                  <a:lnTo>
                    <a:pt x="1120" y="49"/>
                  </a:lnTo>
                  <a:lnTo>
                    <a:pt x="1149" y="39"/>
                  </a:lnTo>
                  <a:lnTo>
                    <a:pt x="1178" y="29"/>
                  </a:lnTo>
                  <a:lnTo>
                    <a:pt x="1216" y="20"/>
                  </a:lnTo>
                  <a:lnTo>
                    <a:pt x="1245" y="10"/>
                  </a:lnTo>
                  <a:lnTo>
                    <a:pt x="1273" y="1"/>
                  </a:lnTo>
                  <a:close/>
                </a:path>
              </a:pathLst>
            </a:custGeom>
            <a:solidFill>
              <a:srgbClr val="AAB6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1" name="Google Shape;7605;p39">
            <a:extLst>
              <a:ext uri="{FF2B5EF4-FFF2-40B4-BE49-F238E27FC236}">
                <a16:creationId xmlns:a16="http://schemas.microsoft.com/office/drawing/2014/main" id="{64336B50-FB07-438F-BAF9-F7CDC248A869}"/>
              </a:ext>
            </a:extLst>
          </p:cNvPr>
          <p:cNvGrpSpPr/>
          <p:nvPr/>
        </p:nvGrpSpPr>
        <p:grpSpPr>
          <a:xfrm>
            <a:off x="6420784" y="1571049"/>
            <a:ext cx="426493" cy="601182"/>
            <a:chOff x="5394478" y="1514533"/>
            <a:chExt cx="249076" cy="351096"/>
          </a:xfrm>
        </p:grpSpPr>
        <p:sp>
          <p:nvSpPr>
            <p:cNvPr id="222" name="Google Shape;7606;p39">
              <a:extLst>
                <a:ext uri="{FF2B5EF4-FFF2-40B4-BE49-F238E27FC236}">
                  <a16:creationId xmlns:a16="http://schemas.microsoft.com/office/drawing/2014/main" id="{98C42AD6-C362-455B-A5C3-E05E4024E865}"/>
                </a:ext>
              </a:extLst>
            </p:cNvPr>
            <p:cNvSpPr/>
            <p:nvPr/>
          </p:nvSpPr>
          <p:spPr>
            <a:xfrm>
              <a:off x="5394478" y="1537143"/>
              <a:ext cx="249076" cy="328486"/>
            </a:xfrm>
            <a:custGeom>
              <a:avLst/>
              <a:gdLst/>
              <a:ahLst/>
              <a:cxnLst/>
              <a:rect l="l" t="t" r="r" b="b"/>
              <a:pathLst>
                <a:path w="9485" h="12509" extrusionOk="0">
                  <a:moveTo>
                    <a:pt x="651" y="0"/>
                  </a:moveTo>
                  <a:cubicBezTo>
                    <a:pt x="287" y="0"/>
                    <a:pt x="0" y="288"/>
                    <a:pt x="0" y="651"/>
                  </a:cubicBezTo>
                  <a:lnTo>
                    <a:pt x="0" y="11868"/>
                  </a:lnTo>
                  <a:cubicBezTo>
                    <a:pt x="0" y="12222"/>
                    <a:pt x="287" y="12509"/>
                    <a:pt x="651" y="12509"/>
                  </a:cubicBezTo>
                  <a:lnTo>
                    <a:pt x="8843" y="12509"/>
                  </a:lnTo>
                  <a:cubicBezTo>
                    <a:pt x="9197" y="12509"/>
                    <a:pt x="9484" y="12222"/>
                    <a:pt x="9484" y="11868"/>
                  </a:cubicBezTo>
                  <a:lnTo>
                    <a:pt x="9484" y="642"/>
                  </a:lnTo>
                  <a:cubicBezTo>
                    <a:pt x="9484" y="288"/>
                    <a:pt x="9197" y="0"/>
                    <a:pt x="8843" y="0"/>
                  </a:cubicBezTo>
                  <a:lnTo>
                    <a:pt x="5398" y="0"/>
                  </a:lnTo>
                  <a:cubicBezTo>
                    <a:pt x="5398" y="354"/>
                    <a:pt x="5101" y="642"/>
                    <a:pt x="4747" y="642"/>
                  </a:cubicBezTo>
                  <a:cubicBezTo>
                    <a:pt x="4393" y="642"/>
                    <a:pt x="4096" y="354"/>
                    <a:pt x="4096" y="0"/>
                  </a:cubicBezTo>
                  <a:close/>
                </a:path>
              </a:pathLst>
            </a:custGeom>
            <a:solidFill>
              <a:srgbClr val="BEC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7607;p39">
              <a:extLst>
                <a:ext uri="{FF2B5EF4-FFF2-40B4-BE49-F238E27FC236}">
                  <a16:creationId xmlns:a16="http://schemas.microsoft.com/office/drawing/2014/main" id="{51F3B1E5-47ED-4CFB-BFA1-34C8AFE00228}"/>
                </a:ext>
              </a:extLst>
            </p:cNvPr>
            <p:cNvSpPr/>
            <p:nvPr/>
          </p:nvSpPr>
          <p:spPr>
            <a:xfrm>
              <a:off x="5405770" y="1537143"/>
              <a:ext cx="226729" cy="305876"/>
            </a:xfrm>
            <a:custGeom>
              <a:avLst/>
              <a:gdLst/>
              <a:ahLst/>
              <a:cxnLst/>
              <a:rect l="l" t="t" r="r" b="b"/>
              <a:pathLst>
                <a:path w="8634" h="11648" extrusionOk="0">
                  <a:moveTo>
                    <a:pt x="1944" y="0"/>
                  </a:moveTo>
                  <a:lnTo>
                    <a:pt x="1944" y="211"/>
                  </a:lnTo>
                  <a:cubicBezTo>
                    <a:pt x="1944" y="335"/>
                    <a:pt x="1848" y="431"/>
                    <a:pt x="1733" y="431"/>
                  </a:cubicBezTo>
                  <a:lnTo>
                    <a:pt x="432" y="431"/>
                  </a:lnTo>
                  <a:cubicBezTo>
                    <a:pt x="192" y="431"/>
                    <a:pt x="1" y="622"/>
                    <a:pt x="1" y="862"/>
                  </a:cubicBezTo>
                  <a:lnTo>
                    <a:pt x="1" y="11217"/>
                  </a:lnTo>
                  <a:cubicBezTo>
                    <a:pt x="1" y="11456"/>
                    <a:pt x="192" y="11647"/>
                    <a:pt x="432" y="11647"/>
                  </a:cubicBezTo>
                  <a:lnTo>
                    <a:pt x="8193" y="11647"/>
                  </a:lnTo>
                  <a:cubicBezTo>
                    <a:pt x="8432" y="11647"/>
                    <a:pt x="8633" y="11456"/>
                    <a:pt x="8633" y="11217"/>
                  </a:cubicBezTo>
                  <a:lnTo>
                    <a:pt x="8633" y="862"/>
                  </a:lnTo>
                  <a:cubicBezTo>
                    <a:pt x="8624" y="622"/>
                    <a:pt x="8432" y="431"/>
                    <a:pt x="8203" y="431"/>
                  </a:cubicBezTo>
                  <a:lnTo>
                    <a:pt x="6901" y="431"/>
                  </a:lnTo>
                  <a:cubicBezTo>
                    <a:pt x="6786" y="431"/>
                    <a:pt x="6691" y="335"/>
                    <a:pt x="6691" y="211"/>
                  </a:cubicBezTo>
                  <a:lnTo>
                    <a:pt x="6691" y="0"/>
                  </a:lnTo>
                  <a:lnTo>
                    <a:pt x="4968" y="0"/>
                  </a:lnTo>
                  <a:cubicBezTo>
                    <a:pt x="4968" y="354"/>
                    <a:pt x="4671" y="651"/>
                    <a:pt x="4317" y="651"/>
                  </a:cubicBezTo>
                  <a:cubicBezTo>
                    <a:pt x="3963" y="651"/>
                    <a:pt x="3666" y="354"/>
                    <a:pt x="3666" y="0"/>
                  </a:cubicBezTo>
                  <a:close/>
                </a:path>
              </a:pathLst>
            </a:custGeom>
            <a:solidFill>
              <a:srgbClr val="ACBDC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7608;p39">
              <a:extLst>
                <a:ext uri="{FF2B5EF4-FFF2-40B4-BE49-F238E27FC236}">
                  <a16:creationId xmlns:a16="http://schemas.microsoft.com/office/drawing/2014/main" id="{BD5150A1-0638-493E-BB0D-BE34D7D4036F}"/>
                </a:ext>
              </a:extLst>
            </p:cNvPr>
            <p:cNvSpPr/>
            <p:nvPr/>
          </p:nvSpPr>
          <p:spPr>
            <a:xfrm>
              <a:off x="5417088" y="1559753"/>
              <a:ext cx="203856" cy="271949"/>
            </a:xfrm>
            <a:custGeom>
              <a:avLst/>
              <a:gdLst/>
              <a:ahLst/>
              <a:cxnLst/>
              <a:rect l="l" t="t" r="r" b="b"/>
              <a:pathLst>
                <a:path w="7763" h="10356" extrusionOk="0">
                  <a:moveTo>
                    <a:pt x="211" y="1"/>
                  </a:moveTo>
                  <a:cubicBezTo>
                    <a:pt x="96" y="1"/>
                    <a:pt x="1" y="96"/>
                    <a:pt x="1" y="221"/>
                  </a:cubicBezTo>
                  <a:lnTo>
                    <a:pt x="1" y="10136"/>
                  </a:lnTo>
                  <a:cubicBezTo>
                    <a:pt x="1" y="10250"/>
                    <a:pt x="96" y="10356"/>
                    <a:pt x="211" y="10356"/>
                  </a:cubicBezTo>
                  <a:lnTo>
                    <a:pt x="7552" y="10356"/>
                  </a:lnTo>
                  <a:cubicBezTo>
                    <a:pt x="7666" y="10346"/>
                    <a:pt x="7762" y="10250"/>
                    <a:pt x="7762" y="10136"/>
                  </a:cubicBezTo>
                  <a:lnTo>
                    <a:pt x="7762" y="221"/>
                  </a:lnTo>
                  <a:cubicBezTo>
                    <a:pt x="7762" y="96"/>
                    <a:pt x="7666" y="1"/>
                    <a:pt x="755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7609;p39">
              <a:extLst>
                <a:ext uri="{FF2B5EF4-FFF2-40B4-BE49-F238E27FC236}">
                  <a16:creationId xmlns:a16="http://schemas.microsoft.com/office/drawing/2014/main" id="{88A8A4D1-34A8-48B3-BD95-8E0F591CC99F}"/>
                </a:ext>
              </a:extLst>
            </p:cNvPr>
            <p:cNvSpPr/>
            <p:nvPr/>
          </p:nvSpPr>
          <p:spPr>
            <a:xfrm>
              <a:off x="5468111" y="1514533"/>
              <a:ext cx="101810" cy="50787"/>
            </a:xfrm>
            <a:custGeom>
              <a:avLst/>
              <a:gdLst/>
              <a:ahLst/>
              <a:cxnLst/>
              <a:rect l="l" t="t" r="r" b="b"/>
              <a:pathLst>
                <a:path w="3877" h="1934" extrusionOk="0">
                  <a:moveTo>
                    <a:pt x="1938" y="538"/>
                  </a:moveTo>
                  <a:cubicBezTo>
                    <a:pt x="2106" y="538"/>
                    <a:pt x="2269" y="667"/>
                    <a:pt x="2269" y="861"/>
                  </a:cubicBezTo>
                  <a:cubicBezTo>
                    <a:pt x="2269" y="1043"/>
                    <a:pt x="2115" y="1187"/>
                    <a:pt x="1943" y="1187"/>
                  </a:cubicBezTo>
                  <a:cubicBezTo>
                    <a:pt x="1656" y="1187"/>
                    <a:pt x="1513" y="833"/>
                    <a:pt x="1713" y="632"/>
                  </a:cubicBezTo>
                  <a:cubicBezTo>
                    <a:pt x="1778" y="567"/>
                    <a:pt x="1859" y="538"/>
                    <a:pt x="1938" y="538"/>
                  </a:cubicBezTo>
                  <a:close/>
                  <a:moveTo>
                    <a:pt x="1938" y="0"/>
                  </a:moveTo>
                  <a:cubicBezTo>
                    <a:pt x="1649" y="0"/>
                    <a:pt x="1359" y="144"/>
                    <a:pt x="1197" y="431"/>
                  </a:cubicBezTo>
                  <a:lnTo>
                    <a:pt x="431" y="431"/>
                  </a:lnTo>
                  <a:cubicBezTo>
                    <a:pt x="192" y="431"/>
                    <a:pt x="0" y="622"/>
                    <a:pt x="0" y="861"/>
                  </a:cubicBezTo>
                  <a:lnTo>
                    <a:pt x="0" y="1723"/>
                  </a:lnTo>
                  <a:cubicBezTo>
                    <a:pt x="0" y="1838"/>
                    <a:pt x="96" y="1933"/>
                    <a:pt x="211" y="1933"/>
                  </a:cubicBezTo>
                  <a:lnTo>
                    <a:pt x="3666" y="1933"/>
                  </a:lnTo>
                  <a:cubicBezTo>
                    <a:pt x="3781" y="1933"/>
                    <a:pt x="3876" y="1838"/>
                    <a:pt x="3876" y="1723"/>
                  </a:cubicBezTo>
                  <a:lnTo>
                    <a:pt x="3876" y="861"/>
                  </a:lnTo>
                  <a:cubicBezTo>
                    <a:pt x="3876" y="622"/>
                    <a:pt x="3685" y="431"/>
                    <a:pt x="3455" y="431"/>
                  </a:cubicBezTo>
                  <a:lnTo>
                    <a:pt x="2680" y="431"/>
                  </a:lnTo>
                  <a:cubicBezTo>
                    <a:pt x="2517" y="144"/>
                    <a:pt x="2228" y="0"/>
                    <a:pt x="1938" y="0"/>
                  </a:cubicBezTo>
                  <a:close/>
                </a:path>
              </a:pathLst>
            </a:custGeom>
            <a:solidFill>
              <a:srgbClr val="C5D1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7610;p39">
              <a:extLst>
                <a:ext uri="{FF2B5EF4-FFF2-40B4-BE49-F238E27FC236}">
                  <a16:creationId xmlns:a16="http://schemas.microsoft.com/office/drawing/2014/main" id="{0D3A443F-C7F8-459A-9AA9-160A81AAB206}"/>
                </a:ext>
              </a:extLst>
            </p:cNvPr>
            <p:cNvSpPr/>
            <p:nvPr/>
          </p:nvSpPr>
          <p:spPr>
            <a:xfrm>
              <a:off x="5448258" y="1670098"/>
              <a:ext cx="28413" cy="28413"/>
            </a:xfrm>
            <a:custGeom>
              <a:avLst/>
              <a:gdLst/>
              <a:ahLst/>
              <a:cxnLst/>
              <a:rect l="l" t="t" r="r" b="b"/>
              <a:pathLst>
                <a:path w="1082" h="1082" extrusionOk="0">
                  <a:moveTo>
                    <a:pt x="546" y="0"/>
                  </a:moveTo>
                  <a:cubicBezTo>
                    <a:pt x="240" y="0"/>
                    <a:pt x="0" y="249"/>
                    <a:pt x="0" y="546"/>
                  </a:cubicBezTo>
                  <a:cubicBezTo>
                    <a:pt x="0" y="842"/>
                    <a:pt x="240" y="1082"/>
                    <a:pt x="546" y="1082"/>
                  </a:cubicBezTo>
                  <a:cubicBezTo>
                    <a:pt x="843" y="1082"/>
                    <a:pt x="1082" y="842"/>
                    <a:pt x="1082" y="546"/>
                  </a:cubicBezTo>
                  <a:cubicBezTo>
                    <a:pt x="1082" y="249"/>
                    <a:pt x="843" y="0"/>
                    <a:pt x="546" y="0"/>
                  </a:cubicBezTo>
                  <a:close/>
                </a:path>
              </a:pathLst>
            </a:custGeom>
            <a:solidFill>
              <a:srgbClr val="6376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7611;p39">
              <a:extLst>
                <a:ext uri="{FF2B5EF4-FFF2-40B4-BE49-F238E27FC236}">
                  <a16:creationId xmlns:a16="http://schemas.microsoft.com/office/drawing/2014/main" id="{591C01F2-50A4-4907-A035-B08B732FEE08}"/>
                </a:ext>
              </a:extLst>
            </p:cNvPr>
            <p:cNvSpPr/>
            <p:nvPr/>
          </p:nvSpPr>
          <p:spPr>
            <a:xfrm>
              <a:off x="5448258" y="1721095"/>
              <a:ext cx="28413" cy="28440"/>
            </a:xfrm>
            <a:custGeom>
              <a:avLst/>
              <a:gdLst/>
              <a:ahLst/>
              <a:cxnLst/>
              <a:rect l="l" t="t" r="r" b="b"/>
              <a:pathLst>
                <a:path w="1082" h="1083" extrusionOk="0">
                  <a:moveTo>
                    <a:pt x="546" y="1"/>
                  </a:moveTo>
                  <a:cubicBezTo>
                    <a:pt x="240" y="1"/>
                    <a:pt x="0" y="240"/>
                    <a:pt x="0" y="537"/>
                  </a:cubicBezTo>
                  <a:cubicBezTo>
                    <a:pt x="0" y="843"/>
                    <a:pt x="240" y="1082"/>
                    <a:pt x="546" y="1082"/>
                  </a:cubicBezTo>
                  <a:cubicBezTo>
                    <a:pt x="843" y="1082"/>
                    <a:pt x="1082" y="843"/>
                    <a:pt x="1082" y="537"/>
                  </a:cubicBezTo>
                  <a:cubicBezTo>
                    <a:pt x="1082" y="240"/>
                    <a:pt x="843" y="1"/>
                    <a:pt x="546" y="1"/>
                  </a:cubicBezTo>
                  <a:close/>
                </a:path>
              </a:pathLst>
            </a:custGeom>
            <a:solidFill>
              <a:srgbClr val="6376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7612;p39">
              <a:extLst>
                <a:ext uri="{FF2B5EF4-FFF2-40B4-BE49-F238E27FC236}">
                  <a16:creationId xmlns:a16="http://schemas.microsoft.com/office/drawing/2014/main" id="{FCB7F326-144D-4211-AE15-3B7C459EF8CB}"/>
                </a:ext>
              </a:extLst>
            </p:cNvPr>
            <p:cNvSpPr/>
            <p:nvPr/>
          </p:nvSpPr>
          <p:spPr>
            <a:xfrm>
              <a:off x="5448258" y="1772118"/>
              <a:ext cx="28413" cy="28440"/>
            </a:xfrm>
            <a:custGeom>
              <a:avLst/>
              <a:gdLst/>
              <a:ahLst/>
              <a:cxnLst/>
              <a:rect l="l" t="t" r="r" b="b"/>
              <a:pathLst>
                <a:path w="1082" h="1083" extrusionOk="0">
                  <a:moveTo>
                    <a:pt x="546" y="1"/>
                  </a:moveTo>
                  <a:cubicBezTo>
                    <a:pt x="240" y="1"/>
                    <a:pt x="0" y="240"/>
                    <a:pt x="0" y="537"/>
                  </a:cubicBezTo>
                  <a:cubicBezTo>
                    <a:pt x="0" y="833"/>
                    <a:pt x="240" y="1082"/>
                    <a:pt x="546" y="1082"/>
                  </a:cubicBezTo>
                  <a:cubicBezTo>
                    <a:pt x="843" y="1082"/>
                    <a:pt x="1082" y="833"/>
                    <a:pt x="1082" y="537"/>
                  </a:cubicBezTo>
                  <a:cubicBezTo>
                    <a:pt x="1082" y="240"/>
                    <a:pt x="843" y="1"/>
                    <a:pt x="546" y="1"/>
                  </a:cubicBezTo>
                  <a:close/>
                </a:path>
              </a:pathLst>
            </a:custGeom>
            <a:solidFill>
              <a:srgbClr val="6376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7613;p39">
              <a:extLst>
                <a:ext uri="{FF2B5EF4-FFF2-40B4-BE49-F238E27FC236}">
                  <a16:creationId xmlns:a16="http://schemas.microsoft.com/office/drawing/2014/main" id="{585B1541-B210-4BA7-AB44-A24E3F2B469D}"/>
                </a:ext>
              </a:extLst>
            </p:cNvPr>
            <p:cNvSpPr/>
            <p:nvPr/>
          </p:nvSpPr>
          <p:spPr>
            <a:xfrm>
              <a:off x="5488961" y="1667314"/>
              <a:ext cx="66123" cy="11344"/>
            </a:xfrm>
            <a:custGeom>
              <a:avLst/>
              <a:gdLst/>
              <a:ahLst/>
              <a:cxnLst/>
              <a:rect l="l" t="t" r="r" b="b"/>
              <a:pathLst>
                <a:path w="2518" h="432" extrusionOk="0">
                  <a:moveTo>
                    <a:pt x="288" y="1"/>
                  </a:moveTo>
                  <a:cubicBezTo>
                    <a:pt x="1" y="1"/>
                    <a:pt x="1" y="431"/>
                    <a:pt x="288" y="431"/>
                  </a:cubicBezTo>
                  <a:lnTo>
                    <a:pt x="2231" y="431"/>
                  </a:lnTo>
                  <a:cubicBezTo>
                    <a:pt x="2518" y="431"/>
                    <a:pt x="2518" y="1"/>
                    <a:pt x="2231" y="1"/>
                  </a:cubicBezTo>
                  <a:close/>
                </a:path>
              </a:pathLst>
            </a:custGeom>
            <a:solidFill>
              <a:srgbClr val="E3E9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7614;p39">
              <a:extLst>
                <a:ext uri="{FF2B5EF4-FFF2-40B4-BE49-F238E27FC236}">
                  <a16:creationId xmlns:a16="http://schemas.microsoft.com/office/drawing/2014/main" id="{1355582C-C301-4EA9-91E8-94BF9047C8FD}"/>
                </a:ext>
              </a:extLst>
            </p:cNvPr>
            <p:cNvSpPr/>
            <p:nvPr/>
          </p:nvSpPr>
          <p:spPr>
            <a:xfrm>
              <a:off x="5488725" y="1689950"/>
              <a:ext cx="105828" cy="11318"/>
            </a:xfrm>
            <a:custGeom>
              <a:avLst/>
              <a:gdLst/>
              <a:ahLst/>
              <a:cxnLst/>
              <a:rect l="l" t="t" r="r" b="b"/>
              <a:pathLst>
                <a:path w="4030" h="431" extrusionOk="0">
                  <a:moveTo>
                    <a:pt x="297" y="0"/>
                  </a:moveTo>
                  <a:cubicBezTo>
                    <a:pt x="0" y="0"/>
                    <a:pt x="0" y="431"/>
                    <a:pt x="297" y="431"/>
                  </a:cubicBezTo>
                  <a:lnTo>
                    <a:pt x="3742" y="431"/>
                  </a:lnTo>
                  <a:cubicBezTo>
                    <a:pt x="4029" y="431"/>
                    <a:pt x="4029" y="0"/>
                    <a:pt x="3742" y="0"/>
                  </a:cubicBezTo>
                  <a:close/>
                </a:path>
              </a:pathLst>
            </a:custGeom>
            <a:solidFill>
              <a:srgbClr val="C5D1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7615;p39">
              <a:extLst>
                <a:ext uri="{FF2B5EF4-FFF2-40B4-BE49-F238E27FC236}">
                  <a16:creationId xmlns:a16="http://schemas.microsoft.com/office/drawing/2014/main" id="{71226CA9-D8DD-4A8F-A680-A1CD5DD06BC8}"/>
                </a:ext>
              </a:extLst>
            </p:cNvPr>
            <p:cNvSpPr/>
            <p:nvPr/>
          </p:nvSpPr>
          <p:spPr>
            <a:xfrm>
              <a:off x="5488961" y="1718337"/>
              <a:ext cx="66123" cy="11344"/>
            </a:xfrm>
            <a:custGeom>
              <a:avLst/>
              <a:gdLst/>
              <a:ahLst/>
              <a:cxnLst/>
              <a:rect l="l" t="t" r="r" b="b"/>
              <a:pathLst>
                <a:path w="2518" h="432" extrusionOk="0">
                  <a:moveTo>
                    <a:pt x="288" y="1"/>
                  </a:moveTo>
                  <a:cubicBezTo>
                    <a:pt x="1" y="1"/>
                    <a:pt x="1" y="431"/>
                    <a:pt x="288" y="431"/>
                  </a:cubicBezTo>
                  <a:lnTo>
                    <a:pt x="2231" y="431"/>
                  </a:lnTo>
                  <a:cubicBezTo>
                    <a:pt x="2518" y="431"/>
                    <a:pt x="2518" y="1"/>
                    <a:pt x="2231" y="1"/>
                  </a:cubicBezTo>
                  <a:close/>
                </a:path>
              </a:pathLst>
            </a:custGeom>
            <a:solidFill>
              <a:srgbClr val="E3E9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7616;p39">
              <a:extLst>
                <a:ext uri="{FF2B5EF4-FFF2-40B4-BE49-F238E27FC236}">
                  <a16:creationId xmlns:a16="http://schemas.microsoft.com/office/drawing/2014/main" id="{06A17F4E-6DF7-41F1-A811-4F7005FA23DF}"/>
                </a:ext>
              </a:extLst>
            </p:cNvPr>
            <p:cNvSpPr/>
            <p:nvPr/>
          </p:nvSpPr>
          <p:spPr>
            <a:xfrm>
              <a:off x="5488725" y="1740947"/>
              <a:ext cx="105828" cy="11344"/>
            </a:xfrm>
            <a:custGeom>
              <a:avLst/>
              <a:gdLst/>
              <a:ahLst/>
              <a:cxnLst/>
              <a:rect l="l" t="t" r="r" b="b"/>
              <a:pathLst>
                <a:path w="4030" h="432" extrusionOk="0">
                  <a:moveTo>
                    <a:pt x="297" y="1"/>
                  </a:moveTo>
                  <a:cubicBezTo>
                    <a:pt x="0" y="1"/>
                    <a:pt x="0" y="432"/>
                    <a:pt x="297" y="432"/>
                  </a:cubicBezTo>
                  <a:lnTo>
                    <a:pt x="3742" y="432"/>
                  </a:lnTo>
                  <a:cubicBezTo>
                    <a:pt x="4029" y="432"/>
                    <a:pt x="4029" y="1"/>
                    <a:pt x="3742" y="1"/>
                  </a:cubicBezTo>
                  <a:close/>
                </a:path>
              </a:pathLst>
            </a:custGeom>
            <a:solidFill>
              <a:srgbClr val="C5D1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7617;p39">
              <a:extLst>
                <a:ext uri="{FF2B5EF4-FFF2-40B4-BE49-F238E27FC236}">
                  <a16:creationId xmlns:a16="http://schemas.microsoft.com/office/drawing/2014/main" id="{A662B8FA-29A3-472A-8D56-F48F4B6A9966}"/>
                </a:ext>
              </a:extLst>
            </p:cNvPr>
            <p:cNvSpPr/>
            <p:nvPr/>
          </p:nvSpPr>
          <p:spPr>
            <a:xfrm>
              <a:off x="5488961" y="1769360"/>
              <a:ext cx="66123" cy="11318"/>
            </a:xfrm>
            <a:custGeom>
              <a:avLst/>
              <a:gdLst/>
              <a:ahLst/>
              <a:cxnLst/>
              <a:rect l="l" t="t" r="r" b="b"/>
              <a:pathLst>
                <a:path w="2518" h="431" extrusionOk="0">
                  <a:moveTo>
                    <a:pt x="288" y="0"/>
                  </a:moveTo>
                  <a:cubicBezTo>
                    <a:pt x="1" y="0"/>
                    <a:pt x="1" y="431"/>
                    <a:pt x="288" y="431"/>
                  </a:cubicBezTo>
                  <a:lnTo>
                    <a:pt x="2231" y="431"/>
                  </a:lnTo>
                  <a:cubicBezTo>
                    <a:pt x="2518" y="431"/>
                    <a:pt x="2518" y="0"/>
                    <a:pt x="2231" y="0"/>
                  </a:cubicBezTo>
                  <a:close/>
                </a:path>
              </a:pathLst>
            </a:custGeom>
            <a:solidFill>
              <a:srgbClr val="E3E9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7618;p39">
              <a:extLst>
                <a:ext uri="{FF2B5EF4-FFF2-40B4-BE49-F238E27FC236}">
                  <a16:creationId xmlns:a16="http://schemas.microsoft.com/office/drawing/2014/main" id="{408CEDD8-9FCD-4DEF-B3CF-B19064200651}"/>
                </a:ext>
              </a:extLst>
            </p:cNvPr>
            <p:cNvSpPr/>
            <p:nvPr/>
          </p:nvSpPr>
          <p:spPr>
            <a:xfrm>
              <a:off x="5488725" y="1791970"/>
              <a:ext cx="105828" cy="11344"/>
            </a:xfrm>
            <a:custGeom>
              <a:avLst/>
              <a:gdLst/>
              <a:ahLst/>
              <a:cxnLst/>
              <a:rect l="l" t="t" r="r" b="b"/>
              <a:pathLst>
                <a:path w="4030" h="432" extrusionOk="0">
                  <a:moveTo>
                    <a:pt x="297" y="1"/>
                  </a:moveTo>
                  <a:cubicBezTo>
                    <a:pt x="0" y="1"/>
                    <a:pt x="0" y="431"/>
                    <a:pt x="297" y="431"/>
                  </a:cubicBezTo>
                  <a:lnTo>
                    <a:pt x="3742" y="431"/>
                  </a:lnTo>
                  <a:cubicBezTo>
                    <a:pt x="4029" y="431"/>
                    <a:pt x="4029" y="1"/>
                    <a:pt x="3742" y="1"/>
                  </a:cubicBezTo>
                  <a:close/>
                </a:path>
              </a:pathLst>
            </a:custGeom>
            <a:solidFill>
              <a:srgbClr val="C5D1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7619;p39">
              <a:extLst>
                <a:ext uri="{FF2B5EF4-FFF2-40B4-BE49-F238E27FC236}">
                  <a16:creationId xmlns:a16="http://schemas.microsoft.com/office/drawing/2014/main" id="{774BEAF1-FE0D-417D-B783-D914386957A2}"/>
                </a:ext>
              </a:extLst>
            </p:cNvPr>
            <p:cNvSpPr/>
            <p:nvPr/>
          </p:nvSpPr>
          <p:spPr>
            <a:xfrm>
              <a:off x="5488961" y="1582389"/>
              <a:ext cx="100051" cy="11318"/>
            </a:xfrm>
            <a:custGeom>
              <a:avLst/>
              <a:gdLst/>
              <a:ahLst/>
              <a:cxnLst/>
              <a:rect l="l" t="t" r="r" b="b"/>
              <a:pathLst>
                <a:path w="3810" h="431" extrusionOk="0">
                  <a:moveTo>
                    <a:pt x="288" y="0"/>
                  </a:moveTo>
                  <a:cubicBezTo>
                    <a:pt x="1" y="0"/>
                    <a:pt x="1" y="431"/>
                    <a:pt x="288" y="431"/>
                  </a:cubicBezTo>
                  <a:lnTo>
                    <a:pt x="3523" y="431"/>
                  </a:lnTo>
                  <a:cubicBezTo>
                    <a:pt x="3810" y="431"/>
                    <a:pt x="3810" y="0"/>
                    <a:pt x="3523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7620;p39">
              <a:extLst>
                <a:ext uri="{FF2B5EF4-FFF2-40B4-BE49-F238E27FC236}">
                  <a16:creationId xmlns:a16="http://schemas.microsoft.com/office/drawing/2014/main" id="{29EA87EE-6B0D-4F24-9AFD-40D83AE2BF88}"/>
                </a:ext>
              </a:extLst>
            </p:cNvPr>
            <p:cNvSpPr/>
            <p:nvPr/>
          </p:nvSpPr>
          <p:spPr>
            <a:xfrm>
              <a:off x="5443479" y="1633386"/>
              <a:ext cx="151074" cy="11344"/>
            </a:xfrm>
            <a:custGeom>
              <a:avLst/>
              <a:gdLst/>
              <a:ahLst/>
              <a:cxnLst/>
              <a:rect l="l" t="t" r="r" b="b"/>
              <a:pathLst>
                <a:path w="5753" h="432" extrusionOk="0">
                  <a:moveTo>
                    <a:pt x="288" y="1"/>
                  </a:moveTo>
                  <a:cubicBezTo>
                    <a:pt x="1" y="1"/>
                    <a:pt x="1" y="431"/>
                    <a:pt x="288" y="431"/>
                  </a:cubicBezTo>
                  <a:lnTo>
                    <a:pt x="5465" y="431"/>
                  </a:lnTo>
                  <a:cubicBezTo>
                    <a:pt x="5752" y="431"/>
                    <a:pt x="5752" y="1"/>
                    <a:pt x="5465" y="1"/>
                  </a:cubicBezTo>
                  <a:close/>
                </a:path>
              </a:pathLst>
            </a:custGeom>
            <a:solidFill>
              <a:srgbClr val="C5D1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7621;p39">
              <a:extLst>
                <a:ext uri="{FF2B5EF4-FFF2-40B4-BE49-F238E27FC236}">
                  <a16:creationId xmlns:a16="http://schemas.microsoft.com/office/drawing/2014/main" id="{2BA8BE61-A54E-4E83-B468-1454541F2B1E}"/>
                </a:ext>
              </a:extLst>
            </p:cNvPr>
            <p:cNvSpPr/>
            <p:nvPr/>
          </p:nvSpPr>
          <p:spPr>
            <a:xfrm>
              <a:off x="5488961" y="1604999"/>
              <a:ext cx="26418" cy="11344"/>
            </a:xfrm>
            <a:custGeom>
              <a:avLst/>
              <a:gdLst/>
              <a:ahLst/>
              <a:cxnLst/>
              <a:rect l="l" t="t" r="r" b="b"/>
              <a:pathLst>
                <a:path w="1006" h="432" extrusionOk="0">
                  <a:moveTo>
                    <a:pt x="288" y="0"/>
                  </a:moveTo>
                  <a:cubicBezTo>
                    <a:pt x="1" y="0"/>
                    <a:pt x="1" y="431"/>
                    <a:pt x="288" y="431"/>
                  </a:cubicBezTo>
                  <a:lnTo>
                    <a:pt x="719" y="431"/>
                  </a:lnTo>
                  <a:cubicBezTo>
                    <a:pt x="1006" y="431"/>
                    <a:pt x="1006" y="0"/>
                    <a:pt x="719" y="0"/>
                  </a:cubicBezTo>
                  <a:close/>
                </a:path>
              </a:pathLst>
            </a:custGeom>
            <a:solidFill>
              <a:srgbClr val="909FA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7622;p39">
              <a:extLst>
                <a:ext uri="{FF2B5EF4-FFF2-40B4-BE49-F238E27FC236}">
                  <a16:creationId xmlns:a16="http://schemas.microsoft.com/office/drawing/2014/main" id="{50EB8E3D-2719-4528-94E6-A15A24E42FE7}"/>
                </a:ext>
              </a:extLst>
            </p:cNvPr>
            <p:cNvSpPr/>
            <p:nvPr/>
          </p:nvSpPr>
          <p:spPr>
            <a:xfrm>
              <a:off x="5522889" y="1604999"/>
              <a:ext cx="37736" cy="11344"/>
            </a:xfrm>
            <a:custGeom>
              <a:avLst/>
              <a:gdLst/>
              <a:ahLst/>
              <a:cxnLst/>
              <a:rect l="l" t="t" r="r" b="b"/>
              <a:pathLst>
                <a:path w="1437" h="432" extrusionOk="0">
                  <a:moveTo>
                    <a:pt x="288" y="0"/>
                  </a:moveTo>
                  <a:cubicBezTo>
                    <a:pt x="1" y="0"/>
                    <a:pt x="1" y="431"/>
                    <a:pt x="288" y="431"/>
                  </a:cubicBezTo>
                  <a:lnTo>
                    <a:pt x="1149" y="431"/>
                  </a:lnTo>
                  <a:cubicBezTo>
                    <a:pt x="1436" y="431"/>
                    <a:pt x="1436" y="0"/>
                    <a:pt x="1149" y="0"/>
                  </a:cubicBezTo>
                  <a:close/>
                </a:path>
              </a:pathLst>
            </a:custGeom>
            <a:solidFill>
              <a:srgbClr val="E3E9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7623;p39">
              <a:extLst>
                <a:ext uri="{FF2B5EF4-FFF2-40B4-BE49-F238E27FC236}">
                  <a16:creationId xmlns:a16="http://schemas.microsoft.com/office/drawing/2014/main" id="{D36C2548-BB88-437F-98C7-77808FC2049F}"/>
                </a:ext>
              </a:extLst>
            </p:cNvPr>
            <p:cNvSpPr/>
            <p:nvPr/>
          </p:nvSpPr>
          <p:spPr>
            <a:xfrm>
              <a:off x="5445501" y="1582389"/>
              <a:ext cx="34191" cy="33954"/>
            </a:xfrm>
            <a:custGeom>
              <a:avLst/>
              <a:gdLst/>
              <a:ahLst/>
              <a:cxnLst/>
              <a:rect l="l" t="t" r="r" b="b"/>
              <a:pathLst>
                <a:path w="1302" h="1293" extrusionOk="0">
                  <a:moveTo>
                    <a:pt x="220" y="0"/>
                  </a:moveTo>
                  <a:cubicBezTo>
                    <a:pt x="96" y="0"/>
                    <a:pt x="0" y="96"/>
                    <a:pt x="0" y="220"/>
                  </a:cubicBezTo>
                  <a:lnTo>
                    <a:pt x="0" y="1081"/>
                  </a:lnTo>
                  <a:cubicBezTo>
                    <a:pt x="0" y="1196"/>
                    <a:pt x="96" y="1292"/>
                    <a:pt x="220" y="1292"/>
                  </a:cubicBezTo>
                  <a:lnTo>
                    <a:pt x="1082" y="1292"/>
                  </a:lnTo>
                  <a:cubicBezTo>
                    <a:pt x="1196" y="1292"/>
                    <a:pt x="1302" y="1196"/>
                    <a:pt x="1302" y="1081"/>
                  </a:cubicBezTo>
                  <a:lnTo>
                    <a:pt x="1302" y="220"/>
                  </a:lnTo>
                  <a:cubicBezTo>
                    <a:pt x="1302" y="96"/>
                    <a:pt x="1196" y="0"/>
                    <a:pt x="1082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7624;p39">
              <a:extLst>
                <a:ext uri="{FF2B5EF4-FFF2-40B4-BE49-F238E27FC236}">
                  <a16:creationId xmlns:a16="http://schemas.microsoft.com/office/drawing/2014/main" id="{BD28C9C6-72B2-44B2-B766-F73C33356F72}"/>
                </a:ext>
              </a:extLst>
            </p:cNvPr>
            <p:cNvSpPr/>
            <p:nvPr/>
          </p:nvSpPr>
          <p:spPr>
            <a:xfrm>
              <a:off x="5468347" y="1553976"/>
              <a:ext cx="101810" cy="11581"/>
            </a:xfrm>
            <a:custGeom>
              <a:avLst/>
              <a:gdLst/>
              <a:ahLst/>
              <a:cxnLst/>
              <a:rect l="l" t="t" r="r" b="b"/>
              <a:pathLst>
                <a:path w="3877" h="441" extrusionOk="0">
                  <a:moveTo>
                    <a:pt x="212" y="1"/>
                  </a:moveTo>
                  <a:cubicBezTo>
                    <a:pt x="97" y="1"/>
                    <a:pt x="1" y="106"/>
                    <a:pt x="1" y="221"/>
                  </a:cubicBezTo>
                  <a:cubicBezTo>
                    <a:pt x="1" y="336"/>
                    <a:pt x="97" y="441"/>
                    <a:pt x="212" y="441"/>
                  </a:cubicBezTo>
                  <a:lnTo>
                    <a:pt x="3657" y="441"/>
                  </a:lnTo>
                  <a:cubicBezTo>
                    <a:pt x="3781" y="441"/>
                    <a:pt x="3877" y="345"/>
                    <a:pt x="3877" y="221"/>
                  </a:cubicBezTo>
                  <a:cubicBezTo>
                    <a:pt x="3877" y="106"/>
                    <a:pt x="3781" y="10"/>
                    <a:pt x="3666" y="1"/>
                  </a:cubicBezTo>
                  <a:close/>
                </a:path>
              </a:pathLst>
            </a:custGeom>
            <a:solidFill>
              <a:srgbClr val="E3E9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7625;p39">
              <a:extLst>
                <a:ext uri="{FF2B5EF4-FFF2-40B4-BE49-F238E27FC236}">
                  <a16:creationId xmlns:a16="http://schemas.microsoft.com/office/drawing/2014/main" id="{258A8250-A22A-4DF6-AB82-3299333CBC4C}"/>
                </a:ext>
              </a:extLst>
            </p:cNvPr>
            <p:cNvSpPr/>
            <p:nvPr/>
          </p:nvSpPr>
          <p:spPr>
            <a:xfrm>
              <a:off x="5454036" y="1590924"/>
              <a:ext cx="16859" cy="16859"/>
            </a:xfrm>
            <a:custGeom>
              <a:avLst/>
              <a:gdLst/>
              <a:ahLst/>
              <a:cxnLst/>
              <a:rect l="l" t="t" r="r" b="b"/>
              <a:pathLst>
                <a:path w="642" h="642" extrusionOk="0">
                  <a:moveTo>
                    <a:pt x="326" y="0"/>
                  </a:moveTo>
                  <a:cubicBezTo>
                    <a:pt x="144" y="0"/>
                    <a:pt x="0" y="144"/>
                    <a:pt x="0" y="326"/>
                  </a:cubicBezTo>
                  <a:cubicBezTo>
                    <a:pt x="0" y="498"/>
                    <a:pt x="144" y="642"/>
                    <a:pt x="326" y="642"/>
                  </a:cubicBezTo>
                  <a:cubicBezTo>
                    <a:pt x="498" y="642"/>
                    <a:pt x="642" y="498"/>
                    <a:pt x="642" y="326"/>
                  </a:cubicBezTo>
                  <a:cubicBezTo>
                    <a:pt x="642" y="144"/>
                    <a:pt x="498" y="0"/>
                    <a:pt x="326" y="0"/>
                  </a:cubicBezTo>
                  <a:close/>
                </a:path>
              </a:pathLst>
            </a:custGeom>
            <a:solidFill>
              <a:srgbClr val="657E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5" name="Google Shape;120;p21">
            <a:extLst>
              <a:ext uri="{FF2B5EF4-FFF2-40B4-BE49-F238E27FC236}">
                <a16:creationId xmlns:a16="http://schemas.microsoft.com/office/drawing/2014/main" id="{6845A945-9F4A-4BFC-B95F-DF74FDBD8104}"/>
              </a:ext>
            </a:extLst>
          </p:cNvPr>
          <p:cNvSpPr txBox="1">
            <a:spLocks/>
          </p:cNvSpPr>
          <p:nvPr/>
        </p:nvSpPr>
        <p:spPr>
          <a:xfrm>
            <a:off x="4959117" y="803638"/>
            <a:ext cx="1110334" cy="388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dirty="0">
                <a:solidFill>
                  <a:srgbClr val="995577"/>
                </a:solidFill>
              </a:rPr>
              <a:t>Ottobre 2019</a:t>
            </a:r>
          </a:p>
        </p:txBody>
      </p:sp>
      <p:grpSp>
        <p:nvGrpSpPr>
          <p:cNvPr id="246" name="Google Shape;6821;p39">
            <a:extLst>
              <a:ext uri="{FF2B5EF4-FFF2-40B4-BE49-F238E27FC236}">
                <a16:creationId xmlns:a16="http://schemas.microsoft.com/office/drawing/2014/main" id="{2CC160A3-B26A-4B81-A392-DC37D6D74157}"/>
              </a:ext>
            </a:extLst>
          </p:cNvPr>
          <p:cNvGrpSpPr/>
          <p:nvPr/>
        </p:nvGrpSpPr>
        <p:grpSpPr>
          <a:xfrm>
            <a:off x="5185290" y="3534608"/>
            <a:ext cx="617459" cy="577092"/>
            <a:chOff x="3084386" y="3389340"/>
            <a:chExt cx="353880" cy="330745"/>
          </a:xfrm>
        </p:grpSpPr>
        <p:sp>
          <p:nvSpPr>
            <p:cNvPr id="247" name="Google Shape;6822;p39">
              <a:extLst>
                <a:ext uri="{FF2B5EF4-FFF2-40B4-BE49-F238E27FC236}">
                  <a16:creationId xmlns:a16="http://schemas.microsoft.com/office/drawing/2014/main" id="{00843801-41BF-4D3E-98AA-7762291DFDB2}"/>
                </a:ext>
              </a:extLst>
            </p:cNvPr>
            <p:cNvSpPr/>
            <p:nvPr/>
          </p:nvSpPr>
          <p:spPr>
            <a:xfrm>
              <a:off x="3084386" y="3458430"/>
              <a:ext cx="353880" cy="261655"/>
            </a:xfrm>
            <a:custGeom>
              <a:avLst/>
              <a:gdLst/>
              <a:ahLst/>
              <a:cxnLst/>
              <a:rect l="l" t="t" r="r" b="b"/>
              <a:pathLst>
                <a:path w="13476" h="9964" extrusionOk="0">
                  <a:moveTo>
                    <a:pt x="1024" y="1"/>
                  </a:moveTo>
                  <a:cubicBezTo>
                    <a:pt x="459" y="1"/>
                    <a:pt x="0" y="451"/>
                    <a:pt x="0" y="1015"/>
                  </a:cubicBezTo>
                  <a:lnTo>
                    <a:pt x="0" y="8949"/>
                  </a:lnTo>
                  <a:cubicBezTo>
                    <a:pt x="0" y="9514"/>
                    <a:pt x="459" y="9964"/>
                    <a:pt x="1024" y="9964"/>
                  </a:cubicBezTo>
                  <a:lnTo>
                    <a:pt x="12461" y="9964"/>
                  </a:lnTo>
                  <a:cubicBezTo>
                    <a:pt x="13025" y="9964"/>
                    <a:pt x="13475" y="9514"/>
                    <a:pt x="13475" y="8949"/>
                  </a:cubicBezTo>
                  <a:lnTo>
                    <a:pt x="13475" y="1015"/>
                  </a:lnTo>
                  <a:cubicBezTo>
                    <a:pt x="13475" y="451"/>
                    <a:pt x="13025" y="1"/>
                    <a:pt x="12461" y="1"/>
                  </a:cubicBezTo>
                  <a:close/>
                </a:path>
              </a:pathLst>
            </a:custGeom>
            <a:solidFill>
              <a:srgbClr val="6A7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6823;p39">
              <a:extLst>
                <a:ext uri="{FF2B5EF4-FFF2-40B4-BE49-F238E27FC236}">
                  <a16:creationId xmlns:a16="http://schemas.microsoft.com/office/drawing/2014/main" id="{B339203F-7316-4BBD-B6B8-E2DE474CB027}"/>
                </a:ext>
              </a:extLst>
            </p:cNvPr>
            <p:cNvSpPr/>
            <p:nvPr/>
          </p:nvSpPr>
          <p:spPr>
            <a:xfrm>
              <a:off x="3084386" y="3458430"/>
              <a:ext cx="176940" cy="261655"/>
            </a:xfrm>
            <a:custGeom>
              <a:avLst/>
              <a:gdLst/>
              <a:ahLst/>
              <a:cxnLst/>
              <a:rect l="l" t="t" r="r" b="b"/>
              <a:pathLst>
                <a:path w="6738" h="9964" extrusionOk="0">
                  <a:moveTo>
                    <a:pt x="995" y="1"/>
                  </a:moveTo>
                  <a:cubicBezTo>
                    <a:pt x="440" y="1"/>
                    <a:pt x="0" y="460"/>
                    <a:pt x="0" y="1015"/>
                  </a:cubicBezTo>
                  <a:lnTo>
                    <a:pt x="0" y="8949"/>
                  </a:lnTo>
                  <a:cubicBezTo>
                    <a:pt x="0" y="9504"/>
                    <a:pt x="440" y="9964"/>
                    <a:pt x="995" y="9964"/>
                  </a:cubicBezTo>
                  <a:lnTo>
                    <a:pt x="6738" y="9964"/>
                  </a:lnTo>
                  <a:lnTo>
                    <a:pt x="6738" y="1"/>
                  </a:lnTo>
                  <a:close/>
                </a:path>
              </a:pathLst>
            </a:custGeom>
            <a:solidFill>
              <a:srgbClr val="5068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6824;p39">
              <a:extLst>
                <a:ext uri="{FF2B5EF4-FFF2-40B4-BE49-F238E27FC236}">
                  <a16:creationId xmlns:a16="http://schemas.microsoft.com/office/drawing/2014/main" id="{6FB2BA8A-91BF-45E2-B4DB-BB3D61DB2A6F}"/>
                </a:ext>
              </a:extLst>
            </p:cNvPr>
            <p:cNvSpPr/>
            <p:nvPr/>
          </p:nvSpPr>
          <p:spPr>
            <a:xfrm>
              <a:off x="3115031" y="3489102"/>
              <a:ext cx="292825" cy="200574"/>
            </a:xfrm>
            <a:custGeom>
              <a:avLst/>
              <a:gdLst/>
              <a:ahLst/>
              <a:cxnLst/>
              <a:rect l="l" t="t" r="r" b="b"/>
              <a:pathLst>
                <a:path w="11151" h="7638" extrusionOk="0">
                  <a:moveTo>
                    <a:pt x="278" y="1"/>
                  </a:moveTo>
                  <a:cubicBezTo>
                    <a:pt x="125" y="1"/>
                    <a:pt x="10" y="115"/>
                    <a:pt x="10" y="269"/>
                  </a:cubicBezTo>
                  <a:lnTo>
                    <a:pt x="10" y="7360"/>
                  </a:lnTo>
                  <a:cubicBezTo>
                    <a:pt x="1" y="7513"/>
                    <a:pt x="125" y="7628"/>
                    <a:pt x="278" y="7638"/>
                  </a:cubicBezTo>
                  <a:lnTo>
                    <a:pt x="10873" y="7638"/>
                  </a:lnTo>
                  <a:cubicBezTo>
                    <a:pt x="11026" y="7638"/>
                    <a:pt x="11150" y="7513"/>
                    <a:pt x="11141" y="7360"/>
                  </a:cubicBezTo>
                  <a:lnTo>
                    <a:pt x="11141" y="269"/>
                  </a:lnTo>
                  <a:cubicBezTo>
                    <a:pt x="11141" y="115"/>
                    <a:pt x="11026" y="1"/>
                    <a:pt x="10873" y="1"/>
                  </a:cubicBezTo>
                  <a:close/>
                </a:path>
              </a:pathLst>
            </a:custGeom>
            <a:solidFill>
              <a:srgbClr val="E2E9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6825;p39">
              <a:extLst>
                <a:ext uri="{FF2B5EF4-FFF2-40B4-BE49-F238E27FC236}">
                  <a16:creationId xmlns:a16="http://schemas.microsoft.com/office/drawing/2014/main" id="{B3D2202B-8D16-4E99-91AC-A5FCB44462A6}"/>
                </a:ext>
              </a:extLst>
            </p:cNvPr>
            <p:cNvSpPr/>
            <p:nvPr/>
          </p:nvSpPr>
          <p:spPr>
            <a:xfrm>
              <a:off x="3115031" y="3489102"/>
              <a:ext cx="146294" cy="200338"/>
            </a:xfrm>
            <a:custGeom>
              <a:avLst/>
              <a:gdLst/>
              <a:ahLst/>
              <a:cxnLst/>
              <a:rect l="l" t="t" r="r" b="b"/>
              <a:pathLst>
                <a:path w="5571" h="7629" extrusionOk="0">
                  <a:moveTo>
                    <a:pt x="269" y="1"/>
                  </a:moveTo>
                  <a:cubicBezTo>
                    <a:pt x="125" y="1"/>
                    <a:pt x="1" y="125"/>
                    <a:pt x="10" y="269"/>
                  </a:cubicBezTo>
                  <a:lnTo>
                    <a:pt x="10" y="7360"/>
                  </a:lnTo>
                  <a:cubicBezTo>
                    <a:pt x="1" y="7504"/>
                    <a:pt x="125" y="7628"/>
                    <a:pt x="269" y="7628"/>
                  </a:cubicBezTo>
                  <a:lnTo>
                    <a:pt x="5571" y="7628"/>
                  </a:lnTo>
                  <a:lnTo>
                    <a:pt x="5571" y="1"/>
                  </a:lnTo>
                  <a:close/>
                </a:path>
              </a:pathLst>
            </a:custGeom>
            <a:solidFill>
              <a:srgbClr val="E2E9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6826;p39">
              <a:extLst>
                <a:ext uri="{FF2B5EF4-FFF2-40B4-BE49-F238E27FC236}">
                  <a16:creationId xmlns:a16="http://schemas.microsoft.com/office/drawing/2014/main" id="{479FEAC2-8206-4379-92D3-F7753933380A}"/>
                </a:ext>
              </a:extLst>
            </p:cNvPr>
            <p:cNvSpPr/>
            <p:nvPr/>
          </p:nvSpPr>
          <p:spPr>
            <a:xfrm>
              <a:off x="3191947" y="3389340"/>
              <a:ext cx="138994" cy="115885"/>
            </a:xfrm>
            <a:custGeom>
              <a:avLst/>
              <a:gdLst/>
              <a:ahLst/>
              <a:cxnLst/>
              <a:rect l="l" t="t" r="r" b="b"/>
              <a:pathLst>
                <a:path w="5293" h="4413" extrusionOk="0">
                  <a:moveTo>
                    <a:pt x="2249" y="0"/>
                  </a:moveTo>
                  <a:cubicBezTo>
                    <a:pt x="1646" y="0"/>
                    <a:pt x="1168" y="479"/>
                    <a:pt x="1168" y="1072"/>
                  </a:cubicBezTo>
                  <a:lnTo>
                    <a:pt x="1168" y="1579"/>
                  </a:lnTo>
                  <a:cubicBezTo>
                    <a:pt x="1168" y="1838"/>
                    <a:pt x="957" y="2048"/>
                    <a:pt x="699" y="2048"/>
                  </a:cubicBezTo>
                  <a:lnTo>
                    <a:pt x="498" y="2048"/>
                  </a:lnTo>
                  <a:cubicBezTo>
                    <a:pt x="220" y="2048"/>
                    <a:pt x="0" y="2268"/>
                    <a:pt x="0" y="2536"/>
                  </a:cubicBezTo>
                  <a:lnTo>
                    <a:pt x="0" y="3914"/>
                  </a:lnTo>
                  <a:cubicBezTo>
                    <a:pt x="0" y="4192"/>
                    <a:pt x="220" y="4412"/>
                    <a:pt x="498" y="4412"/>
                  </a:cubicBezTo>
                  <a:lnTo>
                    <a:pt x="4795" y="4412"/>
                  </a:lnTo>
                  <a:cubicBezTo>
                    <a:pt x="5072" y="4412"/>
                    <a:pt x="5293" y="4192"/>
                    <a:pt x="5293" y="3914"/>
                  </a:cubicBezTo>
                  <a:lnTo>
                    <a:pt x="5293" y="2536"/>
                  </a:lnTo>
                  <a:cubicBezTo>
                    <a:pt x="5293" y="2268"/>
                    <a:pt x="5072" y="2048"/>
                    <a:pt x="4795" y="2048"/>
                  </a:cubicBezTo>
                  <a:lnTo>
                    <a:pt x="4594" y="2048"/>
                  </a:lnTo>
                  <a:cubicBezTo>
                    <a:pt x="4336" y="2048"/>
                    <a:pt x="4125" y="1838"/>
                    <a:pt x="4125" y="1579"/>
                  </a:cubicBezTo>
                  <a:lnTo>
                    <a:pt x="4125" y="1072"/>
                  </a:lnTo>
                  <a:cubicBezTo>
                    <a:pt x="4125" y="479"/>
                    <a:pt x="3637" y="0"/>
                    <a:pt x="3044" y="0"/>
                  </a:cubicBezTo>
                  <a:close/>
                </a:path>
              </a:pathLst>
            </a:custGeom>
            <a:solidFill>
              <a:srgbClr val="657A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6827;p39">
              <a:extLst>
                <a:ext uri="{FF2B5EF4-FFF2-40B4-BE49-F238E27FC236}">
                  <a16:creationId xmlns:a16="http://schemas.microsoft.com/office/drawing/2014/main" id="{9FD91B9C-7064-44FD-9BD4-978F7D0324A7}"/>
                </a:ext>
              </a:extLst>
            </p:cNvPr>
            <p:cNvSpPr/>
            <p:nvPr/>
          </p:nvSpPr>
          <p:spPr>
            <a:xfrm>
              <a:off x="3223091" y="3538103"/>
              <a:ext cx="137261" cy="97792"/>
            </a:xfrm>
            <a:custGeom>
              <a:avLst/>
              <a:gdLst/>
              <a:ahLst/>
              <a:cxnLst/>
              <a:rect l="l" t="t" r="r" b="b"/>
              <a:pathLst>
                <a:path w="5227" h="3724" extrusionOk="0">
                  <a:moveTo>
                    <a:pt x="4623" y="1"/>
                  </a:moveTo>
                  <a:lnTo>
                    <a:pt x="4604" y="10"/>
                  </a:lnTo>
                  <a:lnTo>
                    <a:pt x="4020" y="297"/>
                  </a:lnTo>
                  <a:cubicBezTo>
                    <a:pt x="3915" y="355"/>
                    <a:pt x="3867" y="479"/>
                    <a:pt x="3915" y="594"/>
                  </a:cubicBezTo>
                  <a:cubicBezTo>
                    <a:pt x="3950" y="672"/>
                    <a:pt x="4032" y="718"/>
                    <a:pt x="4119" y="718"/>
                  </a:cubicBezTo>
                  <a:cubicBezTo>
                    <a:pt x="4150" y="718"/>
                    <a:pt x="4182" y="712"/>
                    <a:pt x="4212" y="699"/>
                  </a:cubicBezTo>
                  <a:lnTo>
                    <a:pt x="4365" y="623"/>
                  </a:lnTo>
                  <a:lnTo>
                    <a:pt x="4365" y="623"/>
                  </a:lnTo>
                  <a:cubicBezTo>
                    <a:pt x="4078" y="1580"/>
                    <a:pt x="3580" y="2298"/>
                    <a:pt x="2882" y="2738"/>
                  </a:cubicBezTo>
                  <a:cubicBezTo>
                    <a:pt x="2181" y="3183"/>
                    <a:pt x="1189" y="3280"/>
                    <a:pt x="523" y="3280"/>
                  </a:cubicBezTo>
                  <a:cubicBezTo>
                    <a:pt x="416" y="3280"/>
                    <a:pt x="318" y="3278"/>
                    <a:pt x="231" y="3274"/>
                  </a:cubicBezTo>
                  <a:cubicBezTo>
                    <a:pt x="225" y="3273"/>
                    <a:pt x="220" y="3273"/>
                    <a:pt x="215" y="3273"/>
                  </a:cubicBezTo>
                  <a:cubicBezTo>
                    <a:pt x="97" y="3273"/>
                    <a:pt x="1" y="3375"/>
                    <a:pt x="1" y="3494"/>
                  </a:cubicBezTo>
                  <a:cubicBezTo>
                    <a:pt x="1" y="3609"/>
                    <a:pt x="97" y="3704"/>
                    <a:pt x="211" y="3714"/>
                  </a:cubicBezTo>
                  <a:cubicBezTo>
                    <a:pt x="432" y="3714"/>
                    <a:pt x="738" y="3724"/>
                    <a:pt x="872" y="3724"/>
                  </a:cubicBezTo>
                  <a:cubicBezTo>
                    <a:pt x="889" y="3724"/>
                    <a:pt x="906" y="3724"/>
                    <a:pt x="923" y="3724"/>
                  </a:cubicBezTo>
                  <a:cubicBezTo>
                    <a:pt x="1691" y="3724"/>
                    <a:pt x="2456" y="3514"/>
                    <a:pt x="3111" y="3111"/>
                  </a:cubicBezTo>
                  <a:cubicBezTo>
                    <a:pt x="3886" y="2623"/>
                    <a:pt x="4442" y="1848"/>
                    <a:pt x="4767" y="824"/>
                  </a:cubicBezTo>
                  <a:lnTo>
                    <a:pt x="4796" y="891"/>
                  </a:lnTo>
                  <a:cubicBezTo>
                    <a:pt x="4834" y="967"/>
                    <a:pt x="4910" y="1010"/>
                    <a:pt x="4988" y="1010"/>
                  </a:cubicBezTo>
                  <a:cubicBezTo>
                    <a:pt x="5027" y="1010"/>
                    <a:pt x="5067" y="999"/>
                    <a:pt x="5102" y="977"/>
                  </a:cubicBezTo>
                  <a:cubicBezTo>
                    <a:pt x="5198" y="910"/>
                    <a:pt x="5226" y="776"/>
                    <a:pt x="5159" y="671"/>
                  </a:cubicBezTo>
                  <a:lnTo>
                    <a:pt x="4872" y="96"/>
                  </a:lnTo>
                  <a:lnTo>
                    <a:pt x="4863" y="77"/>
                  </a:lnTo>
                  <a:cubicBezTo>
                    <a:pt x="4843" y="58"/>
                    <a:pt x="4834" y="49"/>
                    <a:pt x="4824" y="39"/>
                  </a:cubicBezTo>
                  <a:lnTo>
                    <a:pt x="4796" y="20"/>
                  </a:lnTo>
                  <a:lnTo>
                    <a:pt x="4767" y="10"/>
                  </a:lnTo>
                  <a:lnTo>
                    <a:pt x="4748" y="1"/>
                  </a:lnTo>
                  <a:close/>
                </a:path>
              </a:pathLst>
            </a:custGeom>
            <a:solidFill>
              <a:srgbClr val="ACB9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6828;p39">
              <a:extLst>
                <a:ext uri="{FF2B5EF4-FFF2-40B4-BE49-F238E27FC236}">
                  <a16:creationId xmlns:a16="http://schemas.microsoft.com/office/drawing/2014/main" id="{1FE041BD-BD12-49DC-94B9-DB0D8F1F3670}"/>
                </a:ext>
              </a:extLst>
            </p:cNvPr>
            <p:cNvSpPr/>
            <p:nvPr/>
          </p:nvSpPr>
          <p:spPr>
            <a:xfrm>
              <a:off x="3182651" y="3610475"/>
              <a:ext cx="40467" cy="34532"/>
            </a:xfrm>
            <a:custGeom>
              <a:avLst/>
              <a:gdLst/>
              <a:ahLst/>
              <a:cxnLst/>
              <a:rect l="l" t="t" r="r" b="b"/>
              <a:pathLst>
                <a:path w="1541" h="1315" extrusionOk="0">
                  <a:moveTo>
                    <a:pt x="660" y="1"/>
                  </a:moveTo>
                  <a:cubicBezTo>
                    <a:pt x="297" y="1"/>
                    <a:pt x="0" y="288"/>
                    <a:pt x="0" y="652"/>
                  </a:cubicBezTo>
                  <a:cubicBezTo>
                    <a:pt x="0" y="1053"/>
                    <a:pt x="324" y="1314"/>
                    <a:pt x="664" y="1314"/>
                  </a:cubicBezTo>
                  <a:cubicBezTo>
                    <a:pt x="826" y="1314"/>
                    <a:pt x="993" y="1254"/>
                    <a:pt x="1129" y="1121"/>
                  </a:cubicBezTo>
                  <a:cubicBezTo>
                    <a:pt x="1541" y="709"/>
                    <a:pt x="1244" y="1"/>
                    <a:pt x="660" y="1"/>
                  </a:cubicBezTo>
                  <a:close/>
                </a:path>
              </a:pathLst>
            </a:custGeom>
            <a:solidFill>
              <a:srgbClr val="ACB9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6829;p39">
              <a:extLst>
                <a:ext uri="{FF2B5EF4-FFF2-40B4-BE49-F238E27FC236}">
                  <a16:creationId xmlns:a16="http://schemas.microsoft.com/office/drawing/2014/main" id="{EF6C538C-74CF-4970-956E-C3980850AAD4}"/>
                </a:ext>
              </a:extLst>
            </p:cNvPr>
            <p:cNvSpPr/>
            <p:nvPr/>
          </p:nvSpPr>
          <p:spPr>
            <a:xfrm>
              <a:off x="3145729" y="3529489"/>
              <a:ext cx="39495" cy="35005"/>
            </a:xfrm>
            <a:custGeom>
              <a:avLst/>
              <a:gdLst/>
              <a:ahLst/>
              <a:cxnLst/>
              <a:rect l="l" t="t" r="r" b="b"/>
              <a:pathLst>
                <a:path w="1504" h="1333" extrusionOk="0">
                  <a:moveTo>
                    <a:pt x="313" y="1"/>
                  </a:moveTo>
                  <a:cubicBezTo>
                    <a:pt x="143" y="1"/>
                    <a:pt x="0" y="222"/>
                    <a:pt x="162" y="377"/>
                  </a:cubicBezTo>
                  <a:lnTo>
                    <a:pt x="439" y="664"/>
                  </a:lnTo>
                  <a:lnTo>
                    <a:pt x="162" y="951"/>
                  </a:lnTo>
                  <a:cubicBezTo>
                    <a:pt x="66" y="1037"/>
                    <a:pt x="66" y="1181"/>
                    <a:pt x="162" y="1267"/>
                  </a:cubicBezTo>
                  <a:cubicBezTo>
                    <a:pt x="200" y="1305"/>
                    <a:pt x="255" y="1324"/>
                    <a:pt x="311" y="1324"/>
                  </a:cubicBezTo>
                  <a:cubicBezTo>
                    <a:pt x="368" y="1324"/>
                    <a:pt x="425" y="1305"/>
                    <a:pt x="468" y="1267"/>
                  </a:cubicBezTo>
                  <a:lnTo>
                    <a:pt x="755" y="980"/>
                  </a:lnTo>
                  <a:lnTo>
                    <a:pt x="1033" y="1267"/>
                  </a:lnTo>
                  <a:cubicBezTo>
                    <a:pt x="1081" y="1313"/>
                    <a:pt x="1134" y="1332"/>
                    <a:pt x="1186" y="1332"/>
                  </a:cubicBezTo>
                  <a:cubicBezTo>
                    <a:pt x="1357" y="1332"/>
                    <a:pt x="1504" y="1113"/>
                    <a:pt x="1349" y="951"/>
                  </a:cubicBezTo>
                  <a:lnTo>
                    <a:pt x="1062" y="673"/>
                  </a:lnTo>
                  <a:lnTo>
                    <a:pt x="1349" y="386"/>
                  </a:lnTo>
                  <a:cubicBezTo>
                    <a:pt x="1504" y="224"/>
                    <a:pt x="1357" y="5"/>
                    <a:pt x="1186" y="5"/>
                  </a:cubicBezTo>
                  <a:cubicBezTo>
                    <a:pt x="1134" y="5"/>
                    <a:pt x="1081" y="24"/>
                    <a:pt x="1033" y="70"/>
                  </a:cubicBezTo>
                  <a:lnTo>
                    <a:pt x="755" y="357"/>
                  </a:lnTo>
                  <a:lnTo>
                    <a:pt x="468" y="70"/>
                  </a:lnTo>
                  <a:cubicBezTo>
                    <a:pt x="419" y="21"/>
                    <a:pt x="365" y="1"/>
                    <a:pt x="313" y="1"/>
                  </a:cubicBezTo>
                  <a:close/>
                </a:path>
              </a:pathLst>
            </a:custGeom>
            <a:solidFill>
              <a:srgbClr val="657A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6830;p39">
              <a:extLst>
                <a:ext uri="{FF2B5EF4-FFF2-40B4-BE49-F238E27FC236}">
                  <a16:creationId xmlns:a16="http://schemas.microsoft.com/office/drawing/2014/main" id="{D69C63E2-34BB-42CC-BDBF-0A216025CC24}"/>
                </a:ext>
              </a:extLst>
            </p:cNvPr>
            <p:cNvSpPr/>
            <p:nvPr/>
          </p:nvSpPr>
          <p:spPr>
            <a:xfrm>
              <a:off x="3345252" y="3621741"/>
              <a:ext cx="39521" cy="34978"/>
            </a:xfrm>
            <a:custGeom>
              <a:avLst/>
              <a:gdLst/>
              <a:ahLst/>
              <a:cxnLst/>
              <a:rect l="l" t="t" r="r" b="b"/>
              <a:pathLst>
                <a:path w="1505" h="1332" extrusionOk="0">
                  <a:moveTo>
                    <a:pt x="318" y="0"/>
                  </a:moveTo>
                  <a:cubicBezTo>
                    <a:pt x="149" y="0"/>
                    <a:pt x="1" y="222"/>
                    <a:pt x="163" y="376"/>
                  </a:cubicBezTo>
                  <a:lnTo>
                    <a:pt x="440" y="673"/>
                  </a:lnTo>
                  <a:lnTo>
                    <a:pt x="163" y="950"/>
                  </a:lnTo>
                  <a:cubicBezTo>
                    <a:pt x="1" y="1112"/>
                    <a:pt x="145" y="1331"/>
                    <a:pt x="316" y="1331"/>
                  </a:cubicBezTo>
                  <a:cubicBezTo>
                    <a:pt x="367" y="1331"/>
                    <a:pt x="421" y="1312"/>
                    <a:pt x="469" y="1266"/>
                  </a:cubicBezTo>
                  <a:lnTo>
                    <a:pt x="756" y="979"/>
                  </a:lnTo>
                  <a:lnTo>
                    <a:pt x="1034" y="1266"/>
                  </a:lnTo>
                  <a:cubicBezTo>
                    <a:pt x="1082" y="1312"/>
                    <a:pt x="1135" y="1331"/>
                    <a:pt x="1186" y="1331"/>
                  </a:cubicBezTo>
                  <a:cubicBezTo>
                    <a:pt x="1358" y="1331"/>
                    <a:pt x="1504" y="1112"/>
                    <a:pt x="1349" y="950"/>
                  </a:cubicBezTo>
                  <a:lnTo>
                    <a:pt x="1062" y="673"/>
                  </a:lnTo>
                  <a:lnTo>
                    <a:pt x="1349" y="385"/>
                  </a:lnTo>
                  <a:cubicBezTo>
                    <a:pt x="1503" y="225"/>
                    <a:pt x="1361" y="8"/>
                    <a:pt x="1191" y="8"/>
                  </a:cubicBezTo>
                  <a:cubicBezTo>
                    <a:pt x="1139" y="8"/>
                    <a:pt x="1084" y="29"/>
                    <a:pt x="1034" y="79"/>
                  </a:cubicBezTo>
                  <a:lnTo>
                    <a:pt x="756" y="357"/>
                  </a:lnTo>
                  <a:lnTo>
                    <a:pt x="469" y="70"/>
                  </a:lnTo>
                  <a:cubicBezTo>
                    <a:pt x="422" y="21"/>
                    <a:pt x="369" y="0"/>
                    <a:pt x="318" y="0"/>
                  </a:cubicBezTo>
                  <a:close/>
                </a:path>
              </a:pathLst>
            </a:custGeom>
            <a:solidFill>
              <a:srgbClr val="E2E9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6831;p39">
              <a:extLst>
                <a:ext uri="{FF2B5EF4-FFF2-40B4-BE49-F238E27FC236}">
                  <a16:creationId xmlns:a16="http://schemas.microsoft.com/office/drawing/2014/main" id="{9FAC8650-B1AA-4443-9299-05FC5FE21672}"/>
                </a:ext>
              </a:extLst>
            </p:cNvPr>
            <p:cNvSpPr/>
            <p:nvPr/>
          </p:nvSpPr>
          <p:spPr>
            <a:xfrm>
              <a:off x="3245491" y="3544930"/>
              <a:ext cx="39705" cy="34873"/>
            </a:xfrm>
            <a:custGeom>
              <a:avLst/>
              <a:gdLst/>
              <a:ahLst/>
              <a:cxnLst/>
              <a:rect l="l" t="t" r="r" b="b"/>
              <a:pathLst>
                <a:path w="1512" h="1328" extrusionOk="0">
                  <a:moveTo>
                    <a:pt x="320" y="1"/>
                  </a:moveTo>
                  <a:cubicBezTo>
                    <a:pt x="150" y="1"/>
                    <a:pt x="0" y="220"/>
                    <a:pt x="162" y="382"/>
                  </a:cubicBezTo>
                  <a:lnTo>
                    <a:pt x="449" y="669"/>
                  </a:lnTo>
                  <a:lnTo>
                    <a:pt x="162" y="947"/>
                  </a:lnTo>
                  <a:cubicBezTo>
                    <a:pt x="76" y="1033"/>
                    <a:pt x="76" y="1176"/>
                    <a:pt x="162" y="1262"/>
                  </a:cubicBezTo>
                  <a:cubicBezTo>
                    <a:pt x="205" y="1301"/>
                    <a:pt x="260" y="1320"/>
                    <a:pt x="315" y="1320"/>
                  </a:cubicBezTo>
                  <a:cubicBezTo>
                    <a:pt x="371" y="1320"/>
                    <a:pt x="426" y="1301"/>
                    <a:pt x="469" y="1262"/>
                  </a:cubicBezTo>
                  <a:lnTo>
                    <a:pt x="756" y="975"/>
                  </a:lnTo>
                  <a:lnTo>
                    <a:pt x="1043" y="1262"/>
                  </a:lnTo>
                  <a:cubicBezTo>
                    <a:pt x="1089" y="1309"/>
                    <a:pt x="1141" y="1328"/>
                    <a:pt x="1192" y="1328"/>
                  </a:cubicBezTo>
                  <a:cubicBezTo>
                    <a:pt x="1361" y="1328"/>
                    <a:pt x="1511" y="1109"/>
                    <a:pt x="1349" y="947"/>
                  </a:cubicBezTo>
                  <a:lnTo>
                    <a:pt x="1062" y="669"/>
                  </a:lnTo>
                  <a:lnTo>
                    <a:pt x="1349" y="382"/>
                  </a:lnTo>
                  <a:cubicBezTo>
                    <a:pt x="1511" y="220"/>
                    <a:pt x="1361" y="1"/>
                    <a:pt x="1192" y="1"/>
                  </a:cubicBezTo>
                  <a:cubicBezTo>
                    <a:pt x="1141" y="1"/>
                    <a:pt x="1089" y="20"/>
                    <a:pt x="1043" y="66"/>
                  </a:cubicBezTo>
                  <a:lnTo>
                    <a:pt x="756" y="353"/>
                  </a:lnTo>
                  <a:lnTo>
                    <a:pt x="469" y="66"/>
                  </a:lnTo>
                  <a:cubicBezTo>
                    <a:pt x="423" y="20"/>
                    <a:pt x="370" y="1"/>
                    <a:pt x="320" y="1"/>
                  </a:cubicBezTo>
                  <a:close/>
                </a:path>
              </a:pathLst>
            </a:custGeom>
            <a:solidFill>
              <a:srgbClr val="657A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6832;p39">
              <a:extLst>
                <a:ext uri="{FF2B5EF4-FFF2-40B4-BE49-F238E27FC236}">
                  <a16:creationId xmlns:a16="http://schemas.microsoft.com/office/drawing/2014/main" id="{36CAEB78-3E28-43ED-9461-A65DF91A2DA6}"/>
                </a:ext>
              </a:extLst>
            </p:cNvPr>
            <p:cNvSpPr/>
            <p:nvPr/>
          </p:nvSpPr>
          <p:spPr>
            <a:xfrm>
              <a:off x="3191947" y="3389340"/>
              <a:ext cx="69642" cy="115885"/>
            </a:xfrm>
            <a:custGeom>
              <a:avLst/>
              <a:gdLst/>
              <a:ahLst/>
              <a:cxnLst/>
              <a:rect l="l" t="t" r="r" b="b"/>
              <a:pathLst>
                <a:path w="2652" h="4413" extrusionOk="0">
                  <a:moveTo>
                    <a:pt x="2249" y="0"/>
                  </a:moveTo>
                  <a:cubicBezTo>
                    <a:pt x="1646" y="0"/>
                    <a:pt x="1168" y="479"/>
                    <a:pt x="1168" y="1072"/>
                  </a:cubicBezTo>
                  <a:lnTo>
                    <a:pt x="1168" y="1579"/>
                  </a:lnTo>
                  <a:cubicBezTo>
                    <a:pt x="1168" y="1838"/>
                    <a:pt x="957" y="2048"/>
                    <a:pt x="699" y="2048"/>
                  </a:cubicBezTo>
                  <a:lnTo>
                    <a:pt x="498" y="2048"/>
                  </a:lnTo>
                  <a:cubicBezTo>
                    <a:pt x="220" y="2048"/>
                    <a:pt x="0" y="2268"/>
                    <a:pt x="0" y="2536"/>
                  </a:cubicBezTo>
                  <a:lnTo>
                    <a:pt x="0" y="3914"/>
                  </a:lnTo>
                  <a:cubicBezTo>
                    <a:pt x="0" y="4192"/>
                    <a:pt x="220" y="4412"/>
                    <a:pt x="498" y="4412"/>
                  </a:cubicBezTo>
                  <a:lnTo>
                    <a:pt x="2651" y="4412"/>
                  </a:lnTo>
                  <a:lnTo>
                    <a:pt x="2642" y="0"/>
                  </a:lnTo>
                  <a:close/>
                </a:path>
              </a:pathLst>
            </a:custGeom>
            <a:solidFill>
              <a:srgbClr val="657A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6833;p39">
              <a:extLst>
                <a:ext uri="{FF2B5EF4-FFF2-40B4-BE49-F238E27FC236}">
                  <a16:creationId xmlns:a16="http://schemas.microsoft.com/office/drawing/2014/main" id="{FE6A4E3C-5DF9-4BAE-BA17-B87AC300DC88}"/>
                </a:ext>
              </a:extLst>
            </p:cNvPr>
            <p:cNvSpPr/>
            <p:nvPr/>
          </p:nvSpPr>
          <p:spPr>
            <a:xfrm>
              <a:off x="3240449" y="3450683"/>
              <a:ext cx="36711" cy="31670"/>
            </a:xfrm>
            <a:custGeom>
              <a:avLst/>
              <a:gdLst/>
              <a:ahLst/>
              <a:cxnLst/>
              <a:rect l="l" t="t" r="r" b="b"/>
              <a:pathLst>
                <a:path w="1398" h="1206" extrusionOk="0">
                  <a:moveTo>
                    <a:pt x="798" y="1"/>
                  </a:moveTo>
                  <a:cubicBezTo>
                    <a:pt x="650" y="1"/>
                    <a:pt x="498" y="57"/>
                    <a:pt x="374" y="181"/>
                  </a:cubicBezTo>
                  <a:cubicBezTo>
                    <a:pt x="0" y="554"/>
                    <a:pt x="268" y="1205"/>
                    <a:pt x="795" y="1205"/>
                  </a:cubicBezTo>
                  <a:cubicBezTo>
                    <a:pt x="1130" y="1205"/>
                    <a:pt x="1398" y="937"/>
                    <a:pt x="1398" y="602"/>
                  </a:cubicBezTo>
                  <a:cubicBezTo>
                    <a:pt x="1398" y="241"/>
                    <a:pt x="1106" y="1"/>
                    <a:pt x="798" y="1"/>
                  </a:cubicBezTo>
                  <a:close/>
                </a:path>
              </a:pathLst>
            </a:custGeom>
            <a:solidFill>
              <a:srgbClr val="EBEF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9" name="Google Shape;120;p21">
            <a:extLst>
              <a:ext uri="{FF2B5EF4-FFF2-40B4-BE49-F238E27FC236}">
                <a16:creationId xmlns:a16="http://schemas.microsoft.com/office/drawing/2014/main" id="{FDDEDF23-4B15-4DED-BD7C-3AA94E31D300}"/>
              </a:ext>
            </a:extLst>
          </p:cNvPr>
          <p:cNvSpPr txBox="1">
            <a:spLocks/>
          </p:cNvSpPr>
          <p:nvPr/>
        </p:nvSpPr>
        <p:spPr>
          <a:xfrm>
            <a:off x="1455057" y="2204040"/>
            <a:ext cx="1216831" cy="388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dirty="0">
                <a:solidFill>
                  <a:schemeClr val="accent3">
                    <a:lumMod val="75000"/>
                  </a:schemeClr>
                </a:solidFill>
              </a:rPr>
              <a:t>Scelta casi studio</a:t>
            </a:r>
          </a:p>
        </p:txBody>
      </p:sp>
      <p:sp>
        <p:nvSpPr>
          <p:cNvPr id="273" name="Google Shape;120;p21">
            <a:extLst>
              <a:ext uri="{FF2B5EF4-FFF2-40B4-BE49-F238E27FC236}">
                <a16:creationId xmlns:a16="http://schemas.microsoft.com/office/drawing/2014/main" id="{8FC64EFA-3E99-4CCE-A35C-86E8C188F0B0}"/>
              </a:ext>
            </a:extLst>
          </p:cNvPr>
          <p:cNvSpPr txBox="1">
            <a:spLocks/>
          </p:cNvSpPr>
          <p:nvPr/>
        </p:nvSpPr>
        <p:spPr>
          <a:xfrm>
            <a:off x="2520232" y="4169157"/>
            <a:ext cx="1331678" cy="388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dirty="0">
                <a:solidFill>
                  <a:schemeClr val="accent3">
                    <a:lumMod val="75000"/>
                  </a:schemeClr>
                </a:solidFill>
              </a:rPr>
              <a:t>Prime misurazioni</a:t>
            </a:r>
          </a:p>
        </p:txBody>
      </p:sp>
      <p:sp>
        <p:nvSpPr>
          <p:cNvPr id="274" name="Google Shape;120;p21">
            <a:extLst>
              <a:ext uri="{FF2B5EF4-FFF2-40B4-BE49-F238E27FC236}">
                <a16:creationId xmlns:a16="http://schemas.microsoft.com/office/drawing/2014/main" id="{1A80BE6E-1E54-44A9-AB7F-8DF1AA2D68F5}"/>
              </a:ext>
            </a:extLst>
          </p:cNvPr>
          <p:cNvSpPr txBox="1">
            <a:spLocks/>
          </p:cNvSpPr>
          <p:nvPr/>
        </p:nvSpPr>
        <p:spPr>
          <a:xfrm>
            <a:off x="3730269" y="2244035"/>
            <a:ext cx="1216831" cy="388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dirty="0">
                <a:solidFill>
                  <a:schemeClr val="accent3">
                    <a:lumMod val="75000"/>
                  </a:schemeClr>
                </a:solidFill>
              </a:rPr>
              <a:t>Impostazione modelli</a:t>
            </a:r>
          </a:p>
        </p:txBody>
      </p:sp>
      <p:sp>
        <p:nvSpPr>
          <p:cNvPr id="275" name="Google Shape;120;p21">
            <a:extLst>
              <a:ext uri="{FF2B5EF4-FFF2-40B4-BE49-F238E27FC236}">
                <a16:creationId xmlns:a16="http://schemas.microsoft.com/office/drawing/2014/main" id="{07E1DB1B-3902-4726-BA65-FAA5C75C9AE4}"/>
              </a:ext>
            </a:extLst>
          </p:cNvPr>
          <p:cNvSpPr txBox="1">
            <a:spLocks/>
          </p:cNvSpPr>
          <p:nvPr/>
        </p:nvSpPr>
        <p:spPr>
          <a:xfrm>
            <a:off x="4782449" y="4208799"/>
            <a:ext cx="1463669" cy="388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dirty="0">
                <a:solidFill>
                  <a:schemeClr val="accent3">
                    <a:lumMod val="75000"/>
                  </a:schemeClr>
                </a:solidFill>
              </a:rPr>
              <a:t>Confronto e validazione</a:t>
            </a:r>
          </a:p>
        </p:txBody>
      </p:sp>
      <p:sp>
        <p:nvSpPr>
          <p:cNvPr id="276" name="Google Shape;120;p21">
            <a:extLst>
              <a:ext uri="{FF2B5EF4-FFF2-40B4-BE49-F238E27FC236}">
                <a16:creationId xmlns:a16="http://schemas.microsoft.com/office/drawing/2014/main" id="{DA5E3D41-6BE2-4BD3-A1E0-AAF310B615EE}"/>
              </a:ext>
            </a:extLst>
          </p:cNvPr>
          <p:cNvSpPr txBox="1">
            <a:spLocks/>
          </p:cNvSpPr>
          <p:nvPr/>
        </p:nvSpPr>
        <p:spPr>
          <a:xfrm>
            <a:off x="6045553" y="2273493"/>
            <a:ext cx="1216831" cy="388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dirty="0">
                <a:solidFill>
                  <a:schemeClr val="accent3">
                    <a:lumMod val="75000"/>
                  </a:schemeClr>
                </a:solidFill>
              </a:rPr>
              <a:t>Elaborazione protocolli</a:t>
            </a:r>
          </a:p>
        </p:txBody>
      </p:sp>
      <p:sp>
        <p:nvSpPr>
          <p:cNvPr id="155" name="Google Shape;119;p21">
            <a:extLst>
              <a:ext uri="{FF2B5EF4-FFF2-40B4-BE49-F238E27FC236}">
                <a16:creationId xmlns:a16="http://schemas.microsoft.com/office/drawing/2014/main" id="{243A5E9A-03A6-4E3E-AB73-96ABDD68F10F}"/>
              </a:ext>
            </a:extLst>
          </p:cNvPr>
          <p:cNvSpPr/>
          <p:nvPr/>
        </p:nvSpPr>
        <p:spPr>
          <a:xfrm rot="10800000" flipH="1">
            <a:off x="7568175" y="897726"/>
            <a:ext cx="885900" cy="167700"/>
          </a:xfrm>
          <a:prstGeom prst="rect">
            <a:avLst/>
          </a:prstGeom>
          <a:solidFill>
            <a:srgbClr val="BF8CA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20;p21">
            <a:extLst>
              <a:ext uri="{FF2B5EF4-FFF2-40B4-BE49-F238E27FC236}">
                <a16:creationId xmlns:a16="http://schemas.microsoft.com/office/drawing/2014/main" id="{1F5E7E11-A376-4B4C-AD1A-33F08BEE55E4}"/>
              </a:ext>
            </a:extLst>
          </p:cNvPr>
          <p:cNvSpPr txBox="1">
            <a:spLocks/>
          </p:cNvSpPr>
          <p:nvPr/>
        </p:nvSpPr>
        <p:spPr>
          <a:xfrm>
            <a:off x="2173875" y="716100"/>
            <a:ext cx="6280200" cy="3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/>
              <a:t>AVANZAMENTO</a:t>
            </a:r>
            <a:endParaRPr lang="it-IT" dirty="0"/>
          </a:p>
        </p:txBody>
      </p:sp>
      <p:cxnSp>
        <p:nvCxnSpPr>
          <p:cNvPr id="5" name="Connettore diritto 4">
            <a:extLst>
              <a:ext uri="{FF2B5EF4-FFF2-40B4-BE49-F238E27FC236}">
                <a16:creationId xmlns:a16="http://schemas.microsoft.com/office/drawing/2014/main" id="{B722DB3B-09C6-4B44-AA19-932CBCCBB368}"/>
              </a:ext>
            </a:extLst>
          </p:cNvPr>
          <p:cNvCxnSpPr>
            <a:cxnSpLocks/>
          </p:cNvCxnSpPr>
          <p:nvPr/>
        </p:nvCxnSpPr>
        <p:spPr>
          <a:xfrm>
            <a:off x="7488140" y="3024382"/>
            <a:ext cx="193773" cy="0"/>
          </a:xfrm>
          <a:prstGeom prst="line">
            <a:avLst/>
          </a:prstGeom>
          <a:ln w="57150">
            <a:solidFill>
              <a:srgbClr val="F8FA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Connettore diritto 158">
            <a:extLst>
              <a:ext uri="{FF2B5EF4-FFF2-40B4-BE49-F238E27FC236}">
                <a16:creationId xmlns:a16="http://schemas.microsoft.com/office/drawing/2014/main" id="{E97BE548-5A00-48C8-AAA8-F7B21731C8AB}"/>
              </a:ext>
            </a:extLst>
          </p:cNvPr>
          <p:cNvCxnSpPr>
            <a:cxnSpLocks/>
          </p:cNvCxnSpPr>
          <p:nvPr/>
        </p:nvCxnSpPr>
        <p:spPr>
          <a:xfrm>
            <a:off x="7805323" y="3024382"/>
            <a:ext cx="193773" cy="0"/>
          </a:xfrm>
          <a:prstGeom prst="line">
            <a:avLst/>
          </a:prstGeom>
          <a:ln w="57150">
            <a:solidFill>
              <a:srgbClr val="F8FA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Connettore diritto 159">
            <a:extLst>
              <a:ext uri="{FF2B5EF4-FFF2-40B4-BE49-F238E27FC236}">
                <a16:creationId xmlns:a16="http://schemas.microsoft.com/office/drawing/2014/main" id="{53A8F0A8-C28C-4554-8FDD-BAFD928B0A7B}"/>
              </a:ext>
            </a:extLst>
          </p:cNvPr>
          <p:cNvCxnSpPr>
            <a:cxnSpLocks/>
          </p:cNvCxnSpPr>
          <p:nvPr/>
        </p:nvCxnSpPr>
        <p:spPr>
          <a:xfrm>
            <a:off x="8114886" y="3024382"/>
            <a:ext cx="193773" cy="0"/>
          </a:xfrm>
          <a:prstGeom prst="line">
            <a:avLst/>
          </a:prstGeom>
          <a:ln w="57150">
            <a:solidFill>
              <a:srgbClr val="F8FA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Connettore diritto 160">
            <a:extLst>
              <a:ext uri="{FF2B5EF4-FFF2-40B4-BE49-F238E27FC236}">
                <a16:creationId xmlns:a16="http://schemas.microsoft.com/office/drawing/2014/main" id="{B804340E-0A50-42D8-819B-57BBB69260B6}"/>
              </a:ext>
            </a:extLst>
          </p:cNvPr>
          <p:cNvCxnSpPr>
            <a:cxnSpLocks/>
          </p:cNvCxnSpPr>
          <p:nvPr/>
        </p:nvCxnSpPr>
        <p:spPr>
          <a:xfrm>
            <a:off x="547844" y="3025229"/>
            <a:ext cx="193773" cy="0"/>
          </a:xfrm>
          <a:prstGeom prst="line">
            <a:avLst/>
          </a:prstGeom>
          <a:ln w="57150">
            <a:solidFill>
              <a:srgbClr val="F8FA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Connettore diritto 161">
            <a:extLst>
              <a:ext uri="{FF2B5EF4-FFF2-40B4-BE49-F238E27FC236}">
                <a16:creationId xmlns:a16="http://schemas.microsoft.com/office/drawing/2014/main" id="{22598253-D9D9-4D9B-A7BC-C0C56A746B44}"/>
              </a:ext>
            </a:extLst>
          </p:cNvPr>
          <p:cNvCxnSpPr>
            <a:cxnSpLocks/>
          </p:cNvCxnSpPr>
          <p:nvPr/>
        </p:nvCxnSpPr>
        <p:spPr>
          <a:xfrm>
            <a:off x="865027" y="3025229"/>
            <a:ext cx="193773" cy="0"/>
          </a:xfrm>
          <a:prstGeom prst="line">
            <a:avLst/>
          </a:prstGeom>
          <a:ln w="57150">
            <a:solidFill>
              <a:srgbClr val="F8FA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Connettore diritto 162">
            <a:extLst>
              <a:ext uri="{FF2B5EF4-FFF2-40B4-BE49-F238E27FC236}">
                <a16:creationId xmlns:a16="http://schemas.microsoft.com/office/drawing/2014/main" id="{47C5FF5A-3316-4309-A4BD-4C6C1DF81AB1}"/>
              </a:ext>
            </a:extLst>
          </p:cNvPr>
          <p:cNvCxnSpPr>
            <a:cxnSpLocks/>
          </p:cNvCxnSpPr>
          <p:nvPr/>
        </p:nvCxnSpPr>
        <p:spPr>
          <a:xfrm>
            <a:off x="1174590" y="3025229"/>
            <a:ext cx="193773" cy="0"/>
          </a:xfrm>
          <a:prstGeom prst="line">
            <a:avLst/>
          </a:prstGeom>
          <a:ln w="57150">
            <a:solidFill>
              <a:srgbClr val="F8FA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54102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1"/>
          <p:cNvSpPr/>
          <p:nvPr/>
        </p:nvSpPr>
        <p:spPr>
          <a:xfrm rot="10800000" flipH="1">
            <a:off x="7568175" y="897726"/>
            <a:ext cx="885900" cy="167700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ctrTitle" idx="6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it-IT" dirty="0"/>
              <a:t>AVANZAMENTO</a:t>
            </a:r>
            <a:endParaRPr dirty="0"/>
          </a:p>
        </p:txBody>
      </p:sp>
      <p:sp>
        <p:nvSpPr>
          <p:cNvPr id="104" name="Google Shape;1003;p28">
            <a:extLst>
              <a:ext uri="{FF2B5EF4-FFF2-40B4-BE49-F238E27FC236}">
                <a16:creationId xmlns:a16="http://schemas.microsoft.com/office/drawing/2014/main" id="{9FAC939A-91A5-44D7-B7E8-880EDAA3478C}"/>
              </a:ext>
            </a:extLst>
          </p:cNvPr>
          <p:cNvSpPr/>
          <p:nvPr/>
        </p:nvSpPr>
        <p:spPr>
          <a:xfrm>
            <a:off x="5409424" y="2311668"/>
            <a:ext cx="3044700" cy="2825400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06;p28">
            <a:extLst>
              <a:ext uri="{FF2B5EF4-FFF2-40B4-BE49-F238E27FC236}">
                <a16:creationId xmlns:a16="http://schemas.microsoft.com/office/drawing/2014/main" id="{01094D7D-A05A-4F6B-8B12-A7F12F3F9891}"/>
              </a:ext>
            </a:extLst>
          </p:cNvPr>
          <p:cNvSpPr/>
          <p:nvPr/>
        </p:nvSpPr>
        <p:spPr>
          <a:xfrm>
            <a:off x="833075" y="-7261"/>
            <a:ext cx="2264700" cy="1840036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008;p28">
            <a:extLst>
              <a:ext uri="{FF2B5EF4-FFF2-40B4-BE49-F238E27FC236}">
                <a16:creationId xmlns:a16="http://schemas.microsoft.com/office/drawing/2014/main" id="{5DB6F7BB-9EE8-48F3-9B3F-C864DB846C8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04275" y="1192500"/>
            <a:ext cx="1722300" cy="39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400" b="1" dirty="0">
                <a:latin typeface="Nunito Light"/>
                <a:ea typeface="Nunito Light"/>
                <a:cs typeface="Nunito Light"/>
                <a:sym typeface="Nunito Light"/>
              </a:rPr>
              <a:t>SANGALLO</a:t>
            </a:r>
            <a:endParaRPr sz="1400" b="1" dirty="0">
              <a:latin typeface="Nunito Light"/>
              <a:ea typeface="Nunito Light"/>
              <a:cs typeface="Nunito Light"/>
              <a:sym typeface="Nunito Light"/>
            </a:endParaRPr>
          </a:p>
        </p:txBody>
      </p:sp>
      <p:cxnSp>
        <p:nvCxnSpPr>
          <p:cNvPr id="132" name="Google Shape;1009;p28">
            <a:extLst>
              <a:ext uri="{FF2B5EF4-FFF2-40B4-BE49-F238E27FC236}">
                <a16:creationId xmlns:a16="http://schemas.microsoft.com/office/drawing/2014/main" id="{257B434E-5401-48EA-8C2D-0228BA138C7B}"/>
              </a:ext>
            </a:extLst>
          </p:cNvPr>
          <p:cNvCxnSpPr/>
          <p:nvPr/>
        </p:nvCxnSpPr>
        <p:spPr>
          <a:xfrm>
            <a:off x="1536750" y="1179438"/>
            <a:ext cx="857400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3" name="Google Shape;1010;p28">
            <a:extLst>
              <a:ext uri="{FF2B5EF4-FFF2-40B4-BE49-F238E27FC236}">
                <a16:creationId xmlns:a16="http://schemas.microsoft.com/office/drawing/2014/main" id="{CDEA2CA1-9915-4A56-AD8D-8311660D807F}"/>
              </a:ext>
            </a:extLst>
          </p:cNvPr>
          <p:cNvCxnSpPr/>
          <p:nvPr/>
        </p:nvCxnSpPr>
        <p:spPr>
          <a:xfrm>
            <a:off x="1536725" y="1603963"/>
            <a:ext cx="857400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5" name="Immagine 4">
            <a:extLst>
              <a:ext uri="{FF2B5EF4-FFF2-40B4-BE49-F238E27FC236}">
                <a16:creationId xmlns:a16="http://schemas.microsoft.com/office/drawing/2014/main" id="{1DB7748F-EDFE-4F1F-B0E7-D62880262A8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9750" y="-7261"/>
            <a:ext cx="2786477" cy="1857651"/>
          </a:xfrm>
          <a:prstGeom prst="rect">
            <a:avLst/>
          </a:prstGeom>
        </p:spPr>
      </p:pic>
      <p:sp>
        <p:nvSpPr>
          <p:cNvPr id="155" name="Google Shape;1011;p28">
            <a:extLst>
              <a:ext uri="{FF2B5EF4-FFF2-40B4-BE49-F238E27FC236}">
                <a16:creationId xmlns:a16="http://schemas.microsoft.com/office/drawing/2014/main" id="{D9E716B0-2F2F-47C6-AC3B-26396689A71E}"/>
              </a:ext>
            </a:extLst>
          </p:cNvPr>
          <p:cNvSpPr/>
          <p:nvPr/>
        </p:nvSpPr>
        <p:spPr>
          <a:xfrm>
            <a:off x="0" y="2308287"/>
            <a:ext cx="5409424" cy="2835688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004;p28">
            <a:extLst>
              <a:ext uri="{FF2B5EF4-FFF2-40B4-BE49-F238E27FC236}">
                <a16:creationId xmlns:a16="http://schemas.microsoft.com/office/drawing/2014/main" id="{662D4CAD-18D1-42C3-95A6-9CFC3796A56A}"/>
              </a:ext>
            </a:extLst>
          </p:cNvPr>
          <p:cNvSpPr txBox="1">
            <a:spLocks/>
          </p:cNvSpPr>
          <p:nvPr/>
        </p:nvSpPr>
        <p:spPr>
          <a:xfrm>
            <a:off x="5665156" y="2853870"/>
            <a:ext cx="2433247" cy="1573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unito Light"/>
              <a:buChar char="●"/>
              <a:defRPr sz="18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○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■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●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○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■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●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○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000000"/>
              </a:buClr>
              <a:buSzPts val="1400"/>
              <a:buFont typeface="Nunito Light"/>
              <a:buChar char="■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9pPr>
          </a:lstStyle>
          <a:p>
            <a:pPr marL="0" lvl="0" indent="0" algn="ctr">
              <a:lnSpc>
                <a:spcPct val="100000"/>
              </a:lnSpc>
              <a:spcAft>
                <a:spcPts val="800"/>
              </a:spcAft>
              <a:buNone/>
            </a:pPr>
            <a:r>
              <a:rPr lang="it-IT" sz="1050" b="1" dirty="0"/>
              <a:t>Edificio degli anni ‘60:</a:t>
            </a:r>
          </a:p>
          <a:p>
            <a:pPr marL="0" lvl="0" indent="0">
              <a:lnSpc>
                <a:spcPct val="100000"/>
              </a:lnSpc>
              <a:spcAft>
                <a:spcPts val="800"/>
              </a:spcAft>
              <a:buNone/>
            </a:pPr>
            <a:endParaRPr lang="it-IT" sz="1000" dirty="0"/>
          </a:p>
          <a:p>
            <a:pPr marL="171450" indent="-171450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t-IT" sz="1000" dirty="0"/>
              <a:t>Tipologia ricorrente</a:t>
            </a:r>
          </a:p>
          <a:p>
            <a:pPr marL="171450" indent="-171450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t-IT" sz="1000" dirty="0"/>
              <a:t>Rischio sismico, incendio e salute (MCA)</a:t>
            </a:r>
          </a:p>
          <a:p>
            <a:pPr marL="171450" indent="-171450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t-IT" sz="1000" dirty="0"/>
              <a:t>prevedere il comportamento termico di edifici della medesima categoria</a:t>
            </a:r>
          </a:p>
          <a:p>
            <a:pPr marL="171450" indent="-171450">
              <a:spcAft>
                <a:spcPts val="500"/>
              </a:spcAft>
            </a:pPr>
            <a:endParaRPr lang="en-US" sz="1000" dirty="0"/>
          </a:p>
        </p:txBody>
      </p:sp>
      <p:pic>
        <p:nvPicPr>
          <p:cNvPr id="18" name="Immagine 17">
            <a:extLst>
              <a:ext uri="{FF2B5EF4-FFF2-40B4-BE49-F238E27FC236}">
                <a16:creationId xmlns:a16="http://schemas.microsoft.com/office/drawing/2014/main" id="{9265FD33-127A-4CE9-AF46-8E65B09D28F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63715" y="2416914"/>
            <a:ext cx="2825399" cy="2627771"/>
          </a:xfrm>
          <a:prstGeom prst="rect">
            <a:avLst/>
          </a:prstGeom>
        </p:spPr>
      </p:pic>
      <p:pic>
        <p:nvPicPr>
          <p:cNvPr id="19" name="Immagine 18">
            <a:extLst>
              <a:ext uri="{FF2B5EF4-FFF2-40B4-BE49-F238E27FC236}">
                <a16:creationId xmlns:a16="http://schemas.microsoft.com/office/drawing/2014/main" id="{571E0A7F-6C86-4265-A3A9-317EFE362BA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r="-6"/>
          <a:stretch/>
        </p:blipFill>
        <p:spPr>
          <a:xfrm>
            <a:off x="2890299" y="2308287"/>
            <a:ext cx="2519125" cy="283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3222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Google Shape;798;p24">
            <a:extLst>
              <a:ext uri="{FF2B5EF4-FFF2-40B4-BE49-F238E27FC236}">
                <a16:creationId xmlns:a16="http://schemas.microsoft.com/office/drawing/2014/main" id="{85E344D4-ACA0-4CFE-BE9C-ABF38B9E3263}"/>
              </a:ext>
            </a:extLst>
          </p:cNvPr>
          <p:cNvCxnSpPr>
            <a:cxnSpLocks/>
          </p:cNvCxnSpPr>
          <p:nvPr/>
        </p:nvCxnSpPr>
        <p:spPr>
          <a:xfrm>
            <a:off x="1173450" y="1423569"/>
            <a:ext cx="6869460" cy="0"/>
          </a:xfrm>
          <a:prstGeom prst="straightConnector1">
            <a:avLst/>
          </a:prstGeom>
          <a:noFill/>
          <a:ln w="76200" cap="flat" cmpd="sng">
            <a:solidFill>
              <a:srgbClr val="F2D97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55" name="Google Shape;119;p21">
            <a:extLst>
              <a:ext uri="{FF2B5EF4-FFF2-40B4-BE49-F238E27FC236}">
                <a16:creationId xmlns:a16="http://schemas.microsoft.com/office/drawing/2014/main" id="{CACA7ED1-EE9F-4E68-8AD9-3C77CB28A1EC}"/>
              </a:ext>
            </a:extLst>
          </p:cNvPr>
          <p:cNvSpPr/>
          <p:nvPr/>
        </p:nvSpPr>
        <p:spPr>
          <a:xfrm rot="10800000" flipH="1">
            <a:off x="7568175" y="897726"/>
            <a:ext cx="885900" cy="167700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120;p21">
            <a:extLst>
              <a:ext uri="{FF2B5EF4-FFF2-40B4-BE49-F238E27FC236}">
                <a16:creationId xmlns:a16="http://schemas.microsoft.com/office/drawing/2014/main" id="{D7C52BAF-F77E-4B79-BF79-D454D3A96835}"/>
              </a:ext>
            </a:extLst>
          </p:cNvPr>
          <p:cNvSpPr txBox="1">
            <a:spLocks/>
          </p:cNvSpPr>
          <p:nvPr/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r>
              <a:rPr lang="it-IT" sz="1100" b="1" dirty="0">
                <a:latin typeface="Nunito" panose="020B0604020202020204" charset="0"/>
              </a:rPr>
              <a:t>AVANZAMENTO</a:t>
            </a:r>
          </a:p>
        </p:txBody>
      </p:sp>
      <p:sp>
        <p:nvSpPr>
          <p:cNvPr id="757" name="Google Shape;799;p24">
            <a:extLst>
              <a:ext uri="{FF2B5EF4-FFF2-40B4-BE49-F238E27FC236}">
                <a16:creationId xmlns:a16="http://schemas.microsoft.com/office/drawing/2014/main" id="{1F1E8908-8757-4FED-B7DD-4120ABE44AB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736059" y="1296963"/>
            <a:ext cx="1722301" cy="276900"/>
          </a:xfrm>
          <a:prstGeom prst="rect">
            <a:avLst/>
          </a:prstGeom>
          <a:solidFill>
            <a:srgbClr val="F3F3F3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000" dirty="0"/>
              <a:t>METODO</a:t>
            </a:r>
            <a:endParaRPr sz="1000" dirty="0"/>
          </a:p>
        </p:txBody>
      </p:sp>
      <p:sp>
        <p:nvSpPr>
          <p:cNvPr id="758" name="Google Shape;800;p24">
            <a:extLst>
              <a:ext uri="{FF2B5EF4-FFF2-40B4-BE49-F238E27FC236}">
                <a16:creationId xmlns:a16="http://schemas.microsoft.com/office/drawing/2014/main" id="{E6DDB006-AC9B-4100-BE06-B1399D43D925}"/>
              </a:ext>
            </a:extLst>
          </p:cNvPr>
          <p:cNvSpPr txBox="1">
            <a:spLocks/>
          </p:cNvSpPr>
          <p:nvPr/>
        </p:nvSpPr>
        <p:spPr>
          <a:xfrm>
            <a:off x="2179842" y="1675819"/>
            <a:ext cx="1518240" cy="3586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MISURAZIONE COMFORT</a:t>
            </a:r>
          </a:p>
        </p:txBody>
      </p:sp>
      <p:sp>
        <p:nvSpPr>
          <p:cNvPr id="927" name="Google Shape;969;p24">
            <a:extLst>
              <a:ext uri="{FF2B5EF4-FFF2-40B4-BE49-F238E27FC236}">
                <a16:creationId xmlns:a16="http://schemas.microsoft.com/office/drawing/2014/main" id="{81CAA7DA-E258-4361-A111-55D4482A588F}"/>
              </a:ext>
            </a:extLst>
          </p:cNvPr>
          <p:cNvSpPr/>
          <p:nvPr/>
        </p:nvSpPr>
        <p:spPr>
          <a:xfrm>
            <a:off x="406450" y="-1289250"/>
            <a:ext cx="2163900" cy="2163900"/>
          </a:xfrm>
          <a:prstGeom prst="ellipse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BDB1B516-16D6-46F8-948A-66875456D8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4" t="5595" r="58088" b="10399"/>
          <a:stretch/>
        </p:blipFill>
        <p:spPr>
          <a:xfrm>
            <a:off x="1972123" y="2514904"/>
            <a:ext cx="866712" cy="696502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7746588A-54BD-425F-AB45-3A417520A49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34"/>
          <a:stretch/>
        </p:blipFill>
        <p:spPr>
          <a:xfrm>
            <a:off x="1972123" y="3429525"/>
            <a:ext cx="2038379" cy="1252160"/>
          </a:xfrm>
          <a:prstGeom prst="rect">
            <a:avLst/>
          </a:prstGeom>
        </p:spPr>
      </p:pic>
      <p:grpSp>
        <p:nvGrpSpPr>
          <p:cNvPr id="932" name="Google Shape;826;p24">
            <a:extLst>
              <a:ext uri="{FF2B5EF4-FFF2-40B4-BE49-F238E27FC236}">
                <a16:creationId xmlns:a16="http://schemas.microsoft.com/office/drawing/2014/main" id="{DE40D7E6-1125-409C-8281-93599835E44C}"/>
              </a:ext>
            </a:extLst>
          </p:cNvPr>
          <p:cNvGrpSpPr/>
          <p:nvPr/>
        </p:nvGrpSpPr>
        <p:grpSpPr>
          <a:xfrm>
            <a:off x="2179841" y="2117660"/>
            <a:ext cx="1475463" cy="92909"/>
            <a:chOff x="2521850" y="1810250"/>
            <a:chExt cx="540225" cy="34025"/>
          </a:xfrm>
        </p:grpSpPr>
        <p:sp>
          <p:nvSpPr>
            <p:cNvPr id="933" name="Google Shape;827;p24">
              <a:extLst>
                <a:ext uri="{FF2B5EF4-FFF2-40B4-BE49-F238E27FC236}">
                  <a16:creationId xmlns:a16="http://schemas.microsoft.com/office/drawing/2014/main" id="{C586768A-AD86-4B28-9E15-7F9EEA4CC1C4}"/>
                </a:ext>
              </a:extLst>
            </p:cNvPr>
            <p:cNvSpPr/>
            <p:nvPr/>
          </p:nvSpPr>
          <p:spPr>
            <a:xfrm>
              <a:off x="3022550" y="1810250"/>
              <a:ext cx="39525" cy="34025"/>
            </a:xfrm>
            <a:custGeom>
              <a:avLst/>
              <a:gdLst/>
              <a:ahLst/>
              <a:cxnLst/>
              <a:rect l="l" t="t" r="r" b="b"/>
              <a:pathLst>
                <a:path w="1581" h="1361" extrusionOk="0">
                  <a:moveTo>
                    <a:pt x="903" y="0"/>
                  </a:moveTo>
                  <a:cubicBezTo>
                    <a:pt x="304" y="0"/>
                    <a:pt x="1" y="736"/>
                    <a:pt x="426" y="1161"/>
                  </a:cubicBezTo>
                  <a:cubicBezTo>
                    <a:pt x="564" y="1299"/>
                    <a:pt x="732" y="1360"/>
                    <a:pt x="898" y="1360"/>
                  </a:cubicBezTo>
                  <a:cubicBezTo>
                    <a:pt x="1246" y="1360"/>
                    <a:pt x="1580" y="1089"/>
                    <a:pt x="1580" y="678"/>
                  </a:cubicBezTo>
                  <a:cubicBezTo>
                    <a:pt x="1580" y="303"/>
                    <a:pt x="1278" y="0"/>
                    <a:pt x="903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" name="Google Shape;828;p24">
              <a:extLst>
                <a:ext uri="{FF2B5EF4-FFF2-40B4-BE49-F238E27FC236}">
                  <a16:creationId xmlns:a16="http://schemas.microsoft.com/office/drawing/2014/main" id="{A2ED0533-A3F3-4E9D-BDAF-80FE2BB86272}"/>
                </a:ext>
              </a:extLst>
            </p:cNvPr>
            <p:cNvSpPr/>
            <p:nvPr/>
          </p:nvSpPr>
          <p:spPr>
            <a:xfrm>
              <a:off x="2966850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3" y="1360"/>
                    <a:pt x="899" y="1360"/>
                  </a:cubicBezTo>
                  <a:cubicBezTo>
                    <a:pt x="1249" y="1360"/>
                    <a:pt x="1587" y="1089"/>
                    <a:pt x="1587" y="678"/>
                  </a:cubicBezTo>
                  <a:cubicBezTo>
                    <a:pt x="1587" y="303"/>
                    <a:pt x="1284" y="0"/>
                    <a:pt x="909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" name="Google Shape;829;p24">
              <a:extLst>
                <a:ext uri="{FF2B5EF4-FFF2-40B4-BE49-F238E27FC236}">
                  <a16:creationId xmlns:a16="http://schemas.microsoft.com/office/drawing/2014/main" id="{FF906CA5-1CB0-4A11-BBA0-0FE592F8D84B}"/>
                </a:ext>
              </a:extLst>
            </p:cNvPr>
            <p:cNvSpPr/>
            <p:nvPr/>
          </p:nvSpPr>
          <p:spPr>
            <a:xfrm>
              <a:off x="291112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4" y="0"/>
                    <a:pt x="1" y="736"/>
                    <a:pt x="433" y="1161"/>
                  </a:cubicBezTo>
                  <a:cubicBezTo>
                    <a:pt x="571" y="1299"/>
                    <a:pt x="739" y="1360"/>
                    <a:pt x="905" y="1360"/>
                  </a:cubicBezTo>
                  <a:cubicBezTo>
                    <a:pt x="1253" y="1360"/>
                    <a:pt x="1587" y="1089"/>
                    <a:pt x="1587" y="678"/>
                  </a:cubicBezTo>
                  <a:cubicBezTo>
                    <a:pt x="1587" y="303"/>
                    <a:pt x="1285" y="0"/>
                    <a:pt x="909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" name="Google Shape;830;p24">
              <a:extLst>
                <a:ext uri="{FF2B5EF4-FFF2-40B4-BE49-F238E27FC236}">
                  <a16:creationId xmlns:a16="http://schemas.microsoft.com/office/drawing/2014/main" id="{564D21F9-16BA-45D3-A002-AC0ACFAA0B6F}"/>
                </a:ext>
              </a:extLst>
            </p:cNvPr>
            <p:cNvSpPr/>
            <p:nvPr/>
          </p:nvSpPr>
          <p:spPr>
            <a:xfrm>
              <a:off x="2855600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2" y="1360"/>
                    <a:pt x="899" y="1360"/>
                  </a:cubicBezTo>
                  <a:cubicBezTo>
                    <a:pt x="1249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" name="Google Shape;831;p24">
              <a:extLst>
                <a:ext uri="{FF2B5EF4-FFF2-40B4-BE49-F238E27FC236}">
                  <a16:creationId xmlns:a16="http://schemas.microsoft.com/office/drawing/2014/main" id="{9847469C-F9E3-4C91-B91D-A81F2B19494D}"/>
                </a:ext>
              </a:extLst>
            </p:cNvPr>
            <p:cNvSpPr/>
            <p:nvPr/>
          </p:nvSpPr>
          <p:spPr>
            <a:xfrm>
              <a:off x="279987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4" y="0"/>
                    <a:pt x="1" y="736"/>
                    <a:pt x="426" y="1161"/>
                  </a:cubicBezTo>
                  <a:cubicBezTo>
                    <a:pt x="566" y="1299"/>
                    <a:pt x="736" y="1360"/>
                    <a:pt x="903" y="1360"/>
                  </a:cubicBezTo>
                  <a:cubicBezTo>
                    <a:pt x="1253" y="1360"/>
                    <a:pt x="1587" y="1089"/>
                    <a:pt x="1587" y="678"/>
                  </a:cubicBezTo>
                  <a:cubicBezTo>
                    <a:pt x="1587" y="310"/>
                    <a:pt x="1284" y="0"/>
                    <a:pt x="909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832;p24">
              <a:extLst>
                <a:ext uri="{FF2B5EF4-FFF2-40B4-BE49-F238E27FC236}">
                  <a16:creationId xmlns:a16="http://schemas.microsoft.com/office/drawing/2014/main" id="{31A67840-CBDE-4649-82FA-177E4829E390}"/>
                </a:ext>
              </a:extLst>
            </p:cNvPr>
            <p:cNvSpPr/>
            <p:nvPr/>
          </p:nvSpPr>
          <p:spPr>
            <a:xfrm>
              <a:off x="2744350" y="1810250"/>
              <a:ext cx="39500" cy="34025"/>
            </a:xfrm>
            <a:custGeom>
              <a:avLst/>
              <a:gdLst/>
              <a:ahLst/>
              <a:cxnLst/>
              <a:rect l="l" t="t" r="r" b="b"/>
              <a:pathLst>
                <a:path w="1580" h="1361" extrusionOk="0">
                  <a:moveTo>
                    <a:pt x="902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2" y="1360"/>
                    <a:pt x="897" y="1360"/>
                  </a:cubicBezTo>
                  <a:cubicBezTo>
                    <a:pt x="1245" y="1360"/>
                    <a:pt x="1580" y="1089"/>
                    <a:pt x="1580" y="678"/>
                  </a:cubicBezTo>
                  <a:cubicBezTo>
                    <a:pt x="1580" y="310"/>
                    <a:pt x="1277" y="0"/>
                    <a:pt x="902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833;p24">
              <a:extLst>
                <a:ext uri="{FF2B5EF4-FFF2-40B4-BE49-F238E27FC236}">
                  <a16:creationId xmlns:a16="http://schemas.microsoft.com/office/drawing/2014/main" id="{4B7AA6C0-8BC6-45C8-8857-BDC7E3019DC5}"/>
                </a:ext>
              </a:extLst>
            </p:cNvPr>
            <p:cNvSpPr/>
            <p:nvPr/>
          </p:nvSpPr>
          <p:spPr>
            <a:xfrm>
              <a:off x="268862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4" y="0"/>
                    <a:pt x="1" y="736"/>
                    <a:pt x="426" y="1161"/>
                  </a:cubicBezTo>
                  <a:cubicBezTo>
                    <a:pt x="563" y="1299"/>
                    <a:pt x="733" y="1360"/>
                    <a:pt x="899" y="1360"/>
                  </a:cubicBezTo>
                  <a:cubicBezTo>
                    <a:pt x="1250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" name="Google Shape;834;p24">
              <a:extLst>
                <a:ext uri="{FF2B5EF4-FFF2-40B4-BE49-F238E27FC236}">
                  <a16:creationId xmlns:a16="http://schemas.microsoft.com/office/drawing/2014/main" id="{67CA7658-0F4F-422E-94F4-9DE99AED158E}"/>
                </a:ext>
              </a:extLst>
            </p:cNvPr>
            <p:cNvSpPr/>
            <p:nvPr/>
          </p:nvSpPr>
          <p:spPr>
            <a:xfrm>
              <a:off x="2632900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10" y="0"/>
                  </a:moveTo>
                  <a:cubicBezTo>
                    <a:pt x="304" y="0"/>
                    <a:pt x="1" y="736"/>
                    <a:pt x="434" y="1161"/>
                  </a:cubicBezTo>
                  <a:cubicBezTo>
                    <a:pt x="571" y="1299"/>
                    <a:pt x="740" y="1360"/>
                    <a:pt x="905" y="1360"/>
                  </a:cubicBezTo>
                  <a:cubicBezTo>
                    <a:pt x="1253" y="1360"/>
                    <a:pt x="1588" y="1089"/>
                    <a:pt x="1588" y="678"/>
                  </a:cubicBezTo>
                  <a:cubicBezTo>
                    <a:pt x="1588" y="303"/>
                    <a:pt x="1285" y="0"/>
                    <a:pt x="910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" name="Google Shape;835;p24">
              <a:extLst>
                <a:ext uri="{FF2B5EF4-FFF2-40B4-BE49-F238E27FC236}">
                  <a16:creationId xmlns:a16="http://schemas.microsoft.com/office/drawing/2014/main" id="{68C68397-407E-4E83-83B6-7ACB24E43214}"/>
                </a:ext>
              </a:extLst>
            </p:cNvPr>
            <p:cNvSpPr/>
            <p:nvPr/>
          </p:nvSpPr>
          <p:spPr>
            <a:xfrm>
              <a:off x="257737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3" y="0"/>
                    <a:pt x="1" y="736"/>
                    <a:pt x="426" y="1161"/>
                  </a:cubicBezTo>
                  <a:cubicBezTo>
                    <a:pt x="563" y="1299"/>
                    <a:pt x="733" y="1360"/>
                    <a:pt x="899" y="1360"/>
                  </a:cubicBezTo>
                  <a:cubicBezTo>
                    <a:pt x="1250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rgbClr val="F2D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836;p24">
              <a:extLst>
                <a:ext uri="{FF2B5EF4-FFF2-40B4-BE49-F238E27FC236}">
                  <a16:creationId xmlns:a16="http://schemas.microsoft.com/office/drawing/2014/main" id="{B8CB16A2-D71B-413A-BCE7-4C8B2051C3CB}"/>
                </a:ext>
              </a:extLst>
            </p:cNvPr>
            <p:cNvSpPr/>
            <p:nvPr/>
          </p:nvSpPr>
          <p:spPr>
            <a:xfrm>
              <a:off x="2521850" y="1810250"/>
              <a:ext cx="39675" cy="34025"/>
            </a:xfrm>
            <a:custGeom>
              <a:avLst/>
              <a:gdLst/>
              <a:ahLst/>
              <a:cxnLst/>
              <a:rect l="l" t="t" r="r" b="b"/>
              <a:pathLst>
                <a:path w="1587" h="1361" extrusionOk="0">
                  <a:moveTo>
                    <a:pt x="909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2" y="1360"/>
                    <a:pt x="899" y="1360"/>
                  </a:cubicBezTo>
                  <a:cubicBezTo>
                    <a:pt x="1249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rgbClr val="F2D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" name="Immagine 1">
            <a:extLst>
              <a:ext uri="{FF2B5EF4-FFF2-40B4-BE49-F238E27FC236}">
                <a16:creationId xmlns:a16="http://schemas.microsoft.com/office/drawing/2014/main" id="{B3137A63-5C91-4600-893D-6ACB89DAF7F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168" t="28136"/>
          <a:stretch/>
        </p:blipFill>
        <p:spPr>
          <a:xfrm>
            <a:off x="5469792" y="2180986"/>
            <a:ext cx="1722300" cy="812447"/>
          </a:xfrm>
          <a:prstGeom prst="rect">
            <a:avLst/>
          </a:prstGeom>
        </p:spPr>
      </p:pic>
      <p:sp>
        <p:nvSpPr>
          <p:cNvPr id="39" name="Google Shape;867;p24">
            <a:extLst>
              <a:ext uri="{FF2B5EF4-FFF2-40B4-BE49-F238E27FC236}">
                <a16:creationId xmlns:a16="http://schemas.microsoft.com/office/drawing/2014/main" id="{BD97D05D-0B1D-46D9-8A2E-D85B62264E40}"/>
              </a:ext>
            </a:extLst>
          </p:cNvPr>
          <p:cNvSpPr/>
          <p:nvPr/>
        </p:nvSpPr>
        <p:spPr>
          <a:xfrm>
            <a:off x="5469791" y="1793568"/>
            <a:ext cx="1722300" cy="276900"/>
          </a:xfrm>
          <a:prstGeom prst="rect">
            <a:avLst/>
          </a:prstGeom>
          <a:solidFill>
            <a:srgbClr val="BF8CA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868;p24">
            <a:extLst>
              <a:ext uri="{FF2B5EF4-FFF2-40B4-BE49-F238E27FC236}">
                <a16:creationId xmlns:a16="http://schemas.microsoft.com/office/drawing/2014/main" id="{CDF529EF-9C82-4BCD-85F8-19093196D571}"/>
              </a:ext>
            </a:extLst>
          </p:cNvPr>
          <p:cNvSpPr txBox="1">
            <a:spLocks/>
          </p:cNvSpPr>
          <p:nvPr/>
        </p:nvSpPr>
        <p:spPr>
          <a:xfrm>
            <a:off x="5458360" y="1738974"/>
            <a:ext cx="1827712" cy="331482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dirty="0">
                <a:solidFill>
                  <a:schemeClr val="bg1"/>
                </a:solidFill>
              </a:rPr>
              <a:t>CALIBRAZIONE MODELLO</a:t>
            </a:r>
            <a:endParaRPr lang="it-IT" sz="1000" dirty="0"/>
          </a:p>
        </p:txBody>
      </p:sp>
      <p:sp>
        <p:nvSpPr>
          <p:cNvPr id="41" name="Google Shape;867;p24">
            <a:extLst>
              <a:ext uri="{FF2B5EF4-FFF2-40B4-BE49-F238E27FC236}">
                <a16:creationId xmlns:a16="http://schemas.microsoft.com/office/drawing/2014/main" id="{7ADD2FDD-90E1-4136-A06E-ABC1ABD86438}"/>
              </a:ext>
            </a:extLst>
          </p:cNvPr>
          <p:cNvSpPr/>
          <p:nvPr/>
        </p:nvSpPr>
        <p:spPr>
          <a:xfrm>
            <a:off x="5469791" y="3258573"/>
            <a:ext cx="1722300" cy="461828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868;p24">
            <a:extLst>
              <a:ext uri="{FF2B5EF4-FFF2-40B4-BE49-F238E27FC236}">
                <a16:creationId xmlns:a16="http://schemas.microsoft.com/office/drawing/2014/main" id="{EF0D6AAD-C6D1-43A8-9695-2E7EA6458546}"/>
              </a:ext>
            </a:extLst>
          </p:cNvPr>
          <p:cNvSpPr txBox="1">
            <a:spLocks/>
          </p:cNvSpPr>
          <p:nvPr/>
        </p:nvSpPr>
        <p:spPr>
          <a:xfrm>
            <a:off x="5538265" y="3365777"/>
            <a:ext cx="1653826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dirty="0">
                <a:solidFill>
                  <a:schemeClr val="bg1"/>
                </a:solidFill>
              </a:rPr>
              <a:t>VALUTAZIONE SCENARI DI RETROFIT</a:t>
            </a:r>
            <a:endParaRPr lang="it-IT" sz="1000" dirty="0"/>
          </a:p>
        </p:txBody>
      </p:sp>
      <p:pic>
        <p:nvPicPr>
          <p:cNvPr id="44" name="Immagine 43">
            <a:extLst>
              <a:ext uri="{FF2B5EF4-FFF2-40B4-BE49-F238E27FC236}">
                <a16:creationId xmlns:a16="http://schemas.microsoft.com/office/drawing/2014/main" id="{9D958C06-5A78-461B-BDC0-511509B9B7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5786" t="5595" r="4236" b="10399"/>
          <a:stretch/>
        </p:blipFill>
        <p:spPr>
          <a:xfrm>
            <a:off x="3142506" y="2514904"/>
            <a:ext cx="866712" cy="696502"/>
          </a:xfrm>
          <a:prstGeom prst="rect">
            <a:avLst/>
          </a:prstGeom>
        </p:spPr>
      </p:pic>
      <p:sp>
        <p:nvSpPr>
          <p:cNvPr id="45" name="Google Shape;1646;p35">
            <a:extLst>
              <a:ext uri="{FF2B5EF4-FFF2-40B4-BE49-F238E27FC236}">
                <a16:creationId xmlns:a16="http://schemas.microsoft.com/office/drawing/2014/main" id="{391C6F8E-0986-4D74-965B-04F5D62E62EC}"/>
              </a:ext>
            </a:extLst>
          </p:cNvPr>
          <p:cNvSpPr/>
          <p:nvPr/>
        </p:nvSpPr>
        <p:spPr>
          <a:xfrm>
            <a:off x="4695533" y="2738434"/>
            <a:ext cx="211276" cy="320697"/>
          </a:xfrm>
          <a:custGeom>
            <a:avLst/>
            <a:gdLst/>
            <a:ahLst/>
            <a:cxnLst/>
            <a:rect l="l" t="t" r="r" b="b"/>
            <a:pathLst>
              <a:path w="1415" h="2148" extrusionOk="0">
                <a:moveTo>
                  <a:pt x="308" y="0"/>
                </a:moveTo>
                <a:cubicBezTo>
                  <a:pt x="152" y="0"/>
                  <a:pt x="1" y="123"/>
                  <a:pt x="1" y="308"/>
                </a:cubicBezTo>
                <a:lnTo>
                  <a:pt x="8" y="1844"/>
                </a:lnTo>
                <a:cubicBezTo>
                  <a:pt x="8" y="2026"/>
                  <a:pt x="158" y="2148"/>
                  <a:pt x="316" y="2148"/>
                </a:cubicBezTo>
                <a:cubicBezTo>
                  <a:pt x="390" y="2148"/>
                  <a:pt x="465" y="2121"/>
                  <a:pt x="527" y="2061"/>
                </a:cubicBezTo>
                <a:lnTo>
                  <a:pt x="1292" y="1296"/>
                </a:lnTo>
                <a:cubicBezTo>
                  <a:pt x="1414" y="1181"/>
                  <a:pt x="1414" y="986"/>
                  <a:pt x="1292" y="864"/>
                </a:cubicBezTo>
                <a:lnTo>
                  <a:pt x="520" y="92"/>
                </a:lnTo>
                <a:cubicBezTo>
                  <a:pt x="459" y="29"/>
                  <a:pt x="383" y="0"/>
                  <a:pt x="308" y="0"/>
                </a:cubicBezTo>
                <a:close/>
              </a:path>
            </a:pathLst>
          </a:cu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51AF7489-2EB7-488F-BF19-19993BA7103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533" t="7547" r="1568" b="24445"/>
          <a:stretch/>
        </p:blipFill>
        <p:spPr>
          <a:xfrm>
            <a:off x="5469790" y="3827605"/>
            <a:ext cx="1722300" cy="85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955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Google Shape;798;p24">
            <a:extLst>
              <a:ext uri="{FF2B5EF4-FFF2-40B4-BE49-F238E27FC236}">
                <a16:creationId xmlns:a16="http://schemas.microsoft.com/office/drawing/2014/main" id="{85E344D4-ACA0-4CFE-BE9C-ABF38B9E3263}"/>
              </a:ext>
            </a:extLst>
          </p:cNvPr>
          <p:cNvCxnSpPr>
            <a:cxnSpLocks/>
          </p:cNvCxnSpPr>
          <p:nvPr/>
        </p:nvCxnSpPr>
        <p:spPr>
          <a:xfrm>
            <a:off x="1173450" y="1423569"/>
            <a:ext cx="6869460" cy="0"/>
          </a:xfrm>
          <a:prstGeom prst="straightConnector1">
            <a:avLst/>
          </a:prstGeom>
          <a:noFill/>
          <a:ln w="76200" cap="flat" cmpd="sng">
            <a:solidFill>
              <a:srgbClr val="F2D97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55" name="Google Shape;119;p21">
            <a:extLst>
              <a:ext uri="{FF2B5EF4-FFF2-40B4-BE49-F238E27FC236}">
                <a16:creationId xmlns:a16="http://schemas.microsoft.com/office/drawing/2014/main" id="{CACA7ED1-EE9F-4E68-8AD9-3C77CB28A1EC}"/>
              </a:ext>
            </a:extLst>
          </p:cNvPr>
          <p:cNvSpPr/>
          <p:nvPr/>
        </p:nvSpPr>
        <p:spPr>
          <a:xfrm rot="10800000" flipH="1">
            <a:off x="7568175" y="897726"/>
            <a:ext cx="885900" cy="167700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120;p21">
            <a:extLst>
              <a:ext uri="{FF2B5EF4-FFF2-40B4-BE49-F238E27FC236}">
                <a16:creationId xmlns:a16="http://schemas.microsoft.com/office/drawing/2014/main" id="{D7C52BAF-F77E-4B79-BF79-D454D3A96835}"/>
              </a:ext>
            </a:extLst>
          </p:cNvPr>
          <p:cNvSpPr txBox="1">
            <a:spLocks/>
          </p:cNvSpPr>
          <p:nvPr/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r>
              <a:rPr lang="it-IT" sz="1100" b="1" dirty="0">
                <a:latin typeface="Nunito" panose="020B0604020202020204" charset="0"/>
              </a:rPr>
              <a:t>AVANZAMENTO</a:t>
            </a:r>
          </a:p>
        </p:txBody>
      </p:sp>
      <p:sp>
        <p:nvSpPr>
          <p:cNvPr id="757" name="Google Shape;799;p24">
            <a:extLst>
              <a:ext uri="{FF2B5EF4-FFF2-40B4-BE49-F238E27FC236}">
                <a16:creationId xmlns:a16="http://schemas.microsoft.com/office/drawing/2014/main" id="{1F1E8908-8757-4FED-B7DD-4120ABE44AB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630423" y="1296963"/>
            <a:ext cx="1955514" cy="276900"/>
          </a:xfrm>
          <a:prstGeom prst="rect">
            <a:avLst/>
          </a:prstGeom>
          <a:solidFill>
            <a:srgbClr val="F3F3F3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000" dirty="0"/>
              <a:t>MISURAZIONI E RISULTATI</a:t>
            </a:r>
            <a:endParaRPr sz="1000" dirty="0"/>
          </a:p>
        </p:txBody>
      </p:sp>
      <p:sp>
        <p:nvSpPr>
          <p:cNvPr id="927" name="Google Shape;969;p24">
            <a:extLst>
              <a:ext uri="{FF2B5EF4-FFF2-40B4-BE49-F238E27FC236}">
                <a16:creationId xmlns:a16="http://schemas.microsoft.com/office/drawing/2014/main" id="{81CAA7DA-E258-4361-A111-55D4482A588F}"/>
              </a:ext>
            </a:extLst>
          </p:cNvPr>
          <p:cNvSpPr/>
          <p:nvPr/>
        </p:nvSpPr>
        <p:spPr>
          <a:xfrm>
            <a:off x="406450" y="-1289250"/>
            <a:ext cx="2163900" cy="2163900"/>
          </a:xfrm>
          <a:prstGeom prst="ellipse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28" name="Immagine 927" descr="Immagine che contiene interni, tavolo&#10;&#10;Descrizione generata automaticamente">
            <a:extLst>
              <a:ext uri="{FF2B5EF4-FFF2-40B4-BE49-F238E27FC236}">
                <a16:creationId xmlns:a16="http://schemas.microsoft.com/office/drawing/2014/main" id="{CEEF23C9-FFAC-4C13-92BD-52EAFD733F7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722" y="2337231"/>
            <a:ext cx="1638976" cy="617026"/>
          </a:xfrm>
          <a:prstGeom prst="rect">
            <a:avLst/>
          </a:prstGeom>
        </p:spPr>
      </p:pic>
      <p:pic>
        <p:nvPicPr>
          <p:cNvPr id="929" name="Immagine 928" descr="Immagine che contiene tavolo, tazza, cibo, interni&#10;&#10;Descrizione generata automaticamente">
            <a:extLst>
              <a:ext uri="{FF2B5EF4-FFF2-40B4-BE49-F238E27FC236}">
                <a16:creationId xmlns:a16="http://schemas.microsoft.com/office/drawing/2014/main" id="{2A96403F-51F0-4090-9005-119AA697861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723" y="3238500"/>
            <a:ext cx="1638976" cy="1229232"/>
          </a:xfrm>
          <a:prstGeom prst="rect">
            <a:avLst/>
          </a:prstGeom>
        </p:spPr>
      </p:pic>
      <p:sp>
        <p:nvSpPr>
          <p:cNvPr id="931" name="Google Shape;800;p24">
            <a:extLst>
              <a:ext uri="{FF2B5EF4-FFF2-40B4-BE49-F238E27FC236}">
                <a16:creationId xmlns:a16="http://schemas.microsoft.com/office/drawing/2014/main" id="{D3AFEA22-F251-48C8-920D-813D7E08FE8F}"/>
              </a:ext>
            </a:extLst>
          </p:cNvPr>
          <p:cNvSpPr txBox="1">
            <a:spLocks/>
          </p:cNvSpPr>
          <p:nvPr/>
        </p:nvSpPr>
        <p:spPr>
          <a:xfrm>
            <a:off x="1193853" y="1603191"/>
            <a:ext cx="2436570" cy="240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VALUTAZIONE FLORA MICROBICA</a:t>
            </a:r>
          </a:p>
        </p:txBody>
      </p:sp>
      <p:grpSp>
        <p:nvGrpSpPr>
          <p:cNvPr id="943" name="Google Shape;826;p24">
            <a:extLst>
              <a:ext uri="{FF2B5EF4-FFF2-40B4-BE49-F238E27FC236}">
                <a16:creationId xmlns:a16="http://schemas.microsoft.com/office/drawing/2014/main" id="{33E180BB-DE36-4329-AD1C-2D54FD6FD535}"/>
              </a:ext>
            </a:extLst>
          </p:cNvPr>
          <p:cNvGrpSpPr/>
          <p:nvPr/>
        </p:nvGrpSpPr>
        <p:grpSpPr>
          <a:xfrm>
            <a:off x="1578964" y="1967875"/>
            <a:ext cx="1495081" cy="92909"/>
            <a:chOff x="2514667" y="1810250"/>
            <a:chExt cx="547408" cy="34025"/>
          </a:xfrm>
        </p:grpSpPr>
        <p:sp>
          <p:nvSpPr>
            <p:cNvPr id="944" name="Google Shape;827;p24">
              <a:extLst>
                <a:ext uri="{FF2B5EF4-FFF2-40B4-BE49-F238E27FC236}">
                  <a16:creationId xmlns:a16="http://schemas.microsoft.com/office/drawing/2014/main" id="{BC020F16-BE9C-47C4-A2C3-29342726B572}"/>
                </a:ext>
              </a:extLst>
            </p:cNvPr>
            <p:cNvSpPr/>
            <p:nvPr/>
          </p:nvSpPr>
          <p:spPr>
            <a:xfrm>
              <a:off x="3022550" y="1810250"/>
              <a:ext cx="39525" cy="34025"/>
            </a:xfrm>
            <a:custGeom>
              <a:avLst/>
              <a:gdLst/>
              <a:ahLst/>
              <a:cxnLst/>
              <a:rect l="l" t="t" r="r" b="b"/>
              <a:pathLst>
                <a:path w="1581" h="1361" extrusionOk="0">
                  <a:moveTo>
                    <a:pt x="903" y="0"/>
                  </a:moveTo>
                  <a:cubicBezTo>
                    <a:pt x="304" y="0"/>
                    <a:pt x="1" y="736"/>
                    <a:pt x="426" y="1161"/>
                  </a:cubicBezTo>
                  <a:cubicBezTo>
                    <a:pt x="564" y="1299"/>
                    <a:pt x="732" y="1360"/>
                    <a:pt x="898" y="1360"/>
                  </a:cubicBezTo>
                  <a:cubicBezTo>
                    <a:pt x="1246" y="1360"/>
                    <a:pt x="1580" y="1089"/>
                    <a:pt x="1580" y="678"/>
                  </a:cubicBezTo>
                  <a:cubicBezTo>
                    <a:pt x="1580" y="303"/>
                    <a:pt x="1278" y="0"/>
                    <a:pt x="903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45" name="Google Shape;828;p24">
              <a:extLst>
                <a:ext uri="{FF2B5EF4-FFF2-40B4-BE49-F238E27FC236}">
                  <a16:creationId xmlns:a16="http://schemas.microsoft.com/office/drawing/2014/main" id="{3E1F93E0-3667-4D33-843A-B28F7355C3FE}"/>
                </a:ext>
              </a:extLst>
            </p:cNvPr>
            <p:cNvSpPr/>
            <p:nvPr/>
          </p:nvSpPr>
          <p:spPr>
            <a:xfrm>
              <a:off x="2966850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3" y="1360"/>
                    <a:pt x="899" y="1360"/>
                  </a:cubicBezTo>
                  <a:cubicBezTo>
                    <a:pt x="1249" y="1360"/>
                    <a:pt x="1587" y="1089"/>
                    <a:pt x="1587" y="678"/>
                  </a:cubicBezTo>
                  <a:cubicBezTo>
                    <a:pt x="1587" y="303"/>
                    <a:pt x="1284" y="0"/>
                    <a:pt x="909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" name="Google Shape;829;p24">
              <a:extLst>
                <a:ext uri="{FF2B5EF4-FFF2-40B4-BE49-F238E27FC236}">
                  <a16:creationId xmlns:a16="http://schemas.microsoft.com/office/drawing/2014/main" id="{C03FA1E3-1C7A-46CE-991D-678102AAB9D2}"/>
                </a:ext>
              </a:extLst>
            </p:cNvPr>
            <p:cNvSpPr/>
            <p:nvPr/>
          </p:nvSpPr>
          <p:spPr>
            <a:xfrm>
              <a:off x="291112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4" y="0"/>
                    <a:pt x="1" y="736"/>
                    <a:pt x="433" y="1161"/>
                  </a:cubicBezTo>
                  <a:cubicBezTo>
                    <a:pt x="571" y="1299"/>
                    <a:pt x="739" y="1360"/>
                    <a:pt x="905" y="1360"/>
                  </a:cubicBezTo>
                  <a:cubicBezTo>
                    <a:pt x="1253" y="1360"/>
                    <a:pt x="1587" y="1089"/>
                    <a:pt x="1587" y="678"/>
                  </a:cubicBezTo>
                  <a:cubicBezTo>
                    <a:pt x="1587" y="303"/>
                    <a:pt x="1285" y="0"/>
                    <a:pt x="909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830;p24">
              <a:extLst>
                <a:ext uri="{FF2B5EF4-FFF2-40B4-BE49-F238E27FC236}">
                  <a16:creationId xmlns:a16="http://schemas.microsoft.com/office/drawing/2014/main" id="{603F3B2B-25DF-422D-9600-4E2DDEB5055F}"/>
                </a:ext>
              </a:extLst>
            </p:cNvPr>
            <p:cNvSpPr/>
            <p:nvPr/>
          </p:nvSpPr>
          <p:spPr>
            <a:xfrm>
              <a:off x="2855600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2" y="1360"/>
                    <a:pt x="899" y="1360"/>
                  </a:cubicBezTo>
                  <a:cubicBezTo>
                    <a:pt x="1249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rgbClr val="F2D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831;p24">
              <a:extLst>
                <a:ext uri="{FF2B5EF4-FFF2-40B4-BE49-F238E27FC236}">
                  <a16:creationId xmlns:a16="http://schemas.microsoft.com/office/drawing/2014/main" id="{2AF57EAB-4A94-462A-A315-4E719C8C88F5}"/>
                </a:ext>
              </a:extLst>
            </p:cNvPr>
            <p:cNvSpPr/>
            <p:nvPr/>
          </p:nvSpPr>
          <p:spPr>
            <a:xfrm>
              <a:off x="279987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4" y="0"/>
                    <a:pt x="1" y="736"/>
                    <a:pt x="426" y="1161"/>
                  </a:cubicBezTo>
                  <a:cubicBezTo>
                    <a:pt x="566" y="1299"/>
                    <a:pt x="736" y="1360"/>
                    <a:pt x="903" y="1360"/>
                  </a:cubicBezTo>
                  <a:cubicBezTo>
                    <a:pt x="1253" y="1360"/>
                    <a:pt x="1587" y="1089"/>
                    <a:pt x="1587" y="678"/>
                  </a:cubicBezTo>
                  <a:cubicBezTo>
                    <a:pt x="1587" y="310"/>
                    <a:pt x="1284" y="0"/>
                    <a:pt x="909" y="0"/>
                  </a:cubicBezTo>
                  <a:close/>
                </a:path>
              </a:pathLst>
            </a:custGeom>
            <a:solidFill>
              <a:srgbClr val="F2D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832;p24">
              <a:extLst>
                <a:ext uri="{FF2B5EF4-FFF2-40B4-BE49-F238E27FC236}">
                  <a16:creationId xmlns:a16="http://schemas.microsoft.com/office/drawing/2014/main" id="{B583A78E-49CC-407F-9ABA-EEFEA2508CD7}"/>
                </a:ext>
              </a:extLst>
            </p:cNvPr>
            <p:cNvSpPr/>
            <p:nvPr/>
          </p:nvSpPr>
          <p:spPr>
            <a:xfrm>
              <a:off x="2744350" y="1810250"/>
              <a:ext cx="39500" cy="34025"/>
            </a:xfrm>
            <a:custGeom>
              <a:avLst/>
              <a:gdLst/>
              <a:ahLst/>
              <a:cxnLst/>
              <a:rect l="l" t="t" r="r" b="b"/>
              <a:pathLst>
                <a:path w="1580" h="1361" extrusionOk="0">
                  <a:moveTo>
                    <a:pt x="902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2" y="1360"/>
                    <a:pt x="897" y="1360"/>
                  </a:cubicBezTo>
                  <a:cubicBezTo>
                    <a:pt x="1245" y="1360"/>
                    <a:pt x="1580" y="1089"/>
                    <a:pt x="1580" y="678"/>
                  </a:cubicBezTo>
                  <a:cubicBezTo>
                    <a:pt x="1580" y="310"/>
                    <a:pt x="1277" y="0"/>
                    <a:pt x="902" y="0"/>
                  </a:cubicBezTo>
                  <a:close/>
                </a:path>
              </a:pathLst>
            </a:custGeom>
            <a:solidFill>
              <a:srgbClr val="F2D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" name="Google Shape;833;p24">
              <a:extLst>
                <a:ext uri="{FF2B5EF4-FFF2-40B4-BE49-F238E27FC236}">
                  <a16:creationId xmlns:a16="http://schemas.microsoft.com/office/drawing/2014/main" id="{A7625C91-A96C-4EA9-87B4-D63AA651B46C}"/>
                </a:ext>
              </a:extLst>
            </p:cNvPr>
            <p:cNvSpPr/>
            <p:nvPr/>
          </p:nvSpPr>
          <p:spPr>
            <a:xfrm>
              <a:off x="268862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4" y="0"/>
                    <a:pt x="1" y="736"/>
                    <a:pt x="426" y="1161"/>
                  </a:cubicBezTo>
                  <a:cubicBezTo>
                    <a:pt x="563" y="1299"/>
                    <a:pt x="733" y="1360"/>
                    <a:pt x="899" y="1360"/>
                  </a:cubicBezTo>
                  <a:cubicBezTo>
                    <a:pt x="1250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rgbClr val="F2D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" name="Google Shape;834;p24">
              <a:extLst>
                <a:ext uri="{FF2B5EF4-FFF2-40B4-BE49-F238E27FC236}">
                  <a16:creationId xmlns:a16="http://schemas.microsoft.com/office/drawing/2014/main" id="{6F126927-5D5F-41D6-8F16-934B121B321D}"/>
                </a:ext>
              </a:extLst>
            </p:cNvPr>
            <p:cNvSpPr/>
            <p:nvPr/>
          </p:nvSpPr>
          <p:spPr>
            <a:xfrm>
              <a:off x="2632900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10" y="0"/>
                  </a:moveTo>
                  <a:cubicBezTo>
                    <a:pt x="304" y="0"/>
                    <a:pt x="1" y="736"/>
                    <a:pt x="434" y="1161"/>
                  </a:cubicBezTo>
                  <a:cubicBezTo>
                    <a:pt x="571" y="1299"/>
                    <a:pt x="740" y="1360"/>
                    <a:pt x="905" y="1360"/>
                  </a:cubicBezTo>
                  <a:cubicBezTo>
                    <a:pt x="1253" y="1360"/>
                    <a:pt x="1588" y="1089"/>
                    <a:pt x="1588" y="678"/>
                  </a:cubicBezTo>
                  <a:cubicBezTo>
                    <a:pt x="1588" y="303"/>
                    <a:pt x="1285" y="0"/>
                    <a:pt x="910" y="0"/>
                  </a:cubicBezTo>
                  <a:close/>
                </a:path>
              </a:pathLst>
            </a:custGeom>
            <a:solidFill>
              <a:srgbClr val="F2D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835;p24">
              <a:extLst>
                <a:ext uri="{FF2B5EF4-FFF2-40B4-BE49-F238E27FC236}">
                  <a16:creationId xmlns:a16="http://schemas.microsoft.com/office/drawing/2014/main" id="{BBA97F23-8A75-43FA-B04A-D4488588127E}"/>
                </a:ext>
              </a:extLst>
            </p:cNvPr>
            <p:cNvSpPr/>
            <p:nvPr/>
          </p:nvSpPr>
          <p:spPr>
            <a:xfrm>
              <a:off x="257737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3" y="0"/>
                    <a:pt x="1" y="736"/>
                    <a:pt x="426" y="1161"/>
                  </a:cubicBezTo>
                  <a:cubicBezTo>
                    <a:pt x="563" y="1299"/>
                    <a:pt x="733" y="1360"/>
                    <a:pt x="899" y="1360"/>
                  </a:cubicBezTo>
                  <a:cubicBezTo>
                    <a:pt x="1250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rgbClr val="F2D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835;p24">
              <a:extLst>
                <a:ext uri="{FF2B5EF4-FFF2-40B4-BE49-F238E27FC236}">
                  <a16:creationId xmlns:a16="http://schemas.microsoft.com/office/drawing/2014/main" id="{2BA715DA-CE44-4858-B40E-BBEC2700164D}"/>
                </a:ext>
              </a:extLst>
            </p:cNvPr>
            <p:cNvSpPr/>
            <p:nvPr/>
          </p:nvSpPr>
          <p:spPr>
            <a:xfrm>
              <a:off x="2514667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3" y="0"/>
                    <a:pt x="1" y="736"/>
                    <a:pt x="426" y="1161"/>
                  </a:cubicBezTo>
                  <a:cubicBezTo>
                    <a:pt x="563" y="1299"/>
                    <a:pt x="733" y="1360"/>
                    <a:pt x="899" y="1360"/>
                  </a:cubicBezTo>
                  <a:cubicBezTo>
                    <a:pt x="1250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rgbClr val="F2D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" name="Google Shape;5163;p37">
            <a:extLst>
              <a:ext uri="{FF2B5EF4-FFF2-40B4-BE49-F238E27FC236}">
                <a16:creationId xmlns:a16="http://schemas.microsoft.com/office/drawing/2014/main" id="{7F69C338-0468-4F5C-A9B6-ADF1D854D886}"/>
              </a:ext>
            </a:extLst>
          </p:cNvPr>
          <p:cNvGrpSpPr/>
          <p:nvPr/>
        </p:nvGrpSpPr>
        <p:grpSpPr>
          <a:xfrm>
            <a:off x="3944788" y="2670187"/>
            <a:ext cx="1244191" cy="839931"/>
            <a:chOff x="1342268" y="4210584"/>
            <a:chExt cx="457010" cy="308519"/>
          </a:xfrm>
        </p:grpSpPr>
        <p:sp>
          <p:nvSpPr>
            <p:cNvPr id="56" name="Google Shape;5164;p37">
              <a:extLst>
                <a:ext uri="{FF2B5EF4-FFF2-40B4-BE49-F238E27FC236}">
                  <a16:creationId xmlns:a16="http://schemas.microsoft.com/office/drawing/2014/main" id="{3776790A-4040-4C03-A0EA-63A42A7F0E8D}"/>
                </a:ext>
              </a:extLst>
            </p:cNvPr>
            <p:cNvSpPr/>
            <p:nvPr/>
          </p:nvSpPr>
          <p:spPr>
            <a:xfrm>
              <a:off x="1342268" y="4371845"/>
              <a:ext cx="65077" cy="147257"/>
            </a:xfrm>
            <a:custGeom>
              <a:avLst/>
              <a:gdLst/>
              <a:ahLst/>
              <a:cxnLst/>
              <a:rect l="l" t="t" r="r" b="b"/>
              <a:pathLst>
                <a:path w="2477" h="5605" extrusionOk="0">
                  <a:moveTo>
                    <a:pt x="354" y="0"/>
                  </a:moveTo>
                  <a:cubicBezTo>
                    <a:pt x="160" y="0"/>
                    <a:pt x="1" y="160"/>
                    <a:pt x="1" y="354"/>
                  </a:cubicBezTo>
                  <a:lnTo>
                    <a:pt x="1" y="5605"/>
                  </a:lnTo>
                  <a:lnTo>
                    <a:pt x="2477" y="5605"/>
                  </a:lnTo>
                  <a:lnTo>
                    <a:pt x="2477" y="354"/>
                  </a:lnTo>
                  <a:cubicBezTo>
                    <a:pt x="2477" y="160"/>
                    <a:pt x="2310" y="0"/>
                    <a:pt x="2116" y="0"/>
                  </a:cubicBezTo>
                  <a:close/>
                </a:path>
              </a:pathLst>
            </a:custGeom>
            <a:solidFill>
              <a:srgbClr val="94A3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165;p37">
              <a:extLst>
                <a:ext uri="{FF2B5EF4-FFF2-40B4-BE49-F238E27FC236}">
                  <a16:creationId xmlns:a16="http://schemas.microsoft.com/office/drawing/2014/main" id="{3AA9784B-FEA5-46DF-BEC3-7FB0E3F8C85D}"/>
                </a:ext>
              </a:extLst>
            </p:cNvPr>
            <p:cNvSpPr/>
            <p:nvPr/>
          </p:nvSpPr>
          <p:spPr>
            <a:xfrm>
              <a:off x="1342268" y="4371845"/>
              <a:ext cx="31002" cy="147257"/>
            </a:xfrm>
            <a:custGeom>
              <a:avLst/>
              <a:gdLst/>
              <a:ahLst/>
              <a:cxnLst/>
              <a:rect l="l" t="t" r="r" b="b"/>
              <a:pathLst>
                <a:path w="1180" h="5605" extrusionOk="0">
                  <a:moveTo>
                    <a:pt x="354" y="0"/>
                  </a:moveTo>
                  <a:cubicBezTo>
                    <a:pt x="160" y="0"/>
                    <a:pt x="1" y="160"/>
                    <a:pt x="1" y="354"/>
                  </a:cubicBezTo>
                  <a:lnTo>
                    <a:pt x="1" y="5605"/>
                  </a:lnTo>
                  <a:lnTo>
                    <a:pt x="826" y="5605"/>
                  </a:lnTo>
                  <a:lnTo>
                    <a:pt x="826" y="354"/>
                  </a:lnTo>
                  <a:cubicBezTo>
                    <a:pt x="826" y="160"/>
                    <a:pt x="986" y="0"/>
                    <a:pt x="1180" y="0"/>
                  </a:cubicBezTo>
                  <a:close/>
                </a:path>
              </a:pathLst>
            </a:custGeom>
            <a:solidFill>
              <a:srgbClr val="657A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166;p37">
              <a:extLst>
                <a:ext uri="{FF2B5EF4-FFF2-40B4-BE49-F238E27FC236}">
                  <a16:creationId xmlns:a16="http://schemas.microsoft.com/office/drawing/2014/main" id="{A5355FD7-AA99-4F69-93B5-C1B200950AA6}"/>
                </a:ext>
              </a:extLst>
            </p:cNvPr>
            <p:cNvSpPr/>
            <p:nvPr/>
          </p:nvSpPr>
          <p:spPr>
            <a:xfrm>
              <a:off x="1440501" y="4335589"/>
              <a:ext cx="65077" cy="183513"/>
            </a:xfrm>
            <a:custGeom>
              <a:avLst/>
              <a:gdLst/>
              <a:ahLst/>
              <a:cxnLst/>
              <a:rect l="l" t="t" r="r" b="b"/>
              <a:pathLst>
                <a:path w="2477" h="6985" extrusionOk="0">
                  <a:moveTo>
                    <a:pt x="354" y="0"/>
                  </a:moveTo>
                  <a:cubicBezTo>
                    <a:pt x="160" y="0"/>
                    <a:pt x="0" y="153"/>
                    <a:pt x="0" y="354"/>
                  </a:cubicBezTo>
                  <a:lnTo>
                    <a:pt x="0" y="6985"/>
                  </a:lnTo>
                  <a:lnTo>
                    <a:pt x="2476" y="6985"/>
                  </a:lnTo>
                  <a:lnTo>
                    <a:pt x="2476" y="354"/>
                  </a:lnTo>
                  <a:cubicBezTo>
                    <a:pt x="2476" y="153"/>
                    <a:pt x="2317" y="0"/>
                    <a:pt x="2116" y="0"/>
                  </a:cubicBezTo>
                  <a:close/>
                </a:path>
              </a:pathLst>
            </a:custGeom>
            <a:solidFill>
              <a:srgbClr val="4E677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167;p37">
              <a:extLst>
                <a:ext uri="{FF2B5EF4-FFF2-40B4-BE49-F238E27FC236}">
                  <a16:creationId xmlns:a16="http://schemas.microsoft.com/office/drawing/2014/main" id="{13B5AD38-AAB4-4A9D-8046-6C4D9B9F566C}"/>
                </a:ext>
              </a:extLst>
            </p:cNvPr>
            <p:cNvSpPr/>
            <p:nvPr/>
          </p:nvSpPr>
          <p:spPr>
            <a:xfrm>
              <a:off x="1440501" y="4335589"/>
              <a:ext cx="31002" cy="183513"/>
            </a:xfrm>
            <a:custGeom>
              <a:avLst/>
              <a:gdLst/>
              <a:ahLst/>
              <a:cxnLst/>
              <a:rect l="l" t="t" r="r" b="b"/>
              <a:pathLst>
                <a:path w="1180" h="6985" extrusionOk="0">
                  <a:moveTo>
                    <a:pt x="354" y="0"/>
                  </a:moveTo>
                  <a:cubicBezTo>
                    <a:pt x="160" y="0"/>
                    <a:pt x="0" y="153"/>
                    <a:pt x="0" y="354"/>
                  </a:cubicBezTo>
                  <a:lnTo>
                    <a:pt x="0" y="6985"/>
                  </a:lnTo>
                  <a:lnTo>
                    <a:pt x="826" y="6985"/>
                  </a:lnTo>
                  <a:lnTo>
                    <a:pt x="826" y="354"/>
                  </a:lnTo>
                  <a:cubicBezTo>
                    <a:pt x="826" y="153"/>
                    <a:pt x="985" y="0"/>
                    <a:pt x="1179" y="0"/>
                  </a:cubicBezTo>
                  <a:close/>
                </a:path>
              </a:pathLst>
            </a:custGeom>
            <a:solidFill>
              <a:srgbClr val="657A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5168;p37">
              <a:extLst>
                <a:ext uri="{FF2B5EF4-FFF2-40B4-BE49-F238E27FC236}">
                  <a16:creationId xmlns:a16="http://schemas.microsoft.com/office/drawing/2014/main" id="{0D9B6A45-29AE-4AED-808B-364DFA477087}"/>
                </a:ext>
              </a:extLst>
            </p:cNvPr>
            <p:cNvSpPr/>
            <p:nvPr/>
          </p:nvSpPr>
          <p:spPr>
            <a:xfrm>
              <a:off x="1538707" y="4299123"/>
              <a:ext cx="64919" cy="219980"/>
            </a:xfrm>
            <a:custGeom>
              <a:avLst/>
              <a:gdLst/>
              <a:ahLst/>
              <a:cxnLst/>
              <a:rect l="l" t="t" r="r" b="b"/>
              <a:pathLst>
                <a:path w="2471" h="8373" extrusionOk="0">
                  <a:moveTo>
                    <a:pt x="355" y="1"/>
                  </a:moveTo>
                  <a:cubicBezTo>
                    <a:pt x="153" y="1"/>
                    <a:pt x="1" y="160"/>
                    <a:pt x="1" y="355"/>
                  </a:cubicBezTo>
                  <a:lnTo>
                    <a:pt x="1" y="8373"/>
                  </a:lnTo>
                  <a:lnTo>
                    <a:pt x="2470" y="8373"/>
                  </a:lnTo>
                  <a:lnTo>
                    <a:pt x="2470" y="355"/>
                  </a:lnTo>
                  <a:cubicBezTo>
                    <a:pt x="2470" y="160"/>
                    <a:pt x="2311" y="1"/>
                    <a:pt x="2116" y="1"/>
                  </a:cubicBezTo>
                  <a:close/>
                </a:path>
              </a:pathLst>
            </a:custGeom>
            <a:solidFill>
              <a:srgbClr val="F2D973">
                <a:alpha val="4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61" name="Google Shape;5169;p37">
              <a:extLst>
                <a:ext uri="{FF2B5EF4-FFF2-40B4-BE49-F238E27FC236}">
                  <a16:creationId xmlns:a16="http://schemas.microsoft.com/office/drawing/2014/main" id="{247DE62E-F7B2-4E79-9AD9-F1130F3DD82A}"/>
                </a:ext>
              </a:extLst>
            </p:cNvPr>
            <p:cNvSpPr/>
            <p:nvPr/>
          </p:nvSpPr>
          <p:spPr>
            <a:xfrm>
              <a:off x="1538707" y="4299123"/>
              <a:ext cx="31002" cy="219980"/>
            </a:xfrm>
            <a:custGeom>
              <a:avLst/>
              <a:gdLst/>
              <a:ahLst/>
              <a:cxnLst/>
              <a:rect l="l" t="t" r="r" b="b"/>
              <a:pathLst>
                <a:path w="1180" h="8373" extrusionOk="0">
                  <a:moveTo>
                    <a:pt x="355" y="1"/>
                  </a:moveTo>
                  <a:cubicBezTo>
                    <a:pt x="153" y="1"/>
                    <a:pt x="1" y="160"/>
                    <a:pt x="1" y="355"/>
                  </a:cubicBezTo>
                  <a:lnTo>
                    <a:pt x="1" y="8373"/>
                  </a:lnTo>
                  <a:lnTo>
                    <a:pt x="826" y="8373"/>
                  </a:lnTo>
                  <a:lnTo>
                    <a:pt x="826" y="355"/>
                  </a:lnTo>
                  <a:cubicBezTo>
                    <a:pt x="826" y="160"/>
                    <a:pt x="986" y="1"/>
                    <a:pt x="1180" y="1"/>
                  </a:cubicBezTo>
                  <a:close/>
                </a:path>
              </a:pathLst>
            </a:custGeom>
            <a:solidFill>
              <a:srgbClr val="F2D9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62" name="Google Shape;5170;p37">
              <a:extLst>
                <a:ext uri="{FF2B5EF4-FFF2-40B4-BE49-F238E27FC236}">
                  <a16:creationId xmlns:a16="http://schemas.microsoft.com/office/drawing/2014/main" id="{211A47DC-D553-4D02-9A85-B84B16DCB13D}"/>
                </a:ext>
              </a:extLst>
            </p:cNvPr>
            <p:cNvSpPr/>
            <p:nvPr/>
          </p:nvSpPr>
          <p:spPr>
            <a:xfrm>
              <a:off x="1636940" y="4262683"/>
              <a:ext cx="64893" cy="256420"/>
            </a:xfrm>
            <a:custGeom>
              <a:avLst/>
              <a:gdLst/>
              <a:ahLst/>
              <a:cxnLst/>
              <a:rect l="l" t="t" r="r" b="b"/>
              <a:pathLst>
                <a:path w="2470" h="9760" extrusionOk="0">
                  <a:moveTo>
                    <a:pt x="354" y="1"/>
                  </a:moveTo>
                  <a:cubicBezTo>
                    <a:pt x="153" y="1"/>
                    <a:pt x="0" y="160"/>
                    <a:pt x="0" y="354"/>
                  </a:cubicBezTo>
                  <a:lnTo>
                    <a:pt x="0" y="9760"/>
                  </a:lnTo>
                  <a:lnTo>
                    <a:pt x="2470" y="9760"/>
                  </a:lnTo>
                  <a:lnTo>
                    <a:pt x="2470" y="354"/>
                  </a:lnTo>
                  <a:cubicBezTo>
                    <a:pt x="2470" y="160"/>
                    <a:pt x="2310" y="1"/>
                    <a:pt x="2116" y="1"/>
                  </a:cubicBezTo>
                  <a:close/>
                </a:path>
              </a:pathLst>
            </a:custGeom>
            <a:solidFill>
              <a:srgbClr val="657A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63" name="Google Shape;5171;p37">
              <a:extLst>
                <a:ext uri="{FF2B5EF4-FFF2-40B4-BE49-F238E27FC236}">
                  <a16:creationId xmlns:a16="http://schemas.microsoft.com/office/drawing/2014/main" id="{D42BE33B-A71B-4584-AC0E-CCBA315667B8}"/>
                </a:ext>
              </a:extLst>
            </p:cNvPr>
            <p:cNvSpPr/>
            <p:nvPr/>
          </p:nvSpPr>
          <p:spPr>
            <a:xfrm>
              <a:off x="1636940" y="4262683"/>
              <a:ext cx="31002" cy="256420"/>
            </a:xfrm>
            <a:custGeom>
              <a:avLst/>
              <a:gdLst/>
              <a:ahLst/>
              <a:cxnLst/>
              <a:rect l="l" t="t" r="r" b="b"/>
              <a:pathLst>
                <a:path w="1180" h="9760" extrusionOk="0">
                  <a:moveTo>
                    <a:pt x="354" y="1"/>
                  </a:moveTo>
                  <a:cubicBezTo>
                    <a:pt x="153" y="1"/>
                    <a:pt x="0" y="160"/>
                    <a:pt x="0" y="354"/>
                  </a:cubicBezTo>
                  <a:lnTo>
                    <a:pt x="0" y="9760"/>
                  </a:lnTo>
                  <a:lnTo>
                    <a:pt x="826" y="9760"/>
                  </a:lnTo>
                  <a:lnTo>
                    <a:pt x="826" y="354"/>
                  </a:lnTo>
                  <a:cubicBezTo>
                    <a:pt x="826" y="160"/>
                    <a:pt x="978" y="1"/>
                    <a:pt x="1180" y="1"/>
                  </a:cubicBezTo>
                  <a:close/>
                </a:path>
              </a:pathLst>
            </a:custGeom>
            <a:solidFill>
              <a:srgbClr val="4E677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5168;p37">
              <a:extLst>
                <a:ext uri="{FF2B5EF4-FFF2-40B4-BE49-F238E27FC236}">
                  <a16:creationId xmlns:a16="http://schemas.microsoft.com/office/drawing/2014/main" id="{E4EC8948-88C3-4787-B365-E677C3F4E699}"/>
                </a:ext>
              </a:extLst>
            </p:cNvPr>
            <p:cNvSpPr/>
            <p:nvPr/>
          </p:nvSpPr>
          <p:spPr>
            <a:xfrm>
              <a:off x="1734385" y="4210585"/>
              <a:ext cx="64893" cy="308518"/>
            </a:xfrm>
            <a:custGeom>
              <a:avLst/>
              <a:gdLst/>
              <a:ahLst/>
              <a:cxnLst/>
              <a:rect l="l" t="t" r="r" b="b"/>
              <a:pathLst>
                <a:path w="2471" h="8373" extrusionOk="0">
                  <a:moveTo>
                    <a:pt x="355" y="1"/>
                  </a:moveTo>
                  <a:cubicBezTo>
                    <a:pt x="153" y="1"/>
                    <a:pt x="1" y="160"/>
                    <a:pt x="1" y="355"/>
                  </a:cubicBezTo>
                  <a:lnTo>
                    <a:pt x="1" y="8373"/>
                  </a:lnTo>
                  <a:lnTo>
                    <a:pt x="2470" y="8373"/>
                  </a:lnTo>
                  <a:lnTo>
                    <a:pt x="2470" y="355"/>
                  </a:lnTo>
                  <a:cubicBezTo>
                    <a:pt x="2470" y="160"/>
                    <a:pt x="2311" y="1"/>
                    <a:pt x="2116" y="1"/>
                  </a:cubicBezTo>
                  <a:close/>
                </a:path>
              </a:pathLst>
            </a:custGeom>
            <a:solidFill>
              <a:srgbClr val="C0CAD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5169;p37">
              <a:extLst>
                <a:ext uri="{FF2B5EF4-FFF2-40B4-BE49-F238E27FC236}">
                  <a16:creationId xmlns:a16="http://schemas.microsoft.com/office/drawing/2014/main" id="{60C5FCB7-A7C3-4A53-8EB8-CB0F02735DBB}"/>
                </a:ext>
              </a:extLst>
            </p:cNvPr>
            <p:cNvSpPr/>
            <p:nvPr/>
          </p:nvSpPr>
          <p:spPr>
            <a:xfrm>
              <a:off x="1734385" y="4210584"/>
              <a:ext cx="30990" cy="308518"/>
            </a:xfrm>
            <a:custGeom>
              <a:avLst/>
              <a:gdLst/>
              <a:ahLst/>
              <a:cxnLst/>
              <a:rect l="l" t="t" r="r" b="b"/>
              <a:pathLst>
                <a:path w="1180" h="8373" extrusionOk="0">
                  <a:moveTo>
                    <a:pt x="355" y="1"/>
                  </a:moveTo>
                  <a:cubicBezTo>
                    <a:pt x="153" y="1"/>
                    <a:pt x="1" y="160"/>
                    <a:pt x="1" y="355"/>
                  </a:cubicBezTo>
                  <a:lnTo>
                    <a:pt x="1" y="8373"/>
                  </a:lnTo>
                  <a:lnTo>
                    <a:pt x="826" y="8373"/>
                  </a:lnTo>
                  <a:lnTo>
                    <a:pt x="826" y="355"/>
                  </a:lnTo>
                  <a:cubicBezTo>
                    <a:pt x="826" y="160"/>
                    <a:pt x="986" y="1"/>
                    <a:pt x="1180" y="1"/>
                  </a:cubicBezTo>
                  <a:close/>
                </a:path>
              </a:pathLst>
            </a:custGeom>
            <a:solidFill>
              <a:srgbClr val="A9B7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sp>
        <p:nvSpPr>
          <p:cNvPr id="66" name="Google Shape;867;p24">
            <a:extLst>
              <a:ext uri="{FF2B5EF4-FFF2-40B4-BE49-F238E27FC236}">
                <a16:creationId xmlns:a16="http://schemas.microsoft.com/office/drawing/2014/main" id="{6CB9B7BB-5008-4B1B-9FE0-3CAB3A2DBB6F}"/>
              </a:ext>
            </a:extLst>
          </p:cNvPr>
          <p:cNvSpPr/>
          <p:nvPr/>
        </p:nvSpPr>
        <p:spPr>
          <a:xfrm>
            <a:off x="3775624" y="1945181"/>
            <a:ext cx="1722300" cy="491573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868;p24">
            <a:extLst>
              <a:ext uri="{FF2B5EF4-FFF2-40B4-BE49-F238E27FC236}">
                <a16:creationId xmlns:a16="http://schemas.microsoft.com/office/drawing/2014/main" id="{C76F1EFA-1C2E-4AFB-8198-97A47D867581}"/>
              </a:ext>
            </a:extLst>
          </p:cNvPr>
          <p:cNvSpPr txBox="1">
            <a:spLocks/>
          </p:cNvSpPr>
          <p:nvPr/>
        </p:nvSpPr>
        <p:spPr>
          <a:xfrm>
            <a:off x="3944788" y="2034924"/>
            <a:ext cx="1332486" cy="331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dirty="0">
                <a:solidFill>
                  <a:schemeClr val="bg1"/>
                </a:solidFill>
              </a:rPr>
              <a:t>RISULTATI QUANTITATIVI</a:t>
            </a:r>
            <a:endParaRPr lang="it-IT" sz="1000" dirty="0"/>
          </a:p>
        </p:txBody>
      </p:sp>
      <p:sp>
        <p:nvSpPr>
          <p:cNvPr id="70" name="Google Shape;800;p24">
            <a:extLst>
              <a:ext uri="{FF2B5EF4-FFF2-40B4-BE49-F238E27FC236}">
                <a16:creationId xmlns:a16="http://schemas.microsoft.com/office/drawing/2014/main" id="{D3EF2DBA-EAAF-451F-95AE-15DCBFC331B5}"/>
              </a:ext>
            </a:extLst>
          </p:cNvPr>
          <p:cNvSpPr txBox="1">
            <a:spLocks/>
          </p:cNvSpPr>
          <p:nvPr/>
        </p:nvSpPr>
        <p:spPr>
          <a:xfrm>
            <a:off x="3347967" y="3883571"/>
            <a:ext cx="2436570" cy="240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100" b="1" dirty="0">
                <a:latin typeface="Nunito"/>
                <a:ea typeface="Nunito"/>
                <a:cs typeface="Nunito"/>
                <a:sym typeface="Nunito"/>
              </a:rPr>
              <a:t>Indice Globale di </a:t>
            </a:r>
          </a:p>
          <a:p>
            <a:pPr algn="ctr"/>
            <a:r>
              <a:rPr lang="it-IT" sz="1100" b="1" dirty="0">
                <a:latin typeface="Nunito"/>
                <a:ea typeface="Nunito"/>
                <a:cs typeface="Nunito"/>
                <a:sym typeface="Nunito"/>
              </a:rPr>
              <a:t>Contaminazione Microbica</a:t>
            </a:r>
          </a:p>
          <a:p>
            <a:pPr algn="ctr"/>
            <a:r>
              <a:rPr lang="it-IT" sz="1200" b="1" dirty="0">
                <a:latin typeface="Nunito"/>
                <a:ea typeface="Nunito"/>
                <a:cs typeface="Nunito"/>
                <a:sym typeface="Nunito"/>
              </a:rPr>
              <a:t>IGCM &gt; 1000</a:t>
            </a:r>
          </a:p>
        </p:txBody>
      </p:sp>
      <p:sp>
        <p:nvSpPr>
          <p:cNvPr id="71" name="Google Shape;800;p24">
            <a:extLst>
              <a:ext uri="{FF2B5EF4-FFF2-40B4-BE49-F238E27FC236}">
                <a16:creationId xmlns:a16="http://schemas.microsoft.com/office/drawing/2014/main" id="{F075CA12-473C-4BB6-BCB7-84BF47B336A8}"/>
              </a:ext>
            </a:extLst>
          </p:cNvPr>
          <p:cNvSpPr txBox="1">
            <a:spLocks/>
          </p:cNvSpPr>
          <p:nvPr/>
        </p:nvSpPr>
        <p:spPr>
          <a:xfrm>
            <a:off x="1193853" y="2999836"/>
            <a:ext cx="2436570" cy="240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ARIA</a:t>
            </a:r>
          </a:p>
        </p:txBody>
      </p:sp>
      <p:sp>
        <p:nvSpPr>
          <p:cNvPr id="72" name="Google Shape;800;p24">
            <a:extLst>
              <a:ext uri="{FF2B5EF4-FFF2-40B4-BE49-F238E27FC236}">
                <a16:creationId xmlns:a16="http://schemas.microsoft.com/office/drawing/2014/main" id="{FB0C86CE-56D6-42CF-92F8-B1EC842D13F5}"/>
              </a:ext>
            </a:extLst>
          </p:cNvPr>
          <p:cNvSpPr txBox="1">
            <a:spLocks/>
          </p:cNvSpPr>
          <p:nvPr/>
        </p:nvSpPr>
        <p:spPr>
          <a:xfrm>
            <a:off x="1193853" y="4486798"/>
            <a:ext cx="2436570" cy="240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SUPERFICI</a:t>
            </a:r>
          </a:p>
        </p:txBody>
      </p:sp>
      <p:sp>
        <p:nvSpPr>
          <p:cNvPr id="84" name="Google Shape;867;p24">
            <a:extLst>
              <a:ext uri="{FF2B5EF4-FFF2-40B4-BE49-F238E27FC236}">
                <a16:creationId xmlns:a16="http://schemas.microsoft.com/office/drawing/2014/main" id="{F8E95D7C-5DF3-41DF-ADA8-563767FE6DA6}"/>
              </a:ext>
            </a:extLst>
          </p:cNvPr>
          <p:cNvSpPr/>
          <p:nvPr/>
        </p:nvSpPr>
        <p:spPr>
          <a:xfrm>
            <a:off x="6063386" y="1945181"/>
            <a:ext cx="1722300" cy="491573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68;p24">
            <a:extLst>
              <a:ext uri="{FF2B5EF4-FFF2-40B4-BE49-F238E27FC236}">
                <a16:creationId xmlns:a16="http://schemas.microsoft.com/office/drawing/2014/main" id="{045C74BF-D0EE-4918-8B72-0473D25E4D97}"/>
              </a:ext>
            </a:extLst>
          </p:cNvPr>
          <p:cNvSpPr txBox="1">
            <a:spLocks/>
          </p:cNvSpPr>
          <p:nvPr/>
        </p:nvSpPr>
        <p:spPr>
          <a:xfrm>
            <a:off x="6232550" y="2034924"/>
            <a:ext cx="1332486" cy="331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dirty="0">
                <a:solidFill>
                  <a:schemeClr val="bg1"/>
                </a:solidFill>
              </a:rPr>
              <a:t>RISULTATI QUALITATIVI</a:t>
            </a:r>
            <a:endParaRPr lang="it-IT" sz="1000" dirty="0"/>
          </a:p>
        </p:txBody>
      </p:sp>
      <p:sp>
        <p:nvSpPr>
          <p:cNvPr id="86" name="Google Shape;800;p24">
            <a:extLst>
              <a:ext uri="{FF2B5EF4-FFF2-40B4-BE49-F238E27FC236}">
                <a16:creationId xmlns:a16="http://schemas.microsoft.com/office/drawing/2014/main" id="{A4AA3A83-600F-4371-89B2-B336C43286ED}"/>
              </a:ext>
            </a:extLst>
          </p:cNvPr>
          <p:cNvSpPr txBox="1">
            <a:spLocks/>
          </p:cNvSpPr>
          <p:nvPr/>
        </p:nvSpPr>
        <p:spPr>
          <a:xfrm>
            <a:off x="5635729" y="3883571"/>
            <a:ext cx="2436570" cy="240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100" b="1" dirty="0">
                <a:latin typeface="Nunito"/>
                <a:ea typeface="Nunito"/>
                <a:cs typeface="Nunito"/>
                <a:sym typeface="Nunito"/>
              </a:rPr>
              <a:t>Gruppo di rischio biologico 1: Scarse probabilità di </a:t>
            </a:r>
          </a:p>
          <a:p>
            <a:pPr algn="ctr"/>
            <a:r>
              <a:rPr lang="it-IT" sz="1100" b="1" dirty="0">
                <a:latin typeface="Nunito"/>
                <a:ea typeface="Nunito"/>
                <a:cs typeface="Nunito"/>
                <a:sym typeface="Nunito"/>
              </a:rPr>
              <a:t>provocare malattie</a:t>
            </a:r>
          </a:p>
        </p:txBody>
      </p:sp>
      <p:sp>
        <p:nvSpPr>
          <p:cNvPr id="87" name="Google Shape;871;p24">
            <a:extLst>
              <a:ext uri="{FF2B5EF4-FFF2-40B4-BE49-F238E27FC236}">
                <a16:creationId xmlns:a16="http://schemas.microsoft.com/office/drawing/2014/main" id="{85459C1E-0276-4FF7-B938-54E9E8CF3690}"/>
              </a:ext>
            </a:extLst>
          </p:cNvPr>
          <p:cNvSpPr/>
          <p:nvPr/>
        </p:nvSpPr>
        <p:spPr>
          <a:xfrm>
            <a:off x="6602334" y="2870387"/>
            <a:ext cx="602100" cy="602100"/>
          </a:xfrm>
          <a:prstGeom prst="donut">
            <a:avLst>
              <a:gd name="adj" fmla="val 10170"/>
            </a:avLst>
          </a:prstGeom>
          <a:solidFill>
            <a:srgbClr val="F2D973">
              <a:alpha val="4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8" name="Google Shape;872;p24">
            <a:extLst>
              <a:ext uri="{FF2B5EF4-FFF2-40B4-BE49-F238E27FC236}">
                <a16:creationId xmlns:a16="http://schemas.microsoft.com/office/drawing/2014/main" id="{8157521E-E2F1-4A9C-9DA3-8C3B1ACB8D03}"/>
              </a:ext>
            </a:extLst>
          </p:cNvPr>
          <p:cNvSpPr/>
          <p:nvPr/>
        </p:nvSpPr>
        <p:spPr>
          <a:xfrm rot="7588214">
            <a:off x="6602333" y="2870493"/>
            <a:ext cx="602115" cy="602115"/>
          </a:xfrm>
          <a:prstGeom prst="blockArc">
            <a:avLst>
              <a:gd name="adj1" fmla="val 20072578"/>
              <a:gd name="adj2" fmla="val 21492759"/>
              <a:gd name="adj3" fmla="val 10297"/>
            </a:avLst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50871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1"/>
          <p:cNvSpPr/>
          <p:nvPr/>
        </p:nvSpPr>
        <p:spPr>
          <a:xfrm rot="10800000" flipH="1">
            <a:off x="7568175" y="897726"/>
            <a:ext cx="885900" cy="167700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ctrTitle" idx="6"/>
          </p:nvPr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it-IT" dirty="0"/>
              <a:t>AVANZAMENTO</a:t>
            </a:r>
            <a:endParaRPr dirty="0"/>
          </a:p>
        </p:txBody>
      </p:sp>
      <p:sp>
        <p:nvSpPr>
          <p:cNvPr id="104" name="Google Shape;1003;p28">
            <a:extLst>
              <a:ext uri="{FF2B5EF4-FFF2-40B4-BE49-F238E27FC236}">
                <a16:creationId xmlns:a16="http://schemas.microsoft.com/office/drawing/2014/main" id="{9FAC939A-91A5-44D7-B7E8-880EDAA3478C}"/>
              </a:ext>
            </a:extLst>
          </p:cNvPr>
          <p:cNvSpPr/>
          <p:nvPr/>
        </p:nvSpPr>
        <p:spPr>
          <a:xfrm>
            <a:off x="5409425" y="2318350"/>
            <a:ext cx="3044700" cy="2825400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04;p28">
            <a:extLst>
              <a:ext uri="{FF2B5EF4-FFF2-40B4-BE49-F238E27FC236}">
                <a16:creationId xmlns:a16="http://schemas.microsoft.com/office/drawing/2014/main" id="{29E1FA4A-15C8-4FA2-9DA3-89D218F5A7A1}"/>
              </a:ext>
            </a:extLst>
          </p:cNvPr>
          <p:cNvSpPr txBox="1">
            <a:spLocks/>
          </p:cNvSpPr>
          <p:nvPr/>
        </p:nvSpPr>
        <p:spPr>
          <a:xfrm>
            <a:off x="5665156" y="2853870"/>
            <a:ext cx="2433247" cy="1573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unito Light"/>
              <a:buChar char="●"/>
              <a:defRPr sz="18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○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■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●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○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■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●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unito Light"/>
              <a:buChar char="○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000000"/>
              </a:buClr>
              <a:buSzPts val="1400"/>
              <a:buFont typeface="Nunito Light"/>
              <a:buChar char="■"/>
              <a:defRPr sz="1400" b="0" i="0" u="none" strike="noStrike" cap="none">
                <a:solidFill>
                  <a:srgbClr val="000000"/>
                </a:solidFill>
                <a:latin typeface="Nunito Light"/>
                <a:ea typeface="Nunito Light"/>
                <a:cs typeface="Nunito Light"/>
                <a:sym typeface="Nunito Light"/>
              </a:defRPr>
            </a:lvl9pPr>
          </a:lstStyle>
          <a:p>
            <a:pPr marL="0" lvl="0" indent="0" algn="ctr">
              <a:lnSpc>
                <a:spcPct val="100000"/>
              </a:lnSpc>
              <a:spcAft>
                <a:spcPts val="800"/>
              </a:spcAft>
              <a:buNone/>
            </a:pPr>
            <a:r>
              <a:rPr lang="it-IT" sz="1050" b="1" dirty="0"/>
              <a:t>Edificio storico:</a:t>
            </a:r>
          </a:p>
          <a:p>
            <a:pPr marL="0" lvl="0" indent="0">
              <a:lnSpc>
                <a:spcPct val="100000"/>
              </a:lnSpc>
              <a:spcAft>
                <a:spcPts val="800"/>
              </a:spcAft>
              <a:buNone/>
            </a:pPr>
            <a:endParaRPr lang="it-IT" sz="1000" dirty="0"/>
          </a:p>
          <a:p>
            <a:pPr marL="171450" indent="-171450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t-IT" sz="1000" dirty="0"/>
              <a:t>Edificio massivo con murature spesse ed inerziali</a:t>
            </a:r>
          </a:p>
          <a:p>
            <a:pPr marL="171450" indent="-171450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t-IT" sz="1000" dirty="0"/>
              <a:t>Stimare gli effetti della ventilazione naturale</a:t>
            </a:r>
          </a:p>
          <a:p>
            <a:pPr marL="171450" indent="-171450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it-IT" sz="1000" dirty="0"/>
              <a:t>Locali interrati in tufo</a:t>
            </a:r>
          </a:p>
          <a:p>
            <a:pPr marL="171450" indent="-171450">
              <a:spcAft>
                <a:spcPts val="500"/>
              </a:spcAft>
            </a:pPr>
            <a:endParaRPr lang="en-US" sz="1000" dirty="0"/>
          </a:p>
        </p:txBody>
      </p:sp>
      <p:sp>
        <p:nvSpPr>
          <p:cNvPr id="107" name="Google Shape;1006;p28">
            <a:extLst>
              <a:ext uri="{FF2B5EF4-FFF2-40B4-BE49-F238E27FC236}">
                <a16:creationId xmlns:a16="http://schemas.microsoft.com/office/drawing/2014/main" id="{01094D7D-A05A-4F6B-8B12-A7F12F3F9891}"/>
              </a:ext>
            </a:extLst>
          </p:cNvPr>
          <p:cNvSpPr/>
          <p:nvPr/>
        </p:nvSpPr>
        <p:spPr>
          <a:xfrm>
            <a:off x="833075" y="-1"/>
            <a:ext cx="2264700" cy="1832775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008;p28">
            <a:extLst>
              <a:ext uri="{FF2B5EF4-FFF2-40B4-BE49-F238E27FC236}">
                <a16:creationId xmlns:a16="http://schemas.microsoft.com/office/drawing/2014/main" id="{5DB6F7BB-9EE8-48F3-9B3F-C864DB846C8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04275" y="1192500"/>
            <a:ext cx="1722300" cy="39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400" b="1" dirty="0">
                <a:latin typeface="Nunito Light"/>
                <a:ea typeface="Nunito Light"/>
                <a:cs typeface="Nunito Light"/>
                <a:sym typeface="Nunito Light"/>
              </a:rPr>
              <a:t>TOMMASEO</a:t>
            </a:r>
            <a:endParaRPr sz="1400" b="1" dirty="0">
              <a:latin typeface="Nunito Light"/>
              <a:ea typeface="Nunito Light"/>
              <a:cs typeface="Nunito Light"/>
              <a:sym typeface="Nunito Light"/>
            </a:endParaRPr>
          </a:p>
        </p:txBody>
      </p:sp>
      <p:cxnSp>
        <p:nvCxnSpPr>
          <p:cNvPr id="132" name="Google Shape;1009;p28">
            <a:extLst>
              <a:ext uri="{FF2B5EF4-FFF2-40B4-BE49-F238E27FC236}">
                <a16:creationId xmlns:a16="http://schemas.microsoft.com/office/drawing/2014/main" id="{257B434E-5401-48EA-8C2D-0228BA138C7B}"/>
              </a:ext>
            </a:extLst>
          </p:cNvPr>
          <p:cNvCxnSpPr/>
          <p:nvPr/>
        </p:nvCxnSpPr>
        <p:spPr>
          <a:xfrm>
            <a:off x="1536750" y="1179438"/>
            <a:ext cx="857400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3" name="Google Shape;1010;p28">
            <a:extLst>
              <a:ext uri="{FF2B5EF4-FFF2-40B4-BE49-F238E27FC236}">
                <a16:creationId xmlns:a16="http://schemas.microsoft.com/office/drawing/2014/main" id="{CDEA2CA1-9915-4A56-AD8D-8311660D807F}"/>
              </a:ext>
            </a:extLst>
          </p:cNvPr>
          <p:cNvCxnSpPr/>
          <p:nvPr/>
        </p:nvCxnSpPr>
        <p:spPr>
          <a:xfrm>
            <a:off x="1536725" y="1603963"/>
            <a:ext cx="857400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9" name="Rettangolo 158">
            <a:extLst>
              <a:ext uri="{FF2B5EF4-FFF2-40B4-BE49-F238E27FC236}">
                <a16:creationId xmlns:a16="http://schemas.microsoft.com/office/drawing/2014/main" id="{71A6FB16-C5BA-425E-9302-C245A14BBD8C}"/>
              </a:ext>
            </a:extLst>
          </p:cNvPr>
          <p:cNvSpPr/>
          <p:nvPr/>
        </p:nvSpPr>
        <p:spPr>
          <a:xfrm rot="5400000">
            <a:off x="1292136" y="1026216"/>
            <a:ext cx="2825151" cy="540942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5" name="Google Shape;1011;p28">
            <a:extLst>
              <a:ext uri="{FF2B5EF4-FFF2-40B4-BE49-F238E27FC236}">
                <a16:creationId xmlns:a16="http://schemas.microsoft.com/office/drawing/2014/main" id="{D9E716B0-2F2F-47C6-AC3B-26396689A71E}"/>
              </a:ext>
            </a:extLst>
          </p:cNvPr>
          <p:cNvSpPr/>
          <p:nvPr/>
        </p:nvSpPr>
        <p:spPr>
          <a:xfrm>
            <a:off x="0" y="3724375"/>
            <a:ext cx="305700" cy="1419600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F4D20C44-62FB-4CF3-91EA-4CC1B93D03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3075" y="2571750"/>
            <a:ext cx="3934055" cy="2326103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83E73D09-C8C8-4733-81A4-6805087E00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95412" y="-5361"/>
            <a:ext cx="2575137" cy="183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8398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>
            <a:extLst>
              <a:ext uri="{FF2B5EF4-FFF2-40B4-BE49-F238E27FC236}">
                <a16:creationId xmlns:a16="http://schemas.microsoft.com/office/drawing/2014/main" id="{33E6205C-9F84-4403-A0AA-2530C6B63FF1}"/>
              </a:ext>
            </a:extLst>
          </p:cNvPr>
          <p:cNvSpPr/>
          <p:nvPr/>
        </p:nvSpPr>
        <p:spPr>
          <a:xfrm>
            <a:off x="1558456" y="2480807"/>
            <a:ext cx="1637968" cy="23376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5" name="Google Shape;798;p24">
            <a:extLst>
              <a:ext uri="{FF2B5EF4-FFF2-40B4-BE49-F238E27FC236}">
                <a16:creationId xmlns:a16="http://schemas.microsoft.com/office/drawing/2014/main" id="{85E344D4-ACA0-4CFE-BE9C-ABF38B9E3263}"/>
              </a:ext>
            </a:extLst>
          </p:cNvPr>
          <p:cNvCxnSpPr>
            <a:cxnSpLocks/>
          </p:cNvCxnSpPr>
          <p:nvPr/>
        </p:nvCxnSpPr>
        <p:spPr>
          <a:xfrm>
            <a:off x="1173450" y="1423569"/>
            <a:ext cx="6869460" cy="0"/>
          </a:xfrm>
          <a:prstGeom prst="straightConnector1">
            <a:avLst/>
          </a:prstGeom>
          <a:noFill/>
          <a:ln w="76200" cap="flat" cmpd="sng">
            <a:solidFill>
              <a:srgbClr val="BCC37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55" name="Google Shape;119;p21">
            <a:extLst>
              <a:ext uri="{FF2B5EF4-FFF2-40B4-BE49-F238E27FC236}">
                <a16:creationId xmlns:a16="http://schemas.microsoft.com/office/drawing/2014/main" id="{CACA7ED1-EE9F-4E68-8AD9-3C77CB28A1EC}"/>
              </a:ext>
            </a:extLst>
          </p:cNvPr>
          <p:cNvSpPr/>
          <p:nvPr/>
        </p:nvSpPr>
        <p:spPr>
          <a:xfrm rot="10800000" flipH="1">
            <a:off x="7568175" y="897726"/>
            <a:ext cx="885900" cy="167700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120;p21">
            <a:extLst>
              <a:ext uri="{FF2B5EF4-FFF2-40B4-BE49-F238E27FC236}">
                <a16:creationId xmlns:a16="http://schemas.microsoft.com/office/drawing/2014/main" id="{D7C52BAF-F77E-4B79-BF79-D454D3A96835}"/>
              </a:ext>
            </a:extLst>
          </p:cNvPr>
          <p:cNvSpPr txBox="1">
            <a:spLocks/>
          </p:cNvSpPr>
          <p:nvPr/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r>
              <a:rPr lang="it-IT" sz="1100" b="1" dirty="0">
                <a:latin typeface="Nunito" panose="020B0604020202020204" charset="0"/>
              </a:rPr>
              <a:t>AVANZAMENTO</a:t>
            </a:r>
          </a:p>
        </p:txBody>
      </p:sp>
      <p:sp>
        <p:nvSpPr>
          <p:cNvPr id="757" name="Google Shape;799;p24">
            <a:extLst>
              <a:ext uri="{FF2B5EF4-FFF2-40B4-BE49-F238E27FC236}">
                <a16:creationId xmlns:a16="http://schemas.microsoft.com/office/drawing/2014/main" id="{1F1E8908-8757-4FED-B7DD-4120ABE44AB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736059" y="1296963"/>
            <a:ext cx="1722301" cy="276900"/>
          </a:xfrm>
          <a:prstGeom prst="rect">
            <a:avLst/>
          </a:prstGeom>
          <a:solidFill>
            <a:srgbClr val="F3F3F3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000" dirty="0"/>
              <a:t>METODO</a:t>
            </a:r>
            <a:endParaRPr sz="1000" dirty="0"/>
          </a:p>
        </p:txBody>
      </p:sp>
      <p:sp>
        <p:nvSpPr>
          <p:cNvPr id="758" name="Google Shape;800;p24">
            <a:extLst>
              <a:ext uri="{FF2B5EF4-FFF2-40B4-BE49-F238E27FC236}">
                <a16:creationId xmlns:a16="http://schemas.microsoft.com/office/drawing/2014/main" id="{E6DDB006-AC9B-4100-BE06-B1399D43D925}"/>
              </a:ext>
            </a:extLst>
          </p:cNvPr>
          <p:cNvSpPr txBox="1">
            <a:spLocks/>
          </p:cNvSpPr>
          <p:nvPr/>
        </p:nvSpPr>
        <p:spPr>
          <a:xfrm>
            <a:off x="1622328" y="1675819"/>
            <a:ext cx="1518240" cy="3586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MISURAZIONE RADON</a:t>
            </a:r>
          </a:p>
        </p:txBody>
      </p:sp>
      <p:sp>
        <p:nvSpPr>
          <p:cNvPr id="927" name="Google Shape;969;p24">
            <a:extLst>
              <a:ext uri="{FF2B5EF4-FFF2-40B4-BE49-F238E27FC236}">
                <a16:creationId xmlns:a16="http://schemas.microsoft.com/office/drawing/2014/main" id="{81CAA7DA-E258-4361-A111-55D4482A588F}"/>
              </a:ext>
            </a:extLst>
          </p:cNvPr>
          <p:cNvSpPr/>
          <p:nvPr/>
        </p:nvSpPr>
        <p:spPr>
          <a:xfrm>
            <a:off x="406450" y="-1289250"/>
            <a:ext cx="2163900" cy="2163900"/>
          </a:xfrm>
          <a:prstGeom prst="ellipse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32" name="Google Shape;826;p24">
            <a:extLst>
              <a:ext uri="{FF2B5EF4-FFF2-40B4-BE49-F238E27FC236}">
                <a16:creationId xmlns:a16="http://schemas.microsoft.com/office/drawing/2014/main" id="{DE40D7E6-1125-409C-8281-93599835E44C}"/>
              </a:ext>
            </a:extLst>
          </p:cNvPr>
          <p:cNvGrpSpPr/>
          <p:nvPr/>
        </p:nvGrpSpPr>
        <p:grpSpPr>
          <a:xfrm>
            <a:off x="1622327" y="2117660"/>
            <a:ext cx="1475463" cy="92909"/>
            <a:chOff x="2521850" y="1810250"/>
            <a:chExt cx="540225" cy="34025"/>
          </a:xfrm>
        </p:grpSpPr>
        <p:sp>
          <p:nvSpPr>
            <p:cNvPr id="933" name="Google Shape;827;p24">
              <a:extLst>
                <a:ext uri="{FF2B5EF4-FFF2-40B4-BE49-F238E27FC236}">
                  <a16:creationId xmlns:a16="http://schemas.microsoft.com/office/drawing/2014/main" id="{C586768A-AD86-4B28-9E15-7F9EEA4CC1C4}"/>
                </a:ext>
              </a:extLst>
            </p:cNvPr>
            <p:cNvSpPr/>
            <p:nvPr/>
          </p:nvSpPr>
          <p:spPr>
            <a:xfrm>
              <a:off x="3022550" y="1810250"/>
              <a:ext cx="39525" cy="34025"/>
            </a:xfrm>
            <a:custGeom>
              <a:avLst/>
              <a:gdLst/>
              <a:ahLst/>
              <a:cxnLst/>
              <a:rect l="l" t="t" r="r" b="b"/>
              <a:pathLst>
                <a:path w="1581" h="1361" extrusionOk="0">
                  <a:moveTo>
                    <a:pt x="903" y="0"/>
                  </a:moveTo>
                  <a:cubicBezTo>
                    <a:pt x="304" y="0"/>
                    <a:pt x="1" y="736"/>
                    <a:pt x="426" y="1161"/>
                  </a:cubicBezTo>
                  <a:cubicBezTo>
                    <a:pt x="564" y="1299"/>
                    <a:pt x="732" y="1360"/>
                    <a:pt x="898" y="1360"/>
                  </a:cubicBezTo>
                  <a:cubicBezTo>
                    <a:pt x="1246" y="1360"/>
                    <a:pt x="1580" y="1089"/>
                    <a:pt x="1580" y="678"/>
                  </a:cubicBezTo>
                  <a:cubicBezTo>
                    <a:pt x="1580" y="303"/>
                    <a:pt x="1278" y="0"/>
                    <a:pt x="903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" name="Google Shape;828;p24">
              <a:extLst>
                <a:ext uri="{FF2B5EF4-FFF2-40B4-BE49-F238E27FC236}">
                  <a16:creationId xmlns:a16="http://schemas.microsoft.com/office/drawing/2014/main" id="{A2ED0533-A3F3-4E9D-BDAF-80FE2BB86272}"/>
                </a:ext>
              </a:extLst>
            </p:cNvPr>
            <p:cNvSpPr/>
            <p:nvPr/>
          </p:nvSpPr>
          <p:spPr>
            <a:xfrm>
              <a:off x="2966850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3" y="1360"/>
                    <a:pt x="899" y="1360"/>
                  </a:cubicBezTo>
                  <a:cubicBezTo>
                    <a:pt x="1249" y="1360"/>
                    <a:pt x="1587" y="1089"/>
                    <a:pt x="1587" y="678"/>
                  </a:cubicBezTo>
                  <a:cubicBezTo>
                    <a:pt x="1587" y="303"/>
                    <a:pt x="1284" y="0"/>
                    <a:pt x="909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" name="Google Shape;829;p24">
              <a:extLst>
                <a:ext uri="{FF2B5EF4-FFF2-40B4-BE49-F238E27FC236}">
                  <a16:creationId xmlns:a16="http://schemas.microsoft.com/office/drawing/2014/main" id="{FF906CA5-1CB0-4A11-BBA0-0FE592F8D84B}"/>
                </a:ext>
              </a:extLst>
            </p:cNvPr>
            <p:cNvSpPr/>
            <p:nvPr/>
          </p:nvSpPr>
          <p:spPr>
            <a:xfrm>
              <a:off x="291112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4" y="0"/>
                    <a:pt x="1" y="736"/>
                    <a:pt x="433" y="1161"/>
                  </a:cubicBezTo>
                  <a:cubicBezTo>
                    <a:pt x="571" y="1299"/>
                    <a:pt x="739" y="1360"/>
                    <a:pt x="905" y="1360"/>
                  </a:cubicBezTo>
                  <a:cubicBezTo>
                    <a:pt x="1253" y="1360"/>
                    <a:pt x="1587" y="1089"/>
                    <a:pt x="1587" y="678"/>
                  </a:cubicBezTo>
                  <a:cubicBezTo>
                    <a:pt x="1587" y="303"/>
                    <a:pt x="1285" y="0"/>
                    <a:pt x="909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" name="Google Shape;830;p24">
              <a:extLst>
                <a:ext uri="{FF2B5EF4-FFF2-40B4-BE49-F238E27FC236}">
                  <a16:creationId xmlns:a16="http://schemas.microsoft.com/office/drawing/2014/main" id="{564D21F9-16BA-45D3-A002-AC0ACFAA0B6F}"/>
                </a:ext>
              </a:extLst>
            </p:cNvPr>
            <p:cNvSpPr/>
            <p:nvPr/>
          </p:nvSpPr>
          <p:spPr>
            <a:xfrm>
              <a:off x="2855600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2" y="1360"/>
                    <a:pt x="899" y="1360"/>
                  </a:cubicBezTo>
                  <a:cubicBezTo>
                    <a:pt x="1249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" name="Google Shape;831;p24">
              <a:extLst>
                <a:ext uri="{FF2B5EF4-FFF2-40B4-BE49-F238E27FC236}">
                  <a16:creationId xmlns:a16="http://schemas.microsoft.com/office/drawing/2014/main" id="{9847469C-F9E3-4C91-B91D-A81F2B19494D}"/>
                </a:ext>
              </a:extLst>
            </p:cNvPr>
            <p:cNvSpPr/>
            <p:nvPr/>
          </p:nvSpPr>
          <p:spPr>
            <a:xfrm>
              <a:off x="279987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4" y="0"/>
                    <a:pt x="1" y="736"/>
                    <a:pt x="426" y="1161"/>
                  </a:cubicBezTo>
                  <a:cubicBezTo>
                    <a:pt x="566" y="1299"/>
                    <a:pt x="736" y="1360"/>
                    <a:pt x="903" y="1360"/>
                  </a:cubicBezTo>
                  <a:cubicBezTo>
                    <a:pt x="1253" y="1360"/>
                    <a:pt x="1587" y="1089"/>
                    <a:pt x="1587" y="678"/>
                  </a:cubicBezTo>
                  <a:cubicBezTo>
                    <a:pt x="1587" y="310"/>
                    <a:pt x="1284" y="0"/>
                    <a:pt x="909" y="0"/>
                  </a:cubicBezTo>
                  <a:close/>
                </a:path>
              </a:pathLst>
            </a:custGeom>
            <a:solidFill>
              <a:srgbClr val="BAC8D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38" name="Google Shape;832;p24">
              <a:extLst>
                <a:ext uri="{FF2B5EF4-FFF2-40B4-BE49-F238E27FC236}">
                  <a16:creationId xmlns:a16="http://schemas.microsoft.com/office/drawing/2014/main" id="{31A67840-CBDE-4649-82FA-177E4829E390}"/>
                </a:ext>
              </a:extLst>
            </p:cNvPr>
            <p:cNvSpPr/>
            <p:nvPr/>
          </p:nvSpPr>
          <p:spPr>
            <a:xfrm>
              <a:off x="2744350" y="1810250"/>
              <a:ext cx="39500" cy="34025"/>
            </a:xfrm>
            <a:custGeom>
              <a:avLst/>
              <a:gdLst/>
              <a:ahLst/>
              <a:cxnLst/>
              <a:rect l="l" t="t" r="r" b="b"/>
              <a:pathLst>
                <a:path w="1580" h="1361" extrusionOk="0">
                  <a:moveTo>
                    <a:pt x="902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2" y="1360"/>
                    <a:pt x="897" y="1360"/>
                  </a:cubicBezTo>
                  <a:cubicBezTo>
                    <a:pt x="1245" y="1360"/>
                    <a:pt x="1580" y="1089"/>
                    <a:pt x="1580" y="678"/>
                  </a:cubicBezTo>
                  <a:cubicBezTo>
                    <a:pt x="1580" y="310"/>
                    <a:pt x="1277" y="0"/>
                    <a:pt x="902" y="0"/>
                  </a:cubicBezTo>
                  <a:close/>
                </a:path>
              </a:pathLst>
            </a:custGeom>
            <a:solidFill>
              <a:srgbClr val="BAC8D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833;p24">
              <a:extLst>
                <a:ext uri="{FF2B5EF4-FFF2-40B4-BE49-F238E27FC236}">
                  <a16:creationId xmlns:a16="http://schemas.microsoft.com/office/drawing/2014/main" id="{4B7AA6C0-8BC6-45C8-8857-BDC7E3019DC5}"/>
                </a:ext>
              </a:extLst>
            </p:cNvPr>
            <p:cNvSpPr/>
            <p:nvPr/>
          </p:nvSpPr>
          <p:spPr>
            <a:xfrm>
              <a:off x="268862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4" y="0"/>
                    <a:pt x="1" y="736"/>
                    <a:pt x="426" y="1161"/>
                  </a:cubicBezTo>
                  <a:cubicBezTo>
                    <a:pt x="563" y="1299"/>
                    <a:pt x="733" y="1360"/>
                    <a:pt x="899" y="1360"/>
                  </a:cubicBezTo>
                  <a:cubicBezTo>
                    <a:pt x="1250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rgbClr val="BAC8D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40" name="Google Shape;834;p24">
              <a:extLst>
                <a:ext uri="{FF2B5EF4-FFF2-40B4-BE49-F238E27FC236}">
                  <a16:creationId xmlns:a16="http://schemas.microsoft.com/office/drawing/2014/main" id="{67CA7658-0F4F-422E-94F4-9DE99AED158E}"/>
                </a:ext>
              </a:extLst>
            </p:cNvPr>
            <p:cNvSpPr/>
            <p:nvPr/>
          </p:nvSpPr>
          <p:spPr>
            <a:xfrm>
              <a:off x="2632900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10" y="0"/>
                  </a:moveTo>
                  <a:cubicBezTo>
                    <a:pt x="304" y="0"/>
                    <a:pt x="1" y="736"/>
                    <a:pt x="434" y="1161"/>
                  </a:cubicBezTo>
                  <a:cubicBezTo>
                    <a:pt x="571" y="1299"/>
                    <a:pt x="740" y="1360"/>
                    <a:pt x="905" y="1360"/>
                  </a:cubicBezTo>
                  <a:cubicBezTo>
                    <a:pt x="1253" y="1360"/>
                    <a:pt x="1588" y="1089"/>
                    <a:pt x="1588" y="678"/>
                  </a:cubicBezTo>
                  <a:cubicBezTo>
                    <a:pt x="1588" y="303"/>
                    <a:pt x="1285" y="0"/>
                    <a:pt x="910" y="0"/>
                  </a:cubicBezTo>
                  <a:close/>
                </a:path>
              </a:pathLst>
            </a:custGeom>
            <a:solidFill>
              <a:srgbClr val="BCC3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41" name="Google Shape;835;p24">
              <a:extLst>
                <a:ext uri="{FF2B5EF4-FFF2-40B4-BE49-F238E27FC236}">
                  <a16:creationId xmlns:a16="http://schemas.microsoft.com/office/drawing/2014/main" id="{68C68397-407E-4E83-83B6-7ACB24E43214}"/>
                </a:ext>
              </a:extLst>
            </p:cNvPr>
            <p:cNvSpPr/>
            <p:nvPr/>
          </p:nvSpPr>
          <p:spPr>
            <a:xfrm>
              <a:off x="257737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3" y="0"/>
                    <a:pt x="1" y="736"/>
                    <a:pt x="426" y="1161"/>
                  </a:cubicBezTo>
                  <a:cubicBezTo>
                    <a:pt x="563" y="1299"/>
                    <a:pt x="733" y="1360"/>
                    <a:pt x="899" y="1360"/>
                  </a:cubicBezTo>
                  <a:cubicBezTo>
                    <a:pt x="1250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rgbClr val="BCC3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836;p24">
              <a:extLst>
                <a:ext uri="{FF2B5EF4-FFF2-40B4-BE49-F238E27FC236}">
                  <a16:creationId xmlns:a16="http://schemas.microsoft.com/office/drawing/2014/main" id="{B8CB16A2-D71B-413A-BCE7-4C8B2051C3CB}"/>
                </a:ext>
              </a:extLst>
            </p:cNvPr>
            <p:cNvSpPr/>
            <p:nvPr/>
          </p:nvSpPr>
          <p:spPr>
            <a:xfrm>
              <a:off x="2521850" y="1810250"/>
              <a:ext cx="39675" cy="34025"/>
            </a:xfrm>
            <a:custGeom>
              <a:avLst/>
              <a:gdLst/>
              <a:ahLst/>
              <a:cxnLst/>
              <a:rect l="l" t="t" r="r" b="b"/>
              <a:pathLst>
                <a:path w="1587" h="1361" extrusionOk="0">
                  <a:moveTo>
                    <a:pt x="909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2" y="1360"/>
                    <a:pt x="899" y="1360"/>
                  </a:cubicBezTo>
                  <a:cubicBezTo>
                    <a:pt x="1249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rgbClr val="BCC3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" name="Google Shape;867;p24">
            <a:extLst>
              <a:ext uri="{FF2B5EF4-FFF2-40B4-BE49-F238E27FC236}">
                <a16:creationId xmlns:a16="http://schemas.microsoft.com/office/drawing/2014/main" id="{BD97D05D-0B1D-46D9-8A2E-D85B62264E40}"/>
              </a:ext>
            </a:extLst>
          </p:cNvPr>
          <p:cNvSpPr/>
          <p:nvPr/>
        </p:nvSpPr>
        <p:spPr>
          <a:xfrm>
            <a:off x="5532606" y="1793568"/>
            <a:ext cx="1722300" cy="276900"/>
          </a:xfrm>
          <a:prstGeom prst="rect">
            <a:avLst/>
          </a:prstGeom>
          <a:solidFill>
            <a:srgbClr val="BF8CA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868;p24">
            <a:extLst>
              <a:ext uri="{FF2B5EF4-FFF2-40B4-BE49-F238E27FC236}">
                <a16:creationId xmlns:a16="http://schemas.microsoft.com/office/drawing/2014/main" id="{CDF529EF-9C82-4BCD-85F8-19093196D571}"/>
              </a:ext>
            </a:extLst>
          </p:cNvPr>
          <p:cNvSpPr txBox="1">
            <a:spLocks/>
          </p:cNvSpPr>
          <p:nvPr/>
        </p:nvSpPr>
        <p:spPr>
          <a:xfrm>
            <a:off x="5479900" y="1772652"/>
            <a:ext cx="1827712" cy="331482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dirty="0">
                <a:solidFill>
                  <a:schemeClr val="bg1"/>
                </a:solidFill>
              </a:rPr>
              <a:t>RISULTATI</a:t>
            </a:r>
            <a:endParaRPr lang="it-IT" sz="1000" dirty="0"/>
          </a:p>
        </p:txBody>
      </p:sp>
      <p:sp>
        <p:nvSpPr>
          <p:cNvPr id="45" name="Google Shape;1646;p35">
            <a:extLst>
              <a:ext uri="{FF2B5EF4-FFF2-40B4-BE49-F238E27FC236}">
                <a16:creationId xmlns:a16="http://schemas.microsoft.com/office/drawing/2014/main" id="{391C6F8E-0986-4D74-965B-04F5D62E62EC}"/>
              </a:ext>
            </a:extLst>
          </p:cNvPr>
          <p:cNvSpPr/>
          <p:nvPr/>
        </p:nvSpPr>
        <p:spPr>
          <a:xfrm>
            <a:off x="4174723" y="3228828"/>
            <a:ext cx="211276" cy="320697"/>
          </a:xfrm>
          <a:custGeom>
            <a:avLst/>
            <a:gdLst/>
            <a:ahLst/>
            <a:cxnLst/>
            <a:rect l="l" t="t" r="r" b="b"/>
            <a:pathLst>
              <a:path w="1415" h="2148" extrusionOk="0">
                <a:moveTo>
                  <a:pt x="308" y="0"/>
                </a:moveTo>
                <a:cubicBezTo>
                  <a:pt x="152" y="0"/>
                  <a:pt x="1" y="123"/>
                  <a:pt x="1" y="308"/>
                </a:cubicBezTo>
                <a:lnTo>
                  <a:pt x="8" y="1844"/>
                </a:lnTo>
                <a:cubicBezTo>
                  <a:pt x="8" y="2026"/>
                  <a:pt x="158" y="2148"/>
                  <a:pt x="316" y="2148"/>
                </a:cubicBezTo>
                <a:cubicBezTo>
                  <a:pt x="390" y="2148"/>
                  <a:pt x="465" y="2121"/>
                  <a:pt x="527" y="2061"/>
                </a:cubicBezTo>
                <a:lnTo>
                  <a:pt x="1292" y="1296"/>
                </a:lnTo>
                <a:cubicBezTo>
                  <a:pt x="1414" y="1181"/>
                  <a:pt x="1414" y="986"/>
                  <a:pt x="1292" y="864"/>
                </a:cubicBezTo>
                <a:lnTo>
                  <a:pt x="520" y="92"/>
                </a:lnTo>
                <a:cubicBezTo>
                  <a:pt x="459" y="29"/>
                  <a:pt x="383" y="0"/>
                  <a:pt x="308" y="0"/>
                </a:cubicBezTo>
                <a:close/>
              </a:path>
            </a:pathLst>
          </a:cu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867;p24">
            <a:extLst>
              <a:ext uri="{FF2B5EF4-FFF2-40B4-BE49-F238E27FC236}">
                <a16:creationId xmlns:a16="http://schemas.microsoft.com/office/drawing/2014/main" id="{A1881246-D752-4EE7-A61D-649439790964}"/>
              </a:ext>
            </a:extLst>
          </p:cNvPr>
          <p:cNvSpPr/>
          <p:nvPr/>
        </p:nvSpPr>
        <p:spPr>
          <a:xfrm>
            <a:off x="5532606" y="3424813"/>
            <a:ext cx="1722300" cy="276900"/>
          </a:xfrm>
          <a:prstGeom prst="rect">
            <a:avLst/>
          </a:prstGeom>
          <a:solidFill>
            <a:srgbClr val="BF8CA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868;p24">
            <a:extLst>
              <a:ext uri="{FF2B5EF4-FFF2-40B4-BE49-F238E27FC236}">
                <a16:creationId xmlns:a16="http://schemas.microsoft.com/office/drawing/2014/main" id="{AC169D48-7700-4F9E-9598-D4A0F75F8F52}"/>
              </a:ext>
            </a:extLst>
          </p:cNvPr>
          <p:cNvSpPr txBox="1">
            <a:spLocks/>
          </p:cNvSpPr>
          <p:nvPr/>
        </p:nvSpPr>
        <p:spPr>
          <a:xfrm>
            <a:off x="5479900" y="3403897"/>
            <a:ext cx="1827712" cy="331482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dirty="0">
                <a:solidFill>
                  <a:schemeClr val="bg1"/>
                </a:solidFill>
              </a:rPr>
              <a:t>VALUTAZIONE EFFETTI</a:t>
            </a:r>
            <a:endParaRPr lang="it-IT" sz="1000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3F90653C-6F5E-4C1E-A835-46AAC0BFE5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87530" y="2740488"/>
            <a:ext cx="1136822" cy="1939621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E54F0372-89E9-455A-A9A5-857C1B70533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8624" y="2134706"/>
            <a:ext cx="2386920" cy="1190974"/>
          </a:xfrm>
          <a:prstGeom prst="rect">
            <a:avLst/>
          </a:prstGeom>
        </p:spPr>
      </p:pic>
      <p:pic>
        <p:nvPicPr>
          <p:cNvPr id="30" name="Picture 2">
            <a:extLst>
              <a:ext uri="{FF2B5EF4-FFF2-40B4-BE49-F238E27FC236}">
                <a16:creationId xmlns:a16="http://schemas.microsoft.com/office/drawing/2014/main" id="{706330CF-4149-491B-8C04-92B544EB19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40962" y="3813596"/>
            <a:ext cx="1156868" cy="1151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" name="Picture 4" descr="C:\Users\Antonella\AppData\Local\Microsoft\Windows\INetCache\IE\8DRFTOPN\chromosoom-300x300[1].jpg">
            <a:extLst>
              <a:ext uri="{FF2B5EF4-FFF2-40B4-BE49-F238E27FC236}">
                <a16:creationId xmlns:a16="http://schemas.microsoft.com/office/drawing/2014/main" id="{87A2FACA-9858-4E1A-809C-7AB95C400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8676" y="3813596"/>
            <a:ext cx="1156868" cy="1156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4053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867;p24">
            <a:extLst>
              <a:ext uri="{FF2B5EF4-FFF2-40B4-BE49-F238E27FC236}">
                <a16:creationId xmlns:a16="http://schemas.microsoft.com/office/drawing/2014/main" id="{136E2AA8-DA84-40BA-877A-74F30EAE2848}"/>
              </a:ext>
            </a:extLst>
          </p:cNvPr>
          <p:cNvSpPr/>
          <p:nvPr/>
        </p:nvSpPr>
        <p:spPr>
          <a:xfrm>
            <a:off x="6778295" y="1991157"/>
            <a:ext cx="789880" cy="12450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867;p24">
            <a:extLst>
              <a:ext uri="{FF2B5EF4-FFF2-40B4-BE49-F238E27FC236}">
                <a16:creationId xmlns:a16="http://schemas.microsoft.com/office/drawing/2014/main" id="{68E51C3A-CAAE-4CE2-8CAD-6A453F463B97}"/>
              </a:ext>
            </a:extLst>
          </p:cNvPr>
          <p:cNvSpPr/>
          <p:nvPr/>
        </p:nvSpPr>
        <p:spPr>
          <a:xfrm>
            <a:off x="4919629" y="1991157"/>
            <a:ext cx="789880" cy="12450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5" name="Google Shape;798;p24">
            <a:extLst>
              <a:ext uri="{FF2B5EF4-FFF2-40B4-BE49-F238E27FC236}">
                <a16:creationId xmlns:a16="http://schemas.microsoft.com/office/drawing/2014/main" id="{85E344D4-ACA0-4CFE-BE9C-ABF38B9E3263}"/>
              </a:ext>
            </a:extLst>
          </p:cNvPr>
          <p:cNvCxnSpPr>
            <a:cxnSpLocks/>
          </p:cNvCxnSpPr>
          <p:nvPr/>
        </p:nvCxnSpPr>
        <p:spPr>
          <a:xfrm>
            <a:off x="1173450" y="1423569"/>
            <a:ext cx="6869460" cy="0"/>
          </a:xfrm>
          <a:prstGeom prst="straightConnector1">
            <a:avLst/>
          </a:prstGeom>
          <a:noFill/>
          <a:ln w="76200" cap="flat" cmpd="sng">
            <a:solidFill>
              <a:srgbClr val="BCC37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55" name="Google Shape;119;p21">
            <a:extLst>
              <a:ext uri="{FF2B5EF4-FFF2-40B4-BE49-F238E27FC236}">
                <a16:creationId xmlns:a16="http://schemas.microsoft.com/office/drawing/2014/main" id="{CACA7ED1-EE9F-4E68-8AD9-3C77CB28A1EC}"/>
              </a:ext>
            </a:extLst>
          </p:cNvPr>
          <p:cNvSpPr/>
          <p:nvPr/>
        </p:nvSpPr>
        <p:spPr>
          <a:xfrm rot="10800000" flipH="1">
            <a:off x="7568175" y="897726"/>
            <a:ext cx="885900" cy="167700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120;p21">
            <a:extLst>
              <a:ext uri="{FF2B5EF4-FFF2-40B4-BE49-F238E27FC236}">
                <a16:creationId xmlns:a16="http://schemas.microsoft.com/office/drawing/2014/main" id="{D7C52BAF-F77E-4B79-BF79-D454D3A96835}"/>
              </a:ext>
            </a:extLst>
          </p:cNvPr>
          <p:cNvSpPr txBox="1">
            <a:spLocks/>
          </p:cNvSpPr>
          <p:nvPr/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r>
              <a:rPr lang="it-IT" sz="1100" b="1" dirty="0">
                <a:latin typeface="Nunito" panose="020B0604020202020204" charset="0"/>
              </a:rPr>
              <a:t>AVANZAMENTO</a:t>
            </a:r>
          </a:p>
        </p:txBody>
      </p:sp>
      <p:sp>
        <p:nvSpPr>
          <p:cNvPr id="757" name="Google Shape;799;p24">
            <a:extLst>
              <a:ext uri="{FF2B5EF4-FFF2-40B4-BE49-F238E27FC236}">
                <a16:creationId xmlns:a16="http://schemas.microsoft.com/office/drawing/2014/main" id="{1F1E8908-8757-4FED-B7DD-4120ABE44AB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736059" y="1296963"/>
            <a:ext cx="1722301" cy="276900"/>
          </a:xfrm>
          <a:prstGeom prst="rect">
            <a:avLst/>
          </a:prstGeom>
          <a:solidFill>
            <a:srgbClr val="F3F3F3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000" dirty="0"/>
              <a:t>METODO</a:t>
            </a:r>
            <a:endParaRPr sz="1000" dirty="0"/>
          </a:p>
        </p:txBody>
      </p:sp>
      <p:sp>
        <p:nvSpPr>
          <p:cNvPr id="758" name="Google Shape;800;p24">
            <a:extLst>
              <a:ext uri="{FF2B5EF4-FFF2-40B4-BE49-F238E27FC236}">
                <a16:creationId xmlns:a16="http://schemas.microsoft.com/office/drawing/2014/main" id="{E6DDB006-AC9B-4100-BE06-B1399D43D925}"/>
              </a:ext>
            </a:extLst>
          </p:cNvPr>
          <p:cNvSpPr txBox="1">
            <a:spLocks/>
          </p:cNvSpPr>
          <p:nvPr/>
        </p:nvSpPr>
        <p:spPr>
          <a:xfrm>
            <a:off x="1622328" y="1675819"/>
            <a:ext cx="1518240" cy="3586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MISURAZIONE COMFORT</a:t>
            </a:r>
          </a:p>
        </p:txBody>
      </p:sp>
      <p:sp>
        <p:nvSpPr>
          <p:cNvPr id="927" name="Google Shape;969;p24">
            <a:extLst>
              <a:ext uri="{FF2B5EF4-FFF2-40B4-BE49-F238E27FC236}">
                <a16:creationId xmlns:a16="http://schemas.microsoft.com/office/drawing/2014/main" id="{81CAA7DA-E258-4361-A111-55D4482A588F}"/>
              </a:ext>
            </a:extLst>
          </p:cNvPr>
          <p:cNvSpPr/>
          <p:nvPr/>
        </p:nvSpPr>
        <p:spPr>
          <a:xfrm>
            <a:off x="406450" y="-1289250"/>
            <a:ext cx="2163900" cy="2163900"/>
          </a:xfrm>
          <a:prstGeom prst="ellipse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32" name="Google Shape;826;p24">
            <a:extLst>
              <a:ext uri="{FF2B5EF4-FFF2-40B4-BE49-F238E27FC236}">
                <a16:creationId xmlns:a16="http://schemas.microsoft.com/office/drawing/2014/main" id="{DE40D7E6-1125-409C-8281-93599835E44C}"/>
              </a:ext>
            </a:extLst>
          </p:cNvPr>
          <p:cNvGrpSpPr/>
          <p:nvPr/>
        </p:nvGrpSpPr>
        <p:grpSpPr>
          <a:xfrm>
            <a:off x="1622327" y="2117660"/>
            <a:ext cx="1475463" cy="92909"/>
            <a:chOff x="2521850" y="1810250"/>
            <a:chExt cx="540225" cy="34025"/>
          </a:xfrm>
        </p:grpSpPr>
        <p:sp>
          <p:nvSpPr>
            <p:cNvPr id="933" name="Google Shape;827;p24">
              <a:extLst>
                <a:ext uri="{FF2B5EF4-FFF2-40B4-BE49-F238E27FC236}">
                  <a16:creationId xmlns:a16="http://schemas.microsoft.com/office/drawing/2014/main" id="{C586768A-AD86-4B28-9E15-7F9EEA4CC1C4}"/>
                </a:ext>
              </a:extLst>
            </p:cNvPr>
            <p:cNvSpPr/>
            <p:nvPr/>
          </p:nvSpPr>
          <p:spPr>
            <a:xfrm>
              <a:off x="3022550" y="1810250"/>
              <a:ext cx="39525" cy="34025"/>
            </a:xfrm>
            <a:custGeom>
              <a:avLst/>
              <a:gdLst/>
              <a:ahLst/>
              <a:cxnLst/>
              <a:rect l="l" t="t" r="r" b="b"/>
              <a:pathLst>
                <a:path w="1581" h="1361" extrusionOk="0">
                  <a:moveTo>
                    <a:pt x="903" y="0"/>
                  </a:moveTo>
                  <a:cubicBezTo>
                    <a:pt x="304" y="0"/>
                    <a:pt x="1" y="736"/>
                    <a:pt x="426" y="1161"/>
                  </a:cubicBezTo>
                  <a:cubicBezTo>
                    <a:pt x="564" y="1299"/>
                    <a:pt x="732" y="1360"/>
                    <a:pt x="898" y="1360"/>
                  </a:cubicBezTo>
                  <a:cubicBezTo>
                    <a:pt x="1246" y="1360"/>
                    <a:pt x="1580" y="1089"/>
                    <a:pt x="1580" y="678"/>
                  </a:cubicBezTo>
                  <a:cubicBezTo>
                    <a:pt x="1580" y="303"/>
                    <a:pt x="1278" y="0"/>
                    <a:pt x="903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" name="Google Shape;828;p24">
              <a:extLst>
                <a:ext uri="{FF2B5EF4-FFF2-40B4-BE49-F238E27FC236}">
                  <a16:creationId xmlns:a16="http://schemas.microsoft.com/office/drawing/2014/main" id="{A2ED0533-A3F3-4E9D-BDAF-80FE2BB86272}"/>
                </a:ext>
              </a:extLst>
            </p:cNvPr>
            <p:cNvSpPr/>
            <p:nvPr/>
          </p:nvSpPr>
          <p:spPr>
            <a:xfrm>
              <a:off x="2966850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3" y="1360"/>
                    <a:pt x="899" y="1360"/>
                  </a:cubicBezTo>
                  <a:cubicBezTo>
                    <a:pt x="1249" y="1360"/>
                    <a:pt x="1587" y="1089"/>
                    <a:pt x="1587" y="678"/>
                  </a:cubicBezTo>
                  <a:cubicBezTo>
                    <a:pt x="1587" y="303"/>
                    <a:pt x="1284" y="0"/>
                    <a:pt x="909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" name="Google Shape;829;p24">
              <a:extLst>
                <a:ext uri="{FF2B5EF4-FFF2-40B4-BE49-F238E27FC236}">
                  <a16:creationId xmlns:a16="http://schemas.microsoft.com/office/drawing/2014/main" id="{FF906CA5-1CB0-4A11-BBA0-0FE592F8D84B}"/>
                </a:ext>
              </a:extLst>
            </p:cNvPr>
            <p:cNvSpPr/>
            <p:nvPr/>
          </p:nvSpPr>
          <p:spPr>
            <a:xfrm>
              <a:off x="291112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4" y="0"/>
                    <a:pt x="1" y="736"/>
                    <a:pt x="433" y="1161"/>
                  </a:cubicBezTo>
                  <a:cubicBezTo>
                    <a:pt x="571" y="1299"/>
                    <a:pt x="739" y="1360"/>
                    <a:pt x="905" y="1360"/>
                  </a:cubicBezTo>
                  <a:cubicBezTo>
                    <a:pt x="1253" y="1360"/>
                    <a:pt x="1587" y="1089"/>
                    <a:pt x="1587" y="678"/>
                  </a:cubicBezTo>
                  <a:cubicBezTo>
                    <a:pt x="1587" y="303"/>
                    <a:pt x="1285" y="0"/>
                    <a:pt x="909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" name="Google Shape;830;p24">
              <a:extLst>
                <a:ext uri="{FF2B5EF4-FFF2-40B4-BE49-F238E27FC236}">
                  <a16:creationId xmlns:a16="http://schemas.microsoft.com/office/drawing/2014/main" id="{564D21F9-16BA-45D3-A002-AC0ACFAA0B6F}"/>
                </a:ext>
              </a:extLst>
            </p:cNvPr>
            <p:cNvSpPr/>
            <p:nvPr/>
          </p:nvSpPr>
          <p:spPr>
            <a:xfrm>
              <a:off x="2855600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2" y="1360"/>
                    <a:pt x="899" y="1360"/>
                  </a:cubicBezTo>
                  <a:cubicBezTo>
                    <a:pt x="1249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" name="Google Shape;831;p24">
              <a:extLst>
                <a:ext uri="{FF2B5EF4-FFF2-40B4-BE49-F238E27FC236}">
                  <a16:creationId xmlns:a16="http://schemas.microsoft.com/office/drawing/2014/main" id="{9847469C-F9E3-4C91-B91D-A81F2B19494D}"/>
                </a:ext>
              </a:extLst>
            </p:cNvPr>
            <p:cNvSpPr/>
            <p:nvPr/>
          </p:nvSpPr>
          <p:spPr>
            <a:xfrm>
              <a:off x="279987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4" y="0"/>
                    <a:pt x="1" y="736"/>
                    <a:pt x="426" y="1161"/>
                  </a:cubicBezTo>
                  <a:cubicBezTo>
                    <a:pt x="566" y="1299"/>
                    <a:pt x="736" y="1360"/>
                    <a:pt x="903" y="1360"/>
                  </a:cubicBezTo>
                  <a:cubicBezTo>
                    <a:pt x="1253" y="1360"/>
                    <a:pt x="1587" y="1089"/>
                    <a:pt x="1587" y="678"/>
                  </a:cubicBezTo>
                  <a:cubicBezTo>
                    <a:pt x="1587" y="310"/>
                    <a:pt x="1284" y="0"/>
                    <a:pt x="909" y="0"/>
                  </a:cubicBezTo>
                  <a:close/>
                </a:path>
              </a:pathLst>
            </a:custGeom>
            <a:solidFill>
              <a:srgbClr val="BCC3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832;p24">
              <a:extLst>
                <a:ext uri="{FF2B5EF4-FFF2-40B4-BE49-F238E27FC236}">
                  <a16:creationId xmlns:a16="http://schemas.microsoft.com/office/drawing/2014/main" id="{31A67840-CBDE-4649-82FA-177E4829E390}"/>
                </a:ext>
              </a:extLst>
            </p:cNvPr>
            <p:cNvSpPr/>
            <p:nvPr/>
          </p:nvSpPr>
          <p:spPr>
            <a:xfrm>
              <a:off x="2744350" y="1810250"/>
              <a:ext cx="39500" cy="34025"/>
            </a:xfrm>
            <a:custGeom>
              <a:avLst/>
              <a:gdLst/>
              <a:ahLst/>
              <a:cxnLst/>
              <a:rect l="l" t="t" r="r" b="b"/>
              <a:pathLst>
                <a:path w="1580" h="1361" extrusionOk="0">
                  <a:moveTo>
                    <a:pt x="902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2" y="1360"/>
                    <a:pt x="897" y="1360"/>
                  </a:cubicBezTo>
                  <a:cubicBezTo>
                    <a:pt x="1245" y="1360"/>
                    <a:pt x="1580" y="1089"/>
                    <a:pt x="1580" y="678"/>
                  </a:cubicBezTo>
                  <a:cubicBezTo>
                    <a:pt x="1580" y="310"/>
                    <a:pt x="1277" y="0"/>
                    <a:pt x="902" y="0"/>
                  </a:cubicBezTo>
                  <a:close/>
                </a:path>
              </a:pathLst>
            </a:custGeom>
            <a:solidFill>
              <a:srgbClr val="BCC3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833;p24">
              <a:extLst>
                <a:ext uri="{FF2B5EF4-FFF2-40B4-BE49-F238E27FC236}">
                  <a16:creationId xmlns:a16="http://schemas.microsoft.com/office/drawing/2014/main" id="{4B7AA6C0-8BC6-45C8-8857-BDC7E3019DC5}"/>
                </a:ext>
              </a:extLst>
            </p:cNvPr>
            <p:cNvSpPr/>
            <p:nvPr/>
          </p:nvSpPr>
          <p:spPr>
            <a:xfrm>
              <a:off x="268862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4" y="0"/>
                    <a:pt x="1" y="736"/>
                    <a:pt x="426" y="1161"/>
                  </a:cubicBezTo>
                  <a:cubicBezTo>
                    <a:pt x="563" y="1299"/>
                    <a:pt x="733" y="1360"/>
                    <a:pt x="899" y="1360"/>
                  </a:cubicBezTo>
                  <a:cubicBezTo>
                    <a:pt x="1250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rgbClr val="BCC3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40" name="Google Shape;834;p24">
              <a:extLst>
                <a:ext uri="{FF2B5EF4-FFF2-40B4-BE49-F238E27FC236}">
                  <a16:creationId xmlns:a16="http://schemas.microsoft.com/office/drawing/2014/main" id="{67CA7658-0F4F-422E-94F4-9DE99AED158E}"/>
                </a:ext>
              </a:extLst>
            </p:cNvPr>
            <p:cNvSpPr/>
            <p:nvPr/>
          </p:nvSpPr>
          <p:spPr>
            <a:xfrm>
              <a:off x="2632900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10" y="0"/>
                  </a:moveTo>
                  <a:cubicBezTo>
                    <a:pt x="304" y="0"/>
                    <a:pt x="1" y="736"/>
                    <a:pt x="434" y="1161"/>
                  </a:cubicBezTo>
                  <a:cubicBezTo>
                    <a:pt x="571" y="1299"/>
                    <a:pt x="740" y="1360"/>
                    <a:pt x="905" y="1360"/>
                  </a:cubicBezTo>
                  <a:cubicBezTo>
                    <a:pt x="1253" y="1360"/>
                    <a:pt x="1588" y="1089"/>
                    <a:pt x="1588" y="678"/>
                  </a:cubicBezTo>
                  <a:cubicBezTo>
                    <a:pt x="1588" y="303"/>
                    <a:pt x="1285" y="0"/>
                    <a:pt x="910" y="0"/>
                  </a:cubicBezTo>
                  <a:close/>
                </a:path>
              </a:pathLst>
            </a:custGeom>
            <a:solidFill>
              <a:srgbClr val="BCC3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41" name="Google Shape;835;p24">
              <a:extLst>
                <a:ext uri="{FF2B5EF4-FFF2-40B4-BE49-F238E27FC236}">
                  <a16:creationId xmlns:a16="http://schemas.microsoft.com/office/drawing/2014/main" id="{68C68397-407E-4E83-83B6-7ACB24E43214}"/>
                </a:ext>
              </a:extLst>
            </p:cNvPr>
            <p:cNvSpPr/>
            <p:nvPr/>
          </p:nvSpPr>
          <p:spPr>
            <a:xfrm>
              <a:off x="2577375" y="1810250"/>
              <a:ext cx="39700" cy="34025"/>
            </a:xfrm>
            <a:custGeom>
              <a:avLst/>
              <a:gdLst/>
              <a:ahLst/>
              <a:cxnLst/>
              <a:rect l="l" t="t" r="r" b="b"/>
              <a:pathLst>
                <a:path w="1588" h="1361" extrusionOk="0">
                  <a:moveTo>
                    <a:pt x="909" y="0"/>
                  </a:moveTo>
                  <a:cubicBezTo>
                    <a:pt x="303" y="0"/>
                    <a:pt x="1" y="736"/>
                    <a:pt x="426" y="1161"/>
                  </a:cubicBezTo>
                  <a:cubicBezTo>
                    <a:pt x="563" y="1299"/>
                    <a:pt x="733" y="1360"/>
                    <a:pt x="899" y="1360"/>
                  </a:cubicBezTo>
                  <a:cubicBezTo>
                    <a:pt x="1250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rgbClr val="BCC3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836;p24">
              <a:extLst>
                <a:ext uri="{FF2B5EF4-FFF2-40B4-BE49-F238E27FC236}">
                  <a16:creationId xmlns:a16="http://schemas.microsoft.com/office/drawing/2014/main" id="{B8CB16A2-D71B-413A-BCE7-4C8B2051C3CB}"/>
                </a:ext>
              </a:extLst>
            </p:cNvPr>
            <p:cNvSpPr/>
            <p:nvPr/>
          </p:nvSpPr>
          <p:spPr>
            <a:xfrm>
              <a:off x="2521850" y="1810250"/>
              <a:ext cx="39675" cy="34025"/>
            </a:xfrm>
            <a:custGeom>
              <a:avLst/>
              <a:gdLst/>
              <a:ahLst/>
              <a:cxnLst/>
              <a:rect l="l" t="t" r="r" b="b"/>
              <a:pathLst>
                <a:path w="1587" h="1361" extrusionOk="0">
                  <a:moveTo>
                    <a:pt x="909" y="0"/>
                  </a:moveTo>
                  <a:cubicBezTo>
                    <a:pt x="303" y="0"/>
                    <a:pt x="0" y="736"/>
                    <a:pt x="426" y="1161"/>
                  </a:cubicBezTo>
                  <a:cubicBezTo>
                    <a:pt x="563" y="1299"/>
                    <a:pt x="732" y="1360"/>
                    <a:pt x="899" y="1360"/>
                  </a:cubicBezTo>
                  <a:cubicBezTo>
                    <a:pt x="1249" y="1360"/>
                    <a:pt x="1587" y="1089"/>
                    <a:pt x="1587" y="678"/>
                  </a:cubicBezTo>
                  <a:cubicBezTo>
                    <a:pt x="1587" y="303"/>
                    <a:pt x="1277" y="0"/>
                    <a:pt x="909" y="0"/>
                  </a:cubicBezTo>
                  <a:close/>
                </a:path>
              </a:pathLst>
            </a:custGeom>
            <a:solidFill>
              <a:srgbClr val="BCC37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" name="Google Shape;867;p24">
            <a:extLst>
              <a:ext uri="{FF2B5EF4-FFF2-40B4-BE49-F238E27FC236}">
                <a16:creationId xmlns:a16="http://schemas.microsoft.com/office/drawing/2014/main" id="{BD97D05D-0B1D-46D9-8A2E-D85B62264E40}"/>
              </a:ext>
            </a:extLst>
          </p:cNvPr>
          <p:cNvSpPr/>
          <p:nvPr/>
        </p:nvSpPr>
        <p:spPr>
          <a:xfrm>
            <a:off x="4919629" y="1722007"/>
            <a:ext cx="2650948" cy="276900"/>
          </a:xfrm>
          <a:prstGeom prst="rect">
            <a:avLst/>
          </a:prstGeom>
          <a:solidFill>
            <a:srgbClr val="BF8CA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868;p24">
            <a:extLst>
              <a:ext uri="{FF2B5EF4-FFF2-40B4-BE49-F238E27FC236}">
                <a16:creationId xmlns:a16="http://schemas.microsoft.com/office/drawing/2014/main" id="{CDF529EF-9C82-4BCD-85F8-19093196D571}"/>
              </a:ext>
            </a:extLst>
          </p:cNvPr>
          <p:cNvSpPr txBox="1">
            <a:spLocks/>
          </p:cNvSpPr>
          <p:nvPr/>
        </p:nvSpPr>
        <p:spPr>
          <a:xfrm>
            <a:off x="4866923" y="1701091"/>
            <a:ext cx="2910554" cy="331482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dirty="0">
                <a:solidFill>
                  <a:schemeClr val="bg1"/>
                </a:solidFill>
              </a:rPr>
              <a:t>SCENARI D’USO (ESTATE)</a:t>
            </a:r>
            <a:endParaRPr lang="it-IT" sz="1000" dirty="0"/>
          </a:p>
        </p:txBody>
      </p:sp>
      <p:sp>
        <p:nvSpPr>
          <p:cNvPr id="45" name="Google Shape;1646;p35">
            <a:extLst>
              <a:ext uri="{FF2B5EF4-FFF2-40B4-BE49-F238E27FC236}">
                <a16:creationId xmlns:a16="http://schemas.microsoft.com/office/drawing/2014/main" id="{391C6F8E-0986-4D74-965B-04F5D62E62EC}"/>
              </a:ext>
            </a:extLst>
          </p:cNvPr>
          <p:cNvSpPr/>
          <p:nvPr/>
        </p:nvSpPr>
        <p:spPr>
          <a:xfrm>
            <a:off x="3987330" y="3253593"/>
            <a:ext cx="211276" cy="320697"/>
          </a:xfrm>
          <a:custGeom>
            <a:avLst/>
            <a:gdLst/>
            <a:ahLst/>
            <a:cxnLst/>
            <a:rect l="l" t="t" r="r" b="b"/>
            <a:pathLst>
              <a:path w="1415" h="2148" extrusionOk="0">
                <a:moveTo>
                  <a:pt x="308" y="0"/>
                </a:moveTo>
                <a:cubicBezTo>
                  <a:pt x="152" y="0"/>
                  <a:pt x="1" y="123"/>
                  <a:pt x="1" y="308"/>
                </a:cubicBezTo>
                <a:lnTo>
                  <a:pt x="8" y="1844"/>
                </a:lnTo>
                <a:cubicBezTo>
                  <a:pt x="8" y="2026"/>
                  <a:pt x="158" y="2148"/>
                  <a:pt x="316" y="2148"/>
                </a:cubicBezTo>
                <a:cubicBezTo>
                  <a:pt x="390" y="2148"/>
                  <a:pt x="465" y="2121"/>
                  <a:pt x="527" y="2061"/>
                </a:cubicBezTo>
                <a:lnTo>
                  <a:pt x="1292" y="1296"/>
                </a:lnTo>
                <a:cubicBezTo>
                  <a:pt x="1414" y="1181"/>
                  <a:pt x="1414" y="986"/>
                  <a:pt x="1292" y="864"/>
                </a:cubicBezTo>
                <a:lnTo>
                  <a:pt x="520" y="92"/>
                </a:lnTo>
                <a:cubicBezTo>
                  <a:pt x="459" y="29"/>
                  <a:pt x="383" y="0"/>
                  <a:pt x="308" y="0"/>
                </a:cubicBezTo>
                <a:close/>
              </a:path>
            </a:pathLst>
          </a:cu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B2B2E573-2C40-4E7F-A216-BE0909EE9D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3884" y="2382936"/>
            <a:ext cx="1875129" cy="2447989"/>
          </a:xfrm>
          <a:prstGeom prst="rect">
            <a:avLst/>
          </a:prstGeom>
        </p:spPr>
      </p:pic>
      <p:pic>
        <p:nvPicPr>
          <p:cNvPr id="10242" name="Picture 2" descr="Risultati immagini per free ventilation vector">
            <a:extLst>
              <a:ext uri="{FF2B5EF4-FFF2-40B4-BE49-F238E27FC236}">
                <a16:creationId xmlns:a16="http://schemas.microsoft.com/office/drawing/2014/main" id="{71DE6A09-14F1-4B01-B575-3D94840319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939073" y="2161134"/>
            <a:ext cx="481519" cy="481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Google Shape;800;p24">
            <a:extLst>
              <a:ext uri="{FF2B5EF4-FFF2-40B4-BE49-F238E27FC236}">
                <a16:creationId xmlns:a16="http://schemas.microsoft.com/office/drawing/2014/main" id="{2F000F32-0482-4D27-81F4-2C86DCA6FFB1}"/>
              </a:ext>
            </a:extLst>
          </p:cNvPr>
          <p:cNvSpPr txBox="1">
            <a:spLocks/>
          </p:cNvSpPr>
          <p:nvPr/>
        </p:nvSpPr>
        <p:spPr>
          <a:xfrm>
            <a:off x="6568862" y="2761651"/>
            <a:ext cx="1271397" cy="300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IMPIANTO ACCESO</a:t>
            </a:r>
          </a:p>
        </p:txBody>
      </p:sp>
      <p:sp>
        <p:nvSpPr>
          <p:cNvPr id="59" name="Google Shape;800;p24">
            <a:extLst>
              <a:ext uri="{FF2B5EF4-FFF2-40B4-BE49-F238E27FC236}">
                <a16:creationId xmlns:a16="http://schemas.microsoft.com/office/drawing/2014/main" id="{9FC8972C-FAF2-483A-BE44-AEA6343E801D}"/>
              </a:ext>
            </a:extLst>
          </p:cNvPr>
          <p:cNvSpPr txBox="1">
            <a:spLocks/>
          </p:cNvSpPr>
          <p:nvPr/>
        </p:nvSpPr>
        <p:spPr>
          <a:xfrm>
            <a:off x="5620847" y="2752318"/>
            <a:ext cx="1271397" cy="300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FINESTRE APERTE</a:t>
            </a:r>
          </a:p>
        </p:txBody>
      </p:sp>
      <p:pic>
        <p:nvPicPr>
          <p:cNvPr id="60" name="Picture 2" descr="Risultati immagini per free ventilation vector">
            <a:extLst>
              <a:ext uri="{FF2B5EF4-FFF2-40B4-BE49-F238E27FC236}">
                <a16:creationId xmlns:a16="http://schemas.microsoft.com/office/drawing/2014/main" id="{F01F7FA2-5E82-421B-A4E4-0D2AD1F5FA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53802" y="2161134"/>
            <a:ext cx="481519" cy="481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Google Shape;800;p24">
            <a:extLst>
              <a:ext uri="{FF2B5EF4-FFF2-40B4-BE49-F238E27FC236}">
                <a16:creationId xmlns:a16="http://schemas.microsoft.com/office/drawing/2014/main" id="{DEA67BF1-9E75-4018-9996-3219FCFEA617}"/>
              </a:ext>
            </a:extLst>
          </p:cNvPr>
          <p:cNvSpPr txBox="1">
            <a:spLocks/>
          </p:cNvSpPr>
          <p:nvPr/>
        </p:nvSpPr>
        <p:spPr>
          <a:xfrm>
            <a:off x="4694194" y="2756197"/>
            <a:ext cx="1271397" cy="300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IMPIANTO SPENTO</a:t>
            </a:r>
          </a:p>
        </p:txBody>
      </p:sp>
      <p:cxnSp>
        <p:nvCxnSpPr>
          <p:cNvPr id="14" name="Connettore diritto 13">
            <a:extLst>
              <a:ext uri="{FF2B5EF4-FFF2-40B4-BE49-F238E27FC236}">
                <a16:creationId xmlns:a16="http://schemas.microsoft.com/office/drawing/2014/main" id="{3629F376-7202-467E-9B01-EB5423AF2F55}"/>
              </a:ext>
            </a:extLst>
          </p:cNvPr>
          <p:cNvCxnSpPr/>
          <p:nvPr/>
        </p:nvCxnSpPr>
        <p:spPr>
          <a:xfrm>
            <a:off x="5046763" y="2139008"/>
            <a:ext cx="476044" cy="476044"/>
          </a:xfrm>
          <a:prstGeom prst="line">
            <a:avLst/>
          </a:prstGeom>
          <a:ln w="76200">
            <a:solidFill>
              <a:srgbClr val="995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4" name="Picture 4" descr="Risultati immagini per ventilation vector">
            <a:extLst>
              <a:ext uri="{FF2B5EF4-FFF2-40B4-BE49-F238E27FC236}">
                <a16:creationId xmlns:a16="http://schemas.microsoft.com/office/drawing/2014/main" id="{252490AE-AC04-4655-9A03-42C308D4B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7097" y="1941808"/>
            <a:ext cx="920204" cy="920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Google Shape;867;p24">
            <a:extLst>
              <a:ext uri="{FF2B5EF4-FFF2-40B4-BE49-F238E27FC236}">
                <a16:creationId xmlns:a16="http://schemas.microsoft.com/office/drawing/2014/main" id="{C34A835C-2949-4F55-A283-0B6AA55B7902}"/>
              </a:ext>
            </a:extLst>
          </p:cNvPr>
          <p:cNvSpPr/>
          <p:nvPr/>
        </p:nvSpPr>
        <p:spPr>
          <a:xfrm>
            <a:off x="4919629" y="3429465"/>
            <a:ext cx="2650948" cy="276900"/>
          </a:xfrm>
          <a:prstGeom prst="rect">
            <a:avLst/>
          </a:prstGeom>
          <a:solidFill>
            <a:srgbClr val="BF8CA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868;p24">
            <a:extLst>
              <a:ext uri="{FF2B5EF4-FFF2-40B4-BE49-F238E27FC236}">
                <a16:creationId xmlns:a16="http://schemas.microsoft.com/office/drawing/2014/main" id="{A7CFD65B-7536-443F-966A-1B6BC16646EF}"/>
              </a:ext>
            </a:extLst>
          </p:cNvPr>
          <p:cNvSpPr txBox="1">
            <a:spLocks/>
          </p:cNvSpPr>
          <p:nvPr/>
        </p:nvSpPr>
        <p:spPr>
          <a:xfrm>
            <a:off x="4866923" y="3408549"/>
            <a:ext cx="2910554" cy="331482"/>
          </a:xfrm>
          <a:prstGeom prst="rect">
            <a:avLst/>
          </a:prstGeom>
          <a:solidFill>
            <a:srgbClr val="BCC3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dirty="0">
                <a:solidFill>
                  <a:schemeClr val="bg1"/>
                </a:solidFill>
              </a:rPr>
              <a:t>INDICI DI COMFORT</a:t>
            </a:r>
            <a:endParaRPr lang="it-IT" sz="1000" dirty="0"/>
          </a:p>
        </p:txBody>
      </p:sp>
      <p:pic>
        <p:nvPicPr>
          <p:cNvPr id="16" name="Immagine 15">
            <a:extLst>
              <a:ext uri="{FF2B5EF4-FFF2-40B4-BE49-F238E27FC236}">
                <a16:creationId xmlns:a16="http://schemas.microsoft.com/office/drawing/2014/main" id="{1141FF55-4C82-45ED-BFFE-64FEA82BF3F2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629" y="3868947"/>
            <a:ext cx="2648545" cy="998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9953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969;p24">
            <a:extLst>
              <a:ext uri="{FF2B5EF4-FFF2-40B4-BE49-F238E27FC236}">
                <a16:creationId xmlns:a16="http://schemas.microsoft.com/office/drawing/2014/main" id="{5769C462-F87E-42BA-B34C-84179AD2555C}"/>
              </a:ext>
            </a:extLst>
          </p:cNvPr>
          <p:cNvSpPr/>
          <p:nvPr/>
        </p:nvSpPr>
        <p:spPr>
          <a:xfrm>
            <a:off x="3064265" y="1468499"/>
            <a:ext cx="3015469" cy="3015469"/>
          </a:xfrm>
          <a:prstGeom prst="ellipse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969;p24">
            <a:extLst>
              <a:ext uri="{FF2B5EF4-FFF2-40B4-BE49-F238E27FC236}">
                <a16:creationId xmlns:a16="http://schemas.microsoft.com/office/drawing/2014/main" id="{ED1CE5E1-B500-4EA2-BB75-75629049D382}"/>
              </a:ext>
            </a:extLst>
          </p:cNvPr>
          <p:cNvSpPr/>
          <p:nvPr/>
        </p:nvSpPr>
        <p:spPr>
          <a:xfrm>
            <a:off x="3326386" y="1736985"/>
            <a:ext cx="2491228" cy="2491228"/>
          </a:xfrm>
          <a:prstGeom prst="ellipse">
            <a:avLst/>
          </a:prstGeom>
          <a:noFill/>
          <a:ln w="38100">
            <a:solidFill>
              <a:schemeClr val="tx2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969;p24">
            <a:extLst>
              <a:ext uri="{FF2B5EF4-FFF2-40B4-BE49-F238E27FC236}">
                <a16:creationId xmlns:a16="http://schemas.microsoft.com/office/drawing/2014/main" id="{3F6FE4B0-F33A-419F-AFFE-F155B3710932}"/>
              </a:ext>
            </a:extLst>
          </p:cNvPr>
          <p:cNvSpPr/>
          <p:nvPr/>
        </p:nvSpPr>
        <p:spPr>
          <a:xfrm>
            <a:off x="3556879" y="1963972"/>
            <a:ext cx="2030241" cy="2030241"/>
          </a:xfrm>
          <a:prstGeom prst="ellipse">
            <a:avLst/>
          </a:prstGeom>
          <a:noFill/>
          <a:ln w="38100">
            <a:solidFill>
              <a:schemeClr val="tx2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969;p24">
            <a:extLst>
              <a:ext uri="{FF2B5EF4-FFF2-40B4-BE49-F238E27FC236}">
                <a16:creationId xmlns:a16="http://schemas.microsoft.com/office/drawing/2014/main" id="{4A010A13-BEC5-415D-90AB-6424783C40BA}"/>
              </a:ext>
            </a:extLst>
          </p:cNvPr>
          <p:cNvSpPr/>
          <p:nvPr/>
        </p:nvSpPr>
        <p:spPr>
          <a:xfrm>
            <a:off x="3793617" y="2210463"/>
            <a:ext cx="1556763" cy="1556763"/>
          </a:xfrm>
          <a:prstGeom prst="ellipse">
            <a:avLst/>
          </a:prstGeom>
          <a:noFill/>
          <a:ln w="38100">
            <a:solidFill>
              <a:schemeClr val="tx2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969;p24">
            <a:extLst>
              <a:ext uri="{FF2B5EF4-FFF2-40B4-BE49-F238E27FC236}">
                <a16:creationId xmlns:a16="http://schemas.microsoft.com/office/drawing/2014/main" id="{723345FB-43B0-4559-B7CC-CAF86B05D028}"/>
              </a:ext>
            </a:extLst>
          </p:cNvPr>
          <p:cNvSpPr/>
          <p:nvPr/>
        </p:nvSpPr>
        <p:spPr>
          <a:xfrm>
            <a:off x="4054022" y="2484784"/>
            <a:ext cx="1035952" cy="1035952"/>
          </a:xfrm>
          <a:prstGeom prst="ellipse">
            <a:avLst/>
          </a:prstGeom>
          <a:noFill/>
          <a:ln w="38100">
            <a:solidFill>
              <a:schemeClr val="tx2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969;p24">
            <a:extLst>
              <a:ext uri="{FF2B5EF4-FFF2-40B4-BE49-F238E27FC236}">
                <a16:creationId xmlns:a16="http://schemas.microsoft.com/office/drawing/2014/main" id="{E473F048-C57C-45AB-85BF-B776A7047433}"/>
              </a:ext>
            </a:extLst>
          </p:cNvPr>
          <p:cNvSpPr/>
          <p:nvPr/>
        </p:nvSpPr>
        <p:spPr>
          <a:xfrm>
            <a:off x="4322378" y="2747175"/>
            <a:ext cx="499239" cy="499239"/>
          </a:xfrm>
          <a:prstGeom prst="ellipse">
            <a:avLst/>
          </a:prstGeom>
          <a:noFill/>
          <a:ln w="38100">
            <a:solidFill>
              <a:schemeClr val="tx2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969;p24">
            <a:extLst>
              <a:ext uri="{FF2B5EF4-FFF2-40B4-BE49-F238E27FC236}">
                <a16:creationId xmlns:a16="http://schemas.microsoft.com/office/drawing/2014/main" id="{2B0FAF82-88B9-4DBA-A547-F476E467EB11}"/>
              </a:ext>
            </a:extLst>
          </p:cNvPr>
          <p:cNvSpPr/>
          <p:nvPr/>
        </p:nvSpPr>
        <p:spPr>
          <a:xfrm flipH="1">
            <a:off x="4523148" y="2930242"/>
            <a:ext cx="97697" cy="97697"/>
          </a:xfrm>
          <a:prstGeom prst="ellipse">
            <a:avLst/>
          </a:prstGeom>
          <a:solidFill>
            <a:schemeClr val="tx2"/>
          </a:solidFill>
          <a:ln w="38100"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49CC7852-B5CE-47EB-8155-1DB70E41D2B4}"/>
              </a:ext>
            </a:extLst>
          </p:cNvPr>
          <p:cNvCxnSpPr>
            <a:cxnSpLocks/>
            <a:stCxn id="45" idx="1"/>
            <a:endCxn id="45" idx="5"/>
          </p:cNvCxnSpPr>
          <p:nvPr/>
        </p:nvCxnSpPr>
        <p:spPr>
          <a:xfrm>
            <a:off x="3505870" y="1910104"/>
            <a:ext cx="2132259" cy="2132259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nettore diritto 63">
            <a:extLst>
              <a:ext uri="{FF2B5EF4-FFF2-40B4-BE49-F238E27FC236}">
                <a16:creationId xmlns:a16="http://schemas.microsoft.com/office/drawing/2014/main" id="{6E453714-A4A5-47E9-AEE8-09B18B8D1416}"/>
              </a:ext>
            </a:extLst>
          </p:cNvPr>
          <p:cNvCxnSpPr>
            <a:cxnSpLocks/>
            <a:stCxn id="45" idx="7"/>
            <a:endCxn id="45" idx="3"/>
          </p:cNvCxnSpPr>
          <p:nvPr/>
        </p:nvCxnSpPr>
        <p:spPr>
          <a:xfrm flipH="1">
            <a:off x="3505870" y="1910104"/>
            <a:ext cx="2132259" cy="2132259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nettore diritto 64">
            <a:extLst>
              <a:ext uri="{FF2B5EF4-FFF2-40B4-BE49-F238E27FC236}">
                <a16:creationId xmlns:a16="http://schemas.microsoft.com/office/drawing/2014/main" id="{55E33739-9FE5-4CD0-9505-669ACC8F379E}"/>
              </a:ext>
            </a:extLst>
          </p:cNvPr>
          <p:cNvCxnSpPr>
            <a:cxnSpLocks/>
            <a:stCxn id="45" idx="0"/>
            <a:endCxn id="45" idx="4"/>
          </p:cNvCxnSpPr>
          <p:nvPr/>
        </p:nvCxnSpPr>
        <p:spPr>
          <a:xfrm>
            <a:off x="4572000" y="1468499"/>
            <a:ext cx="0" cy="3015469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nettore diritto 72">
            <a:extLst>
              <a:ext uri="{FF2B5EF4-FFF2-40B4-BE49-F238E27FC236}">
                <a16:creationId xmlns:a16="http://schemas.microsoft.com/office/drawing/2014/main" id="{D3F02D35-3CFB-413F-88A3-806B82B68F3E}"/>
              </a:ext>
            </a:extLst>
          </p:cNvPr>
          <p:cNvCxnSpPr>
            <a:cxnSpLocks/>
            <a:stCxn id="45" idx="2"/>
            <a:endCxn id="45" idx="6"/>
          </p:cNvCxnSpPr>
          <p:nvPr/>
        </p:nvCxnSpPr>
        <p:spPr>
          <a:xfrm>
            <a:off x="3064265" y="2976234"/>
            <a:ext cx="3015469" cy="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Google Shape;800;p24">
            <a:extLst>
              <a:ext uri="{FF2B5EF4-FFF2-40B4-BE49-F238E27FC236}">
                <a16:creationId xmlns:a16="http://schemas.microsoft.com/office/drawing/2014/main" id="{FFC76A35-178E-4207-8B67-4767387246A0}"/>
              </a:ext>
            </a:extLst>
          </p:cNvPr>
          <p:cNvSpPr txBox="1">
            <a:spLocks/>
          </p:cNvSpPr>
          <p:nvPr/>
        </p:nvSpPr>
        <p:spPr>
          <a:xfrm>
            <a:off x="4751486" y="1006498"/>
            <a:ext cx="933121" cy="428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COMFORT</a:t>
            </a:r>
          </a:p>
        </p:txBody>
      </p:sp>
      <p:sp>
        <p:nvSpPr>
          <p:cNvPr id="75" name="Google Shape;800;p24">
            <a:extLst>
              <a:ext uri="{FF2B5EF4-FFF2-40B4-BE49-F238E27FC236}">
                <a16:creationId xmlns:a16="http://schemas.microsoft.com/office/drawing/2014/main" id="{2F8E80C2-A1AA-45ED-A631-6E0600C3BEA5}"/>
              </a:ext>
            </a:extLst>
          </p:cNvPr>
          <p:cNvSpPr txBox="1">
            <a:spLocks/>
          </p:cNvSpPr>
          <p:nvPr/>
        </p:nvSpPr>
        <p:spPr>
          <a:xfrm>
            <a:off x="2079727" y="2088571"/>
            <a:ext cx="1009920" cy="428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RISPARMIO ENERGETICO</a:t>
            </a:r>
          </a:p>
        </p:txBody>
      </p:sp>
      <p:sp>
        <p:nvSpPr>
          <p:cNvPr id="76" name="Google Shape;800;p24">
            <a:extLst>
              <a:ext uri="{FF2B5EF4-FFF2-40B4-BE49-F238E27FC236}">
                <a16:creationId xmlns:a16="http://schemas.microsoft.com/office/drawing/2014/main" id="{78293A77-07D6-4BE0-897A-B9FED2756A7D}"/>
              </a:ext>
            </a:extLst>
          </p:cNvPr>
          <p:cNvSpPr txBox="1">
            <a:spLocks/>
          </p:cNvSpPr>
          <p:nvPr/>
        </p:nvSpPr>
        <p:spPr>
          <a:xfrm>
            <a:off x="6078019" y="3369878"/>
            <a:ext cx="933121" cy="428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FLORA MICROBICA</a:t>
            </a:r>
          </a:p>
        </p:txBody>
      </p:sp>
      <p:sp>
        <p:nvSpPr>
          <p:cNvPr id="77" name="Google Shape;800;p24">
            <a:extLst>
              <a:ext uri="{FF2B5EF4-FFF2-40B4-BE49-F238E27FC236}">
                <a16:creationId xmlns:a16="http://schemas.microsoft.com/office/drawing/2014/main" id="{EA7E5FC5-0AAD-43A5-B705-69975C81B927}"/>
              </a:ext>
            </a:extLst>
          </p:cNvPr>
          <p:cNvSpPr txBox="1">
            <a:spLocks/>
          </p:cNvSpPr>
          <p:nvPr/>
        </p:nvSpPr>
        <p:spPr>
          <a:xfrm>
            <a:off x="3413479" y="1053392"/>
            <a:ext cx="979037" cy="428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SALUBRITA’</a:t>
            </a:r>
          </a:p>
        </p:txBody>
      </p:sp>
      <p:sp>
        <p:nvSpPr>
          <p:cNvPr id="78" name="Google Shape;800;p24">
            <a:extLst>
              <a:ext uri="{FF2B5EF4-FFF2-40B4-BE49-F238E27FC236}">
                <a16:creationId xmlns:a16="http://schemas.microsoft.com/office/drawing/2014/main" id="{F26A258C-8986-42B4-80D7-1AE037E21703}"/>
              </a:ext>
            </a:extLst>
          </p:cNvPr>
          <p:cNvSpPr txBox="1">
            <a:spLocks/>
          </p:cNvSpPr>
          <p:nvPr/>
        </p:nvSpPr>
        <p:spPr>
          <a:xfrm>
            <a:off x="5046318" y="4458464"/>
            <a:ext cx="984539" cy="428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RESISTENZA AL SISMA</a:t>
            </a:r>
          </a:p>
        </p:txBody>
      </p:sp>
      <p:sp>
        <p:nvSpPr>
          <p:cNvPr id="79" name="Google Shape;800;p24">
            <a:extLst>
              <a:ext uri="{FF2B5EF4-FFF2-40B4-BE49-F238E27FC236}">
                <a16:creationId xmlns:a16="http://schemas.microsoft.com/office/drawing/2014/main" id="{8DBDF780-196D-4547-8D21-72B91750C62E}"/>
              </a:ext>
            </a:extLst>
          </p:cNvPr>
          <p:cNvSpPr txBox="1">
            <a:spLocks/>
          </p:cNvSpPr>
          <p:nvPr/>
        </p:nvSpPr>
        <p:spPr>
          <a:xfrm>
            <a:off x="2079726" y="3500858"/>
            <a:ext cx="984539" cy="428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RESISTENZA AL FUOCO</a:t>
            </a:r>
          </a:p>
        </p:txBody>
      </p:sp>
      <p:sp>
        <p:nvSpPr>
          <p:cNvPr id="80" name="Google Shape;800;p24">
            <a:extLst>
              <a:ext uri="{FF2B5EF4-FFF2-40B4-BE49-F238E27FC236}">
                <a16:creationId xmlns:a16="http://schemas.microsoft.com/office/drawing/2014/main" id="{84E74EC5-D9E3-4ABB-B756-B55544E1A0E0}"/>
              </a:ext>
            </a:extLst>
          </p:cNvPr>
          <p:cNvSpPr txBox="1">
            <a:spLocks/>
          </p:cNvSpPr>
          <p:nvPr/>
        </p:nvSpPr>
        <p:spPr>
          <a:xfrm>
            <a:off x="2747717" y="4384673"/>
            <a:ext cx="1232471" cy="428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TRASMITTANZA</a:t>
            </a:r>
          </a:p>
        </p:txBody>
      </p:sp>
      <p:sp>
        <p:nvSpPr>
          <p:cNvPr id="81" name="Google Shape;800;p24">
            <a:extLst>
              <a:ext uri="{FF2B5EF4-FFF2-40B4-BE49-F238E27FC236}">
                <a16:creationId xmlns:a16="http://schemas.microsoft.com/office/drawing/2014/main" id="{F365F4D7-E73C-4D9C-86CC-D95167AD1737}"/>
              </a:ext>
            </a:extLst>
          </p:cNvPr>
          <p:cNvSpPr txBox="1">
            <a:spLocks/>
          </p:cNvSpPr>
          <p:nvPr/>
        </p:nvSpPr>
        <p:spPr>
          <a:xfrm>
            <a:off x="5997098" y="2028960"/>
            <a:ext cx="979037" cy="428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000" b="1" dirty="0">
                <a:latin typeface="Nunito"/>
                <a:ea typeface="Nunito"/>
                <a:cs typeface="Nunito"/>
                <a:sym typeface="Nunito"/>
              </a:rPr>
              <a:t>INERZIA TERMICA</a:t>
            </a:r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F99142A3-EB8E-44F5-9C38-80E412ED8A11}"/>
              </a:ext>
            </a:extLst>
          </p:cNvPr>
          <p:cNvGrpSpPr/>
          <p:nvPr/>
        </p:nvGrpSpPr>
        <p:grpSpPr>
          <a:xfrm>
            <a:off x="3167854" y="2216903"/>
            <a:ext cx="2606043" cy="1740576"/>
            <a:chOff x="3167854" y="2216903"/>
            <a:chExt cx="2606043" cy="1740576"/>
          </a:xfrm>
        </p:grpSpPr>
        <p:cxnSp>
          <p:nvCxnSpPr>
            <p:cNvPr id="14" name="Connettore diritto 13">
              <a:extLst>
                <a:ext uri="{FF2B5EF4-FFF2-40B4-BE49-F238E27FC236}">
                  <a16:creationId xmlns:a16="http://schemas.microsoft.com/office/drawing/2014/main" id="{2F47D7D5-6C82-4192-80B8-A5154508AC34}"/>
                </a:ext>
              </a:extLst>
            </p:cNvPr>
            <p:cNvCxnSpPr>
              <a:cxnSpLocks/>
              <a:stCxn id="136" idx="3"/>
            </p:cNvCxnSpPr>
            <p:nvPr/>
          </p:nvCxnSpPr>
          <p:spPr>
            <a:xfrm flipH="1" flipV="1">
              <a:off x="3204761" y="2365514"/>
              <a:ext cx="733932" cy="995694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Connettore diritto 81">
              <a:extLst>
                <a:ext uri="{FF2B5EF4-FFF2-40B4-BE49-F238E27FC236}">
                  <a16:creationId xmlns:a16="http://schemas.microsoft.com/office/drawing/2014/main" id="{497CABCD-003C-4A69-B37D-2B6F55EEB1D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11273" y="2264541"/>
              <a:ext cx="1069555" cy="111374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Connettore diritto 82">
              <a:extLst>
                <a:ext uri="{FF2B5EF4-FFF2-40B4-BE49-F238E27FC236}">
                  <a16:creationId xmlns:a16="http://schemas.microsoft.com/office/drawing/2014/main" id="{EEB5BE2A-8475-49D7-BDD6-32BDEE8AAF8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263036" y="2261577"/>
              <a:ext cx="488450" cy="258611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Connettore diritto 88">
              <a:extLst>
                <a:ext uri="{FF2B5EF4-FFF2-40B4-BE49-F238E27FC236}">
                  <a16:creationId xmlns:a16="http://schemas.microsoft.com/office/drawing/2014/main" id="{E298A2B6-8B0B-4223-92CB-19D14E6CFE0D}"/>
                </a:ext>
              </a:extLst>
            </p:cNvPr>
            <p:cNvCxnSpPr>
              <a:cxnSpLocks/>
              <a:endCxn id="116" idx="1"/>
            </p:cNvCxnSpPr>
            <p:nvPr/>
          </p:nvCxnSpPr>
          <p:spPr>
            <a:xfrm flipH="1" flipV="1">
              <a:off x="4710135" y="2483973"/>
              <a:ext cx="93626" cy="408606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Connettore diritto 95">
              <a:extLst>
                <a:ext uri="{FF2B5EF4-FFF2-40B4-BE49-F238E27FC236}">
                  <a16:creationId xmlns:a16="http://schemas.microsoft.com/office/drawing/2014/main" id="{09C46EAE-93F3-43F3-BA50-B11E1C7086DC}"/>
                </a:ext>
              </a:extLst>
            </p:cNvPr>
            <p:cNvCxnSpPr>
              <a:cxnSpLocks/>
              <a:stCxn id="133" idx="3"/>
              <a:endCxn id="117" idx="1"/>
            </p:cNvCxnSpPr>
            <p:nvPr/>
          </p:nvCxnSpPr>
          <p:spPr>
            <a:xfrm flipH="1" flipV="1">
              <a:off x="4771615" y="2824699"/>
              <a:ext cx="988633" cy="668312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Connettore diritto 98">
              <a:extLst>
                <a:ext uri="{FF2B5EF4-FFF2-40B4-BE49-F238E27FC236}">
                  <a16:creationId xmlns:a16="http://schemas.microsoft.com/office/drawing/2014/main" id="{12821E22-9A8A-4B4B-AD59-67A9D9FEEC69}"/>
                </a:ext>
              </a:extLst>
            </p:cNvPr>
            <p:cNvCxnSpPr>
              <a:cxnSpLocks/>
              <a:stCxn id="133" idx="3"/>
            </p:cNvCxnSpPr>
            <p:nvPr/>
          </p:nvCxnSpPr>
          <p:spPr>
            <a:xfrm flipH="1" flipV="1">
              <a:off x="4772660" y="3471883"/>
              <a:ext cx="987588" cy="21128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Connettore diritto 101">
              <a:extLst>
                <a:ext uri="{FF2B5EF4-FFF2-40B4-BE49-F238E27FC236}">
                  <a16:creationId xmlns:a16="http://schemas.microsoft.com/office/drawing/2014/main" id="{B37ACEC7-7C1B-489E-80AE-CB7A6C13822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03700" y="3471883"/>
              <a:ext cx="568960" cy="462426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Connettore diritto 109">
              <a:extLst>
                <a:ext uri="{FF2B5EF4-FFF2-40B4-BE49-F238E27FC236}">
                  <a16:creationId xmlns:a16="http://schemas.microsoft.com/office/drawing/2014/main" id="{67BD1EEC-3C36-4B90-9549-956900116C7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882786" y="3310392"/>
              <a:ext cx="331870" cy="604582"/>
            </a:xfrm>
            <a:prstGeom prst="line">
              <a:avLst/>
            </a:prstGeom>
            <a:ln w="381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Rettangolo 113">
              <a:extLst>
                <a:ext uri="{FF2B5EF4-FFF2-40B4-BE49-F238E27FC236}">
                  <a16:creationId xmlns:a16="http://schemas.microsoft.com/office/drawing/2014/main" id="{C8D2432D-2A5E-4481-A15F-711CF5F6E37A}"/>
                </a:ext>
              </a:extLst>
            </p:cNvPr>
            <p:cNvSpPr/>
            <p:nvPr/>
          </p:nvSpPr>
          <p:spPr>
            <a:xfrm rot="2700000">
              <a:off x="3167854" y="2326204"/>
              <a:ext cx="93199" cy="93199"/>
            </a:xfrm>
            <a:prstGeom prst="rect">
              <a:avLst/>
            </a:prstGeom>
            <a:solidFill>
              <a:schemeClr val="tx2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15" name="Rettangolo 114">
              <a:extLst>
                <a:ext uri="{FF2B5EF4-FFF2-40B4-BE49-F238E27FC236}">
                  <a16:creationId xmlns:a16="http://schemas.microsoft.com/office/drawing/2014/main" id="{D001702C-F785-4717-8960-4571A74175AF}"/>
                </a:ext>
              </a:extLst>
            </p:cNvPr>
            <p:cNvSpPr/>
            <p:nvPr/>
          </p:nvSpPr>
          <p:spPr>
            <a:xfrm rot="2700000">
              <a:off x="4209447" y="2216903"/>
              <a:ext cx="93199" cy="93199"/>
            </a:xfrm>
            <a:prstGeom prst="rect">
              <a:avLst/>
            </a:prstGeom>
            <a:solidFill>
              <a:schemeClr val="tx2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16" name="Rettangolo 115">
              <a:extLst>
                <a:ext uri="{FF2B5EF4-FFF2-40B4-BE49-F238E27FC236}">
                  <a16:creationId xmlns:a16="http://schemas.microsoft.com/office/drawing/2014/main" id="{5D8B10E2-1BDD-41A2-A794-1A0DD82051EE}"/>
                </a:ext>
              </a:extLst>
            </p:cNvPr>
            <p:cNvSpPr/>
            <p:nvPr/>
          </p:nvSpPr>
          <p:spPr>
            <a:xfrm rot="2700000">
              <a:off x="4696487" y="2470324"/>
              <a:ext cx="93199" cy="93199"/>
            </a:xfrm>
            <a:prstGeom prst="rect">
              <a:avLst/>
            </a:prstGeom>
            <a:solidFill>
              <a:schemeClr val="tx2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17" name="Rettangolo 116">
              <a:extLst>
                <a:ext uri="{FF2B5EF4-FFF2-40B4-BE49-F238E27FC236}">
                  <a16:creationId xmlns:a16="http://schemas.microsoft.com/office/drawing/2014/main" id="{3FB69200-7498-433C-B437-FCF6D7C41FDD}"/>
                </a:ext>
              </a:extLst>
            </p:cNvPr>
            <p:cNvSpPr/>
            <p:nvPr/>
          </p:nvSpPr>
          <p:spPr>
            <a:xfrm rot="2700000">
              <a:off x="4757967" y="2811050"/>
              <a:ext cx="93199" cy="93199"/>
            </a:xfrm>
            <a:prstGeom prst="rect">
              <a:avLst/>
            </a:prstGeom>
            <a:solidFill>
              <a:schemeClr val="tx2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33" name="Rettangolo 132">
              <a:extLst>
                <a:ext uri="{FF2B5EF4-FFF2-40B4-BE49-F238E27FC236}">
                  <a16:creationId xmlns:a16="http://schemas.microsoft.com/office/drawing/2014/main" id="{697F6764-02CB-47A0-B5F9-8B16974FE058}"/>
                </a:ext>
              </a:extLst>
            </p:cNvPr>
            <p:cNvSpPr/>
            <p:nvPr/>
          </p:nvSpPr>
          <p:spPr>
            <a:xfrm rot="2700000">
              <a:off x="5680698" y="3413460"/>
              <a:ext cx="93199" cy="93199"/>
            </a:xfrm>
            <a:prstGeom prst="rect">
              <a:avLst/>
            </a:prstGeom>
            <a:solidFill>
              <a:schemeClr val="tx2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134" name="Rettangolo 133">
              <a:extLst>
                <a:ext uri="{FF2B5EF4-FFF2-40B4-BE49-F238E27FC236}">
                  <a16:creationId xmlns:a16="http://schemas.microsoft.com/office/drawing/2014/main" id="{CCDA2AB1-4ABE-4CBC-86E9-3A3E6C9ABE6C}"/>
                </a:ext>
              </a:extLst>
            </p:cNvPr>
            <p:cNvSpPr/>
            <p:nvPr/>
          </p:nvSpPr>
          <p:spPr>
            <a:xfrm rot="2700000">
              <a:off x="4722953" y="3423820"/>
              <a:ext cx="93199" cy="93199"/>
            </a:xfrm>
            <a:prstGeom prst="rect">
              <a:avLst/>
            </a:prstGeom>
            <a:solidFill>
              <a:schemeClr val="tx2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35" name="Rettangolo 134">
              <a:extLst>
                <a:ext uri="{FF2B5EF4-FFF2-40B4-BE49-F238E27FC236}">
                  <a16:creationId xmlns:a16="http://schemas.microsoft.com/office/drawing/2014/main" id="{76A412A9-E174-402B-95E6-B9C152648089}"/>
                </a:ext>
              </a:extLst>
            </p:cNvPr>
            <p:cNvSpPr/>
            <p:nvPr/>
          </p:nvSpPr>
          <p:spPr>
            <a:xfrm rot="2700000">
              <a:off x="4163593" y="3864280"/>
              <a:ext cx="93199" cy="93199"/>
            </a:xfrm>
            <a:prstGeom prst="rect">
              <a:avLst/>
            </a:prstGeom>
            <a:solidFill>
              <a:schemeClr val="tx2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36" name="Rettangolo 135">
              <a:extLst>
                <a:ext uri="{FF2B5EF4-FFF2-40B4-BE49-F238E27FC236}">
                  <a16:creationId xmlns:a16="http://schemas.microsoft.com/office/drawing/2014/main" id="{0277F9DF-0453-44CC-B093-8AE5DAF59332}"/>
                </a:ext>
              </a:extLst>
            </p:cNvPr>
            <p:cNvSpPr/>
            <p:nvPr/>
          </p:nvSpPr>
          <p:spPr>
            <a:xfrm rot="2700000">
              <a:off x="3859143" y="3281657"/>
              <a:ext cx="93199" cy="93199"/>
            </a:xfrm>
            <a:prstGeom prst="rect">
              <a:avLst/>
            </a:prstGeom>
            <a:solidFill>
              <a:schemeClr val="tx2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40" name="Google Shape;1006;p28">
            <a:extLst>
              <a:ext uri="{FF2B5EF4-FFF2-40B4-BE49-F238E27FC236}">
                <a16:creationId xmlns:a16="http://schemas.microsoft.com/office/drawing/2014/main" id="{3A1DBBAE-EE20-4EF0-9182-ADBA02E6DBEA}"/>
              </a:ext>
            </a:extLst>
          </p:cNvPr>
          <p:cNvSpPr/>
          <p:nvPr/>
        </p:nvSpPr>
        <p:spPr>
          <a:xfrm>
            <a:off x="833075" y="-2285"/>
            <a:ext cx="2264700" cy="996181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1008;p28">
            <a:extLst>
              <a:ext uri="{FF2B5EF4-FFF2-40B4-BE49-F238E27FC236}">
                <a16:creationId xmlns:a16="http://schemas.microsoft.com/office/drawing/2014/main" id="{1F16D2A9-1C09-43DC-859A-FDEE4BECD79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04275" y="353622"/>
            <a:ext cx="1722300" cy="39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400" b="1" dirty="0">
                <a:latin typeface="Nunito Light"/>
                <a:ea typeface="Nunito Light"/>
                <a:cs typeface="Nunito Light"/>
                <a:sym typeface="Nunito Light"/>
              </a:rPr>
              <a:t>SANGALLO</a:t>
            </a:r>
            <a:endParaRPr sz="1400" b="1" dirty="0">
              <a:latin typeface="Nunito Light"/>
              <a:ea typeface="Nunito Light"/>
              <a:cs typeface="Nunito Light"/>
              <a:sym typeface="Nunito Light"/>
            </a:endParaRPr>
          </a:p>
        </p:txBody>
      </p:sp>
      <p:cxnSp>
        <p:nvCxnSpPr>
          <p:cNvPr id="42" name="Google Shape;1009;p28">
            <a:extLst>
              <a:ext uri="{FF2B5EF4-FFF2-40B4-BE49-F238E27FC236}">
                <a16:creationId xmlns:a16="http://schemas.microsoft.com/office/drawing/2014/main" id="{56BAE618-6D6A-4807-BFCE-983F0C71DBFF}"/>
              </a:ext>
            </a:extLst>
          </p:cNvPr>
          <p:cNvCxnSpPr/>
          <p:nvPr/>
        </p:nvCxnSpPr>
        <p:spPr>
          <a:xfrm>
            <a:off x="1536750" y="340560"/>
            <a:ext cx="857400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3" name="Google Shape;1010;p28">
            <a:extLst>
              <a:ext uri="{FF2B5EF4-FFF2-40B4-BE49-F238E27FC236}">
                <a16:creationId xmlns:a16="http://schemas.microsoft.com/office/drawing/2014/main" id="{E143790C-4BF5-4C7E-A19F-AC9588AA6E0E}"/>
              </a:ext>
            </a:extLst>
          </p:cNvPr>
          <p:cNvCxnSpPr/>
          <p:nvPr/>
        </p:nvCxnSpPr>
        <p:spPr>
          <a:xfrm>
            <a:off x="1536725" y="765085"/>
            <a:ext cx="857400" cy="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3" name="Google Shape;119;p21">
            <a:extLst>
              <a:ext uri="{FF2B5EF4-FFF2-40B4-BE49-F238E27FC236}">
                <a16:creationId xmlns:a16="http://schemas.microsoft.com/office/drawing/2014/main" id="{AD78DB00-CD6A-4108-96AC-B2AEAFCF5167}"/>
              </a:ext>
            </a:extLst>
          </p:cNvPr>
          <p:cNvSpPr/>
          <p:nvPr/>
        </p:nvSpPr>
        <p:spPr>
          <a:xfrm rot="10800000" flipH="1">
            <a:off x="7568175" y="897726"/>
            <a:ext cx="885900" cy="167700"/>
          </a:xfrm>
          <a:prstGeom prst="rect">
            <a:avLst/>
          </a:prstGeom>
          <a:solidFill>
            <a:srgbClr val="F2D97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120;p21">
            <a:extLst>
              <a:ext uri="{FF2B5EF4-FFF2-40B4-BE49-F238E27FC236}">
                <a16:creationId xmlns:a16="http://schemas.microsoft.com/office/drawing/2014/main" id="{34D551AF-03A1-4578-8187-2BC9F9E83DE1}"/>
              </a:ext>
            </a:extLst>
          </p:cNvPr>
          <p:cNvSpPr txBox="1">
            <a:spLocks/>
          </p:cNvSpPr>
          <p:nvPr/>
        </p:nvSpPr>
        <p:spPr>
          <a:xfrm>
            <a:off x="2173875" y="716100"/>
            <a:ext cx="6280200" cy="345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r>
              <a:rPr lang="it-IT" sz="1100" b="1" dirty="0">
                <a:latin typeface="Nunito" panose="020B0604020202020204" charset="0"/>
              </a:rPr>
              <a:t>RISULTATI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AB26F351-A3C9-4188-BA01-1D8ABFA3BC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936" y="1481814"/>
            <a:ext cx="3657061" cy="2917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9318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19;p21">
            <a:extLst>
              <a:ext uri="{FF2B5EF4-FFF2-40B4-BE49-F238E27FC236}">
                <a16:creationId xmlns:a16="http://schemas.microsoft.com/office/drawing/2014/main" id="{243A5E9A-03A6-4E3E-AB73-96ABDD68F10F}"/>
              </a:ext>
            </a:extLst>
          </p:cNvPr>
          <p:cNvSpPr/>
          <p:nvPr/>
        </p:nvSpPr>
        <p:spPr>
          <a:xfrm rot="10800000" flipH="1">
            <a:off x="7568175" y="897726"/>
            <a:ext cx="885900" cy="167700"/>
          </a:xfrm>
          <a:prstGeom prst="rect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20;p21">
            <a:extLst>
              <a:ext uri="{FF2B5EF4-FFF2-40B4-BE49-F238E27FC236}">
                <a16:creationId xmlns:a16="http://schemas.microsoft.com/office/drawing/2014/main" id="{1F5E7E11-A376-4B4C-AD1A-33F08BEE55E4}"/>
              </a:ext>
            </a:extLst>
          </p:cNvPr>
          <p:cNvSpPr txBox="1">
            <a:spLocks/>
          </p:cNvSpPr>
          <p:nvPr/>
        </p:nvSpPr>
        <p:spPr>
          <a:xfrm>
            <a:off x="2173875" y="716100"/>
            <a:ext cx="6280200" cy="3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Nunito ExtraBold"/>
              <a:buNone/>
              <a:defRPr sz="11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Kodchasan"/>
              <a:buNone/>
              <a:defRPr sz="12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r>
              <a:rPr lang="it-IT" dirty="0"/>
              <a:t>PRODUZIONE</a:t>
            </a:r>
          </a:p>
        </p:txBody>
      </p:sp>
      <p:pic>
        <p:nvPicPr>
          <p:cNvPr id="157" name="Immagine 156">
            <a:extLst>
              <a:ext uri="{FF2B5EF4-FFF2-40B4-BE49-F238E27FC236}">
                <a16:creationId xmlns:a16="http://schemas.microsoft.com/office/drawing/2014/main" id="{B0183CC9-EBB1-4108-82D2-79AA86D1028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3875" y="2941222"/>
            <a:ext cx="1699661" cy="948648"/>
          </a:xfrm>
          <a:prstGeom prst="rect">
            <a:avLst/>
          </a:prstGeom>
        </p:spPr>
      </p:pic>
      <p:pic>
        <p:nvPicPr>
          <p:cNvPr id="158" name="Picture 2" descr="Risultati immagini per tesi di laurea roma tre">
            <a:extLst>
              <a:ext uri="{FF2B5EF4-FFF2-40B4-BE49-F238E27FC236}">
                <a16:creationId xmlns:a16="http://schemas.microsoft.com/office/drawing/2014/main" id="{328753E4-5D9A-4A9C-82A4-B6AD351E3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9094" y="2365932"/>
            <a:ext cx="1135146" cy="1135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" name="Google Shape;800;p24">
            <a:extLst>
              <a:ext uri="{FF2B5EF4-FFF2-40B4-BE49-F238E27FC236}">
                <a16:creationId xmlns:a16="http://schemas.microsoft.com/office/drawing/2014/main" id="{165A3D6C-4CBF-4A54-A421-0483793A582D}"/>
              </a:ext>
            </a:extLst>
          </p:cNvPr>
          <p:cNvSpPr txBox="1">
            <a:spLocks/>
          </p:cNvSpPr>
          <p:nvPr/>
        </p:nvSpPr>
        <p:spPr>
          <a:xfrm>
            <a:off x="6397487" y="2053926"/>
            <a:ext cx="2118360" cy="244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200" b="1" dirty="0">
                <a:latin typeface="Nunito"/>
                <a:ea typeface="Nunito"/>
                <a:cs typeface="Nunito"/>
                <a:sym typeface="Nunito"/>
              </a:rPr>
              <a:t>TESI DI LAUREA</a:t>
            </a:r>
          </a:p>
        </p:txBody>
      </p:sp>
      <p:sp>
        <p:nvSpPr>
          <p:cNvPr id="165" name="Google Shape;800;p24">
            <a:extLst>
              <a:ext uri="{FF2B5EF4-FFF2-40B4-BE49-F238E27FC236}">
                <a16:creationId xmlns:a16="http://schemas.microsoft.com/office/drawing/2014/main" id="{0EB2BEB1-716E-4C63-B99D-E6A80E8E5690}"/>
              </a:ext>
            </a:extLst>
          </p:cNvPr>
          <p:cNvSpPr txBox="1">
            <a:spLocks/>
          </p:cNvSpPr>
          <p:nvPr/>
        </p:nvSpPr>
        <p:spPr>
          <a:xfrm>
            <a:off x="1793351" y="399132"/>
            <a:ext cx="2118360" cy="244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200" b="1" dirty="0">
                <a:latin typeface="Nunito"/>
                <a:ea typeface="Nunito"/>
                <a:cs typeface="Nunito"/>
                <a:sym typeface="Nunito"/>
              </a:rPr>
              <a:t>PUBBLICAZIONI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A63AA565-A819-4A3C-9FFE-8213D2AE2F6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8011" y="873456"/>
            <a:ext cx="3749040" cy="954946"/>
          </a:xfrm>
          <a:prstGeom prst="rect">
            <a:avLst/>
          </a:prstGeom>
        </p:spPr>
      </p:pic>
      <p:sp>
        <p:nvSpPr>
          <p:cNvPr id="166" name="Google Shape;800;p24">
            <a:extLst>
              <a:ext uri="{FF2B5EF4-FFF2-40B4-BE49-F238E27FC236}">
                <a16:creationId xmlns:a16="http://schemas.microsoft.com/office/drawing/2014/main" id="{5B68872B-8337-42D4-98B9-F938216CD000}"/>
              </a:ext>
            </a:extLst>
          </p:cNvPr>
          <p:cNvSpPr txBox="1">
            <a:spLocks/>
          </p:cNvSpPr>
          <p:nvPr/>
        </p:nvSpPr>
        <p:spPr>
          <a:xfrm>
            <a:off x="373711" y="2243506"/>
            <a:ext cx="5625548" cy="244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200" dirty="0">
                <a:latin typeface="Nunito"/>
                <a:ea typeface="Nunito"/>
                <a:cs typeface="Nunito"/>
                <a:sym typeface="Nunito"/>
              </a:rPr>
              <a:t>Tonelli, C., Montella, I. (2019), “The User </a:t>
            </a:r>
            <a:r>
              <a:rPr lang="it-IT" sz="1200" dirty="0" err="1">
                <a:latin typeface="Nunito"/>
                <a:ea typeface="Nunito"/>
                <a:cs typeface="Nunito"/>
                <a:sym typeface="Nunito"/>
              </a:rPr>
              <a:t>Role</a:t>
            </a:r>
            <a:r>
              <a:rPr lang="it-IT" sz="1200" dirty="0">
                <a:latin typeface="Nunito"/>
                <a:ea typeface="Nunito"/>
                <a:cs typeface="Nunito"/>
                <a:sym typeface="Nunito"/>
              </a:rPr>
              <a:t> and Risk </a:t>
            </a:r>
            <a:r>
              <a:rPr lang="it-IT" sz="1200" dirty="0" err="1">
                <a:latin typeface="Nunito"/>
                <a:ea typeface="Nunito"/>
                <a:cs typeface="Nunito"/>
                <a:sym typeface="Nunito"/>
              </a:rPr>
              <a:t>Factors</a:t>
            </a:r>
            <a:r>
              <a:rPr lang="it-IT" sz="1200" dirty="0">
                <a:latin typeface="Nunito"/>
                <a:ea typeface="Nunito"/>
                <a:cs typeface="Nunito"/>
                <a:sym typeface="Nunito"/>
              </a:rPr>
              <a:t> For Human </a:t>
            </a:r>
            <a:r>
              <a:rPr lang="it-IT" sz="1200" dirty="0" err="1">
                <a:latin typeface="Nunito"/>
                <a:ea typeface="Nunito"/>
                <a:cs typeface="Nunito"/>
                <a:sym typeface="Nunito"/>
              </a:rPr>
              <a:t>Health</a:t>
            </a:r>
            <a:r>
              <a:rPr lang="it-IT" sz="1200" dirty="0">
                <a:latin typeface="Nunito"/>
                <a:ea typeface="Nunito"/>
                <a:cs typeface="Nunito"/>
                <a:sym typeface="Nunito"/>
              </a:rPr>
              <a:t> In UI </a:t>
            </a:r>
            <a:r>
              <a:rPr lang="it-IT" sz="1200" dirty="0" err="1">
                <a:latin typeface="Nunito"/>
                <a:ea typeface="Nunito"/>
                <a:cs typeface="Nunito"/>
                <a:sym typeface="Nunito"/>
              </a:rPr>
              <a:t>Greenmetric</a:t>
            </a:r>
            <a:r>
              <a:rPr lang="it-IT" sz="1200" dirty="0">
                <a:latin typeface="Nunito"/>
                <a:ea typeface="Nunito"/>
                <a:cs typeface="Nunito"/>
                <a:sym typeface="Nunito"/>
              </a:rPr>
              <a:t> World University Ranking: Open Scientific </a:t>
            </a:r>
            <a:r>
              <a:rPr lang="it-IT" sz="1200" dirty="0" err="1">
                <a:latin typeface="Nunito"/>
                <a:ea typeface="Nunito"/>
                <a:cs typeface="Nunito"/>
                <a:sym typeface="Nunito"/>
              </a:rPr>
              <a:t>Problems</a:t>
            </a:r>
            <a:r>
              <a:rPr lang="it-IT" sz="1200" dirty="0">
                <a:latin typeface="Nunito"/>
                <a:ea typeface="Nunito"/>
                <a:cs typeface="Nunito"/>
                <a:sym typeface="Nunito"/>
              </a:rPr>
              <a:t>”, </a:t>
            </a:r>
            <a:r>
              <a:rPr lang="it-IT" sz="1200" dirty="0" err="1">
                <a:latin typeface="Nunito"/>
                <a:ea typeface="Nunito"/>
                <a:cs typeface="Nunito"/>
                <a:sym typeface="Nunito"/>
              </a:rPr>
              <a:t>Proceedings</a:t>
            </a:r>
            <a:r>
              <a:rPr lang="it-IT" sz="1200" dirty="0">
                <a:latin typeface="Nunito"/>
                <a:ea typeface="Nunito"/>
                <a:cs typeface="Nunito"/>
                <a:sym typeface="Nunito"/>
              </a:rPr>
              <a:t> of the 5th International Workshop on UI </a:t>
            </a:r>
            <a:r>
              <a:rPr lang="it-IT" sz="1200" dirty="0" err="1">
                <a:latin typeface="Nunito"/>
                <a:ea typeface="Nunito"/>
                <a:cs typeface="Nunito"/>
                <a:sym typeface="Nunito"/>
              </a:rPr>
              <a:t>GreenMetric</a:t>
            </a:r>
            <a:r>
              <a:rPr lang="it-IT" sz="1200" dirty="0">
                <a:latin typeface="Nunito"/>
                <a:ea typeface="Nunito"/>
                <a:cs typeface="Nunito"/>
                <a:sym typeface="Nunito"/>
              </a:rPr>
              <a:t> World University Rankings (IWGM), Cork, </a:t>
            </a:r>
            <a:r>
              <a:rPr lang="it-IT" sz="1200" dirty="0" err="1">
                <a:latin typeface="Nunito"/>
                <a:ea typeface="Nunito"/>
                <a:cs typeface="Nunito"/>
                <a:sym typeface="Nunito"/>
              </a:rPr>
              <a:t>Ireland</a:t>
            </a:r>
            <a:r>
              <a:rPr lang="it-IT" sz="1200" dirty="0">
                <a:latin typeface="Nunito"/>
                <a:ea typeface="Nunito"/>
                <a:cs typeface="Nunito"/>
                <a:sym typeface="Nunito"/>
              </a:rPr>
              <a:t>, 14-16 April 2019, Jakarta: IU Press.</a:t>
            </a:r>
          </a:p>
        </p:txBody>
      </p:sp>
      <p:sp>
        <p:nvSpPr>
          <p:cNvPr id="167" name="Google Shape;800;p24">
            <a:extLst>
              <a:ext uri="{FF2B5EF4-FFF2-40B4-BE49-F238E27FC236}">
                <a16:creationId xmlns:a16="http://schemas.microsoft.com/office/drawing/2014/main" id="{45945F5B-7FB1-44E9-BB37-ED66305EC1DA}"/>
              </a:ext>
            </a:extLst>
          </p:cNvPr>
          <p:cNvSpPr txBox="1">
            <a:spLocks/>
          </p:cNvSpPr>
          <p:nvPr/>
        </p:nvSpPr>
        <p:spPr>
          <a:xfrm>
            <a:off x="246491" y="4304974"/>
            <a:ext cx="5661331" cy="244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unito ExtraBold"/>
              <a:buNone/>
              <a:defRPr sz="2800" b="0" i="0" u="none" strike="noStrike" cap="none">
                <a:solidFill>
                  <a:srgbClr val="000000"/>
                </a:solidFill>
                <a:latin typeface="Nunito ExtraBold"/>
                <a:ea typeface="Nunito ExtraBold"/>
                <a:cs typeface="Nunito ExtraBold"/>
                <a:sym typeface="Nunito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Kodchasan"/>
              <a:buNone/>
              <a:defRPr sz="2800" b="1" i="0" u="none" strike="noStrike" cap="none">
                <a:solidFill>
                  <a:srgbClr val="000000"/>
                </a:solidFill>
                <a:latin typeface="Kodchasan"/>
                <a:ea typeface="Kodchasan"/>
                <a:cs typeface="Kodchasan"/>
                <a:sym typeface="Kodchasan"/>
              </a:defRPr>
            </a:lvl9pPr>
          </a:lstStyle>
          <a:p>
            <a:pPr algn="ctr"/>
            <a:r>
              <a:rPr lang="it-IT" sz="1200" dirty="0">
                <a:latin typeface="Nunito"/>
                <a:ea typeface="Nunito"/>
                <a:cs typeface="Nunito"/>
                <a:sym typeface="Nunito"/>
              </a:rPr>
              <a:t>Asdrubali F., Evangelisti L., Fontana L., Guattari C., Montella I., </a:t>
            </a:r>
            <a:r>
              <a:rPr lang="it-IT" sz="1200" dirty="0" err="1">
                <a:latin typeface="Nunito"/>
                <a:ea typeface="Nunito"/>
                <a:cs typeface="Nunito"/>
                <a:sym typeface="Nunito"/>
              </a:rPr>
              <a:t>Prestininzi</a:t>
            </a:r>
            <a:r>
              <a:rPr lang="it-IT" sz="1200" dirty="0">
                <a:latin typeface="Nunito"/>
                <a:ea typeface="Nunito"/>
                <a:cs typeface="Nunito"/>
                <a:sym typeface="Nunito"/>
              </a:rPr>
              <a:t> P., Salerno G., Tonelli C., Vitale V., </a:t>
            </a:r>
            <a:r>
              <a:rPr lang="en-US" sz="1200" dirty="0">
                <a:latin typeface="Nunito"/>
                <a:ea typeface="Nunito"/>
                <a:cs typeface="Nunito"/>
                <a:sym typeface="Nunito"/>
              </a:rPr>
              <a:t>“On the thermophysical performance of Italian schools of the 60s: a case-study in Ostia.”</a:t>
            </a:r>
            <a:r>
              <a:rPr lang="it-IT" sz="1200" dirty="0">
                <a:latin typeface="Nunito"/>
                <a:ea typeface="Nunito"/>
                <a:cs typeface="Nunito"/>
                <a:sym typeface="Nunito"/>
              </a:rPr>
              <a:t> </a:t>
            </a:r>
            <a:r>
              <a:rPr lang="en-US" sz="1200" dirty="0">
                <a:latin typeface="Nunito"/>
                <a:ea typeface="Nunito"/>
                <a:cs typeface="Nunito"/>
                <a:sym typeface="Nunito"/>
              </a:rPr>
              <a:t>4th Building Simulation Applications Conference, IBPSA-Italy and the Free University of </a:t>
            </a:r>
            <a:r>
              <a:rPr lang="en-US" sz="1200" dirty="0" err="1">
                <a:latin typeface="Nunito"/>
                <a:ea typeface="Nunito"/>
                <a:cs typeface="Nunito"/>
                <a:sym typeface="Nunito"/>
              </a:rPr>
              <a:t>Bozen</a:t>
            </a:r>
            <a:r>
              <a:rPr lang="en-US" sz="1200" dirty="0">
                <a:latin typeface="Nunito"/>
                <a:ea typeface="Nunito"/>
                <a:cs typeface="Nunito"/>
                <a:sym typeface="Nunito"/>
              </a:rPr>
              <a:t>-Bolzano</a:t>
            </a:r>
          </a:p>
        </p:txBody>
      </p:sp>
    </p:spTree>
    <p:extLst>
      <p:ext uri="{BB962C8B-B14F-4D97-AF65-F5344CB8AC3E}">
        <p14:creationId xmlns:p14="http://schemas.microsoft.com/office/powerpoint/2010/main" val="39912599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40DA766D-3A8E-4055-A45B-7C2A6270DE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572000" cy="5143500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946193C5-500A-4D44-B9C2-8AA9E67463A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1" y="0"/>
            <a:ext cx="4572000" cy="5143500"/>
          </a:xfrm>
          <a:prstGeom prst="rect">
            <a:avLst/>
          </a:prstGeom>
        </p:spPr>
      </p:pic>
      <p:sp>
        <p:nvSpPr>
          <p:cNvPr id="72" name="Google Shape;72;p17"/>
          <p:cNvSpPr/>
          <p:nvPr/>
        </p:nvSpPr>
        <p:spPr>
          <a:xfrm>
            <a:off x="2310528" y="277799"/>
            <a:ext cx="4522945" cy="4522945"/>
          </a:xfrm>
          <a:prstGeom prst="ellipse">
            <a:avLst/>
          </a:prstGeom>
          <a:solidFill>
            <a:srgbClr val="A5B8C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7212D661-398B-413A-9917-834EABA4E4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35149" y="2571750"/>
            <a:ext cx="3873704" cy="557100"/>
          </a:xfrm>
        </p:spPr>
        <p:txBody>
          <a:bodyPr/>
          <a:lstStyle/>
          <a:p>
            <a:r>
              <a:rPr lang="it-IT" sz="3200" dirty="0">
                <a:latin typeface="Nunito" panose="020B0604020202020204" charset="0"/>
              </a:rPr>
              <a:t>Grazie per l’attenzione</a:t>
            </a:r>
            <a:endParaRPr lang="it-IT" sz="1200" dirty="0">
              <a:latin typeface="Nunito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77366"/>
      </p:ext>
    </p:extLst>
  </p:cSld>
  <p:clrMapOvr>
    <a:masterClrMapping/>
  </p:clrMapOvr>
</p:sld>
</file>

<file path=ppt/theme/theme1.xml><?xml version="1.0" encoding="utf-8"?>
<a:theme xmlns:a="http://schemas.openxmlformats.org/drawingml/2006/main" name="Architecture Portfoli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897</TotalTime>
  <Words>492</Words>
  <Application>Microsoft Office PowerPoint</Application>
  <PresentationFormat>Presentazione su schermo (16:9)</PresentationFormat>
  <Paragraphs>131</Paragraphs>
  <Slides>22</Slides>
  <Notes>20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29" baseType="lpstr">
      <vt:lpstr>Nunito ExtraBold</vt:lpstr>
      <vt:lpstr>Arial</vt:lpstr>
      <vt:lpstr>Nunito</vt:lpstr>
      <vt:lpstr>Varela Round</vt:lpstr>
      <vt:lpstr>Nunito Light</vt:lpstr>
      <vt:lpstr>Kodchasan</vt:lpstr>
      <vt:lpstr>Architecture Portfolio</vt:lpstr>
      <vt:lpstr>SoS</vt:lpstr>
      <vt:lpstr>CALL FOR IDEAS</vt:lpstr>
      <vt:lpstr>CONTENUTO</vt:lpstr>
      <vt:lpstr>CONTENUTO</vt:lpstr>
      <vt:lpstr>CONTENUTO</vt:lpstr>
      <vt:lpstr>TEAM</vt:lpstr>
      <vt:lpstr>TEAM</vt:lpstr>
      <vt:lpstr>TEAM</vt:lpstr>
      <vt:lpstr>TEAM</vt:lpstr>
      <vt:lpstr>TEAM</vt:lpstr>
      <vt:lpstr>RISULTATI ATTESI</vt:lpstr>
      <vt:lpstr>RISULTATI ATTESI</vt:lpstr>
      <vt:lpstr>Presentazione standard di PowerPoint</vt:lpstr>
      <vt:lpstr>AVANZAMENTO</vt:lpstr>
      <vt:lpstr>METODO</vt:lpstr>
      <vt:lpstr>MISURAZIONI E RISULTATI</vt:lpstr>
      <vt:lpstr>AVANZAMENTO</vt:lpstr>
      <vt:lpstr>METODO</vt:lpstr>
      <vt:lpstr>METODO</vt:lpstr>
      <vt:lpstr>SANGALLO</vt:lpstr>
      <vt:lpstr>Presentazione standard di PowerPoint</vt:lpstr>
      <vt:lpstr>Grazie per l’attenzione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SoS</dc:title>
  <dc:creator>Valeria Vitale</dc:creator>
  <cp:lastModifiedBy>Valeria Vitale</cp:lastModifiedBy>
  <cp:revision>67</cp:revision>
  <dcterms:modified xsi:type="dcterms:W3CDTF">2019-10-14T11:42:23Z</dcterms:modified>
</cp:coreProperties>
</file>