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4202" r:id="rId5"/>
    <p:sldMasterId id="2147483661" r:id="rId6"/>
    <p:sldMasterId id="2147484493" r:id="rId7"/>
  </p:sldMasterIdLst>
  <p:notesMasterIdLst>
    <p:notesMasterId r:id="rId14"/>
  </p:notesMasterIdLst>
  <p:handoutMasterIdLst>
    <p:handoutMasterId r:id="rId15"/>
  </p:handoutMasterIdLst>
  <p:sldIdLst>
    <p:sldId id="355" r:id="rId8"/>
    <p:sldId id="459" r:id="rId9"/>
    <p:sldId id="517" r:id="rId10"/>
    <p:sldId id="256" r:id="rId11"/>
    <p:sldId id="441" r:id="rId12"/>
    <p:sldId id="377" r:id="rId13"/>
  </p:sldIdLst>
  <p:sldSz cx="9144000" cy="5143500" type="screen16x9"/>
  <p:notesSz cx="6805613" cy="9944100"/>
  <p:defaultTextStyle>
    <a:defPPr>
      <a:defRPr lang="it-IT"/>
    </a:defPPr>
    <a:lvl1pPr algn="l" defTabSz="457200" rtl="0" fontAlgn="base">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3583">
          <p15:clr>
            <a:srgbClr val="A4A3A4"/>
          </p15:clr>
        </p15:guide>
        <p15:guide id="2" pos="295" userDrawn="1">
          <p15:clr>
            <a:srgbClr val="A4A3A4"/>
          </p15:clr>
        </p15:guide>
      </p15:sldGuideLst>
    </p:ext>
    <p:ext uri="{2D200454-40CA-4A62-9FC3-DE9A4176ACB9}">
      <p15:notesGuideLst xmlns:p15="http://schemas.microsoft.com/office/powerpoint/2012/main">
        <p15:guide id="1" orient="horz" pos="3133">
          <p15:clr>
            <a:srgbClr val="A4A3A4"/>
          </p15:clr>
        </p15:guide>
        <p15:guide id="2" pos="214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el Riccio Beatrice" initials="DRB" lastIdx="7"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6633"/>
    <a:srgbClr val="7B5229"/>
    <a:srgbClr val="FFFF66"/>
    <a:srgbClr val="CCFF33"/>
    <a:srgbClr val="CC9900"/>
    <a:srgbClr val="F68222"/>
    <a:srgbClr val="CCCC00"/>
    <a:srgbClr val="E42216"/>
    <a:srgbClr val="003571"/>
    <a:srgbClr val="007F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Stile me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Stile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Stile medio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D7AC3CCA-C797-4891-BE02-D94E43425B78}" styleName="Stile medio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16DA210-FB5B-4158-B5E0-FEB733F419BA}" styleName="Stile chi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D7B26C5-4107-4FEC-AEDC-1716B250A1EF}" styleName="Stile chi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Nessuno stile, griglia tabel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Stile chi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E8034E78-7F5D-4C2E-B375-FC64B27BC917}" styleName="Stile scuro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Stile scuro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576" autoAdjust="0"/>
    <p:restoredTop sz="92229" autoAdjust="0"/>
  </p:normalViewPr>
  <p:slideViewPr>
    <p:cSldViewPr snapToObjects="1">
      <p:cViewPr varScale="1">
        <p:scale>
          <a:sx n="135" d="100"/>
          <a:sy n="135" d="100"/>
        </p:scale>
        <p:origin x="1194" y="108"/>
      </p:cViewPr>
      <p:guideLst>
        <p:guide orient="horz" pos="3583"/>
        <p:guide pos="29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Objects="1">
      <p:cViewPr varScale="1">
        <p:scale>
          <a:sx n="100" d="100"/>
          <a:sy n="100" d="100"/>
        </p:scale>
        <p:origin x="-4392" y="-104"/>
      </p:cViewPr>
      <p:guideLst>
        <p:guide orient="horz" pos="3133"/>
        <p:guide pos="2144"/>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5" Type="http://schemas.openxmlformats.org/officeDocument/2006/relationships/slideMaster" Target="slideMasters/slideMaster2.xml"/><Relationship Id="rId15" Type="http://schemas.openxmlformats.org/officeDocument/2006/relationships/handoutMaster" Target="handoutMasters/handoutMaster1.xml"/><Relationship Id="rId10" Type="http://schemas.openxmlformats.org/officeDocument/2006/relationships/slide" Target="slides/slide3.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l Bianco Marta" userId="7bffa5a5-3514-4f6c-af35-6f81923b5ed9" providerId="ADAL" clId="{EA1ED935-AE0F-4A26-8A82-66EC9D08E9A3}"/>
    <pc:docChg chg="undo custSel modSld">
      <pc:chgData name="Del Bianco Marta" userId="7bffa5a5-3514-4f6c-af35-6f81923b5ed9" providerId="ADAL" clId="{EA1ED935-AE0F-4A26-8A82-66EC9D08E9A3}" dt="2023-04-19T10:32:35.381" v="171" actId="20577"/>
      <pc:docMkLst>
        <pc:docMk/>
      </pc:docMkLst>
      <pc:sldChg chg="modSp">
        <pc:chgData name="Del Bianco Marta" userId="7bffa5a5-3514-4f6c-af35-6f81923b5ed9" providerId="ADAL" clId="{EA1ED935-AE0F-4A26-8A82-66EC9D08E9A3}" dt="2023-04-19T10:32:35.381" v="171" actId="20577"/>
        <pc:sldMkLst>
          <pc:docMk/>
          <pc:sldMk cId="3044834796" sldId="441"/>
        </pc:sldMkLst>
        <pc:spChg chg="mod">
          <ac:chgData name="Del Bianco Marta" userId="7bffa5a5-3514-4f6c-af35-6f81923b5ed9" providerId="ADAL" clId="{EA1ED935-AE0F-4A26-8A82-66EC9D08E9A3}" dt="2023-04-19T10:32:35.381" v="171" actId="20577"/>
          <ac:spMkLst>
            <pc:docMk/>
            <pc:sldMk cId="3044834796" sldId="441"/>
            <ac:spMk id="5" creationId="{78DF52BE-A0A5-40E2-A08E-3DBC9E2B2D7E}"/>
          </ac:spMkLst>
        </pc:spChg>
      </pc:sldChg>
    </pc:docChg>
  </pc:docChgLst>
  <pc:docChgLst>
    <pc:chgData name="Del Bianco Marta" userId="7bffa5a5-3514-4f6c-af35-6f81923b5ed9" providerId="ADAL" clId="{D96CBA22-A466-4E26-994A-71288F238AB6}"/>
    <pc:docChg chg="undo custSel addSld delSld modSld sldOrd">
      <pc:chgData name="Del Bianco Marta" userId="7bffa5a5-3514-4f6c-af35-6f81923b5ed9" providerId="ADAL" clId="{D96CBA22-A466-4E26-994A-71288F238AB6}" dt="2023-04-17T09:52:29.189" v="1312" actId="20577"/>
      <pc:docMkLst>
        <pc:docMk/>
      </pc:docMkLst>
      <pc:sldChg chg="add">
        <pc:chgData name="Del Bianco Marta" userId="7bffa5a5-3514-4f6c-af35-6f81923b5ed9" providerId="ADAL" clId="{D96CBA22-A466-4E26-994A-71288F238AB6}" dt="2023-04-17T09:39:18.765" v="886"/>
        <pc:sldMkLst>
          <pc:docMk/>
          <pc:sldMk cId="3210976248" sldId="256"/>
        </pc:sldMkLst>
      </pc:sldChg>
      <pc:sldChg chg="modSp">
        <pc:chgData name="Del Bianco Marta" userId="7bffa5a5-3514-4f6c-af35-6f81923b5ed9" providerId="ADAL" clId="{D96CBA22-A466-4E26-994A-71288F238AB6}" dt="2023-04-17T09:10:10.427" v="52" actId="20577"/>
        <pc:sldMkLst>
          <pc:docMk/>
          <pc:sldMk cId="0" sldId="355"/>
        </pc:sldMkLst>
        <pc:spChg chg="mod">
          <ac:chgData name="Del Bianco Marta" userId="7bffa5a5-3514-4f6c-af35-6f81923b5ed9" providerId="ADAL" clId="{D96CBA22-A466-4E26-994A-71288F238AB6}" dt="2023-04-17T09:09:46.955" v="26" actId="20577"/>
          <ac:spMkLst>
            <pc:docMk/>
            <pc:sldMk cId="0" sldId="355"/>
            <ac:spMk id="9" creationId="{27B56D14-B912-E743-A010-C6D6206C3E94}"/>
          </ac:spMkLst>
        </pc:spChg>
        <pc:spChg chg="mod">
          <ac:chgData name="Del Bianco Marta" userId="7bffa5a5-3514-4f6c-af35-6f81923b5ed9" providerId="ADAL" clId="{D96CBA22-A466-4E26-994A-71288F238AB6}" dt="2023-04-17T09:09:54.668" v="32" actId="1035"/>
          <ac:spMkLst>
            <pc:docMk/>
            <pc:sldMk cId="0" sldId="355"/>
            <ac:spMk id="10" creationId="{AFCE0585-D6C7-7F42-91B7-D5C660AC61F1}"/>
          </ac:spMkLst>
        </pc:spChg>
        <pc:spChg chg="mod">
          <ac:chgData name="Del Bianco Marta" userId="7bffa5a5-3514-4f6c-af35-6f81923b5ed9" providerId="ADAL" clId="{D96CBA22-A466-4E26-994A-71288F238AB6}" dt="2023-04-17T09:10:10.427" v="52" actId="20577"/>
          <ac:spMkLst>
            <pc:docMk/>
            <pc:sldMk cId="0" sldId="355"/>
            <ac:spMk id="14" creationId="{91DE53CE-B632-6948-9644-A831848E2D0D}"/>
          </ac:spMkLst>
        </pc:spChg>
      </pc:sldChg>
      <pc:sldChg chg="addSp delSp modSp modNotesTx">
        <pc:chgData name="Del Bianco Marta" userId="7bffa5a5-3514-4f6c-af35-6f81923b5ed9" providerId="ADAL" clId="{D96CBA22-A466-4E26-994A-71288F238AB6}" dt="2023-04-17T09:52:29.189" v="1312" actId="20577"/>
        <pc:sldMkLst>
          <pc:docMk/>
          <pc:sldMk cId="3044834796" sldId="441"/>
        </pc:sldMkLst>
        <pc:spChg chg="mod">
          <ac:chgData name="Del Bianco Marta" userId="7bffa5a5-3514-4f6c-af35-6f81923b5ed9" providerId="ADAL" clId="{D96CBA22-A466-4E26-994A-71288F238AB6}" dt="2023-04-17T09:10:40.419" v="72" actId="20577"/>
          <ac:spMkLst>
            <pc:docMk/>
            <pc:sldMk cId="3044834796" sldId="441"/>
            <ac:spMk id="4" creationId="{00000000-0000-0000-0000-000000000000}"/>
          </ac:spMkLst>
        </pc:spChg>
        <pc:spChg chg="add mod">
          <ac:chgData name="Del Bianco Marta" userId="7bffa5a5-3514-4f6c-af35-6f81923b5ed9" providerId="ADAL" clId="{D96CBA22-A466-4E26-994A-71288F238AB6}" dt="2023-04-17T09:52:29.189" v="1312" actId="20577"/>
          <ac:spMkLst>
            <pc:docMk/>
            <pc:sldMk cId="3044834796" sldId="441"/>
            <ac:spMk id="5" creationId="{78DF52BE-A0A5-40E2-A08E-3DBC9E2B2D7E}"/>
          </ac:spMkLst>
        </pc:spChg>
        <pc:spChg chg="del">
          <ac:chgData name="Del Bianco Marta" userId="7bffa5a5-3514-4f6c-af35-6f81923b5ed9" providerId="ADAL" clId="{D96CBA22-A466-4E26-994A-71288F238AB6}" dt="2023-04-17T09:10:33.412" v="54" actId="478"/>
          <ac:spMkLst>
            <pc:docMk/>
            <pc:sldMk cId="3044834796" sldId="441"/>
            <ac:spMk id="7" creationId="{B6CA629C-7117-7E42-9E6B-4D6BF5C75C35}"/>
          </ac:spMkLst>
        </pc:spChg>
        <pc:picChg chg="del">
          <ac:chgData name="Del Bianco Marta" userId="7bffa5a5-3514-4f6c-af35-6f81923b5ed9" providerId="ADAL" clId="{D96CBA22-A466-4E26-994A-71288F238AB6}" dt="2023-04-17T09:10:31.185" v="53" actId="478"/>
          <ac:picMkLst>
            <pc:docMk/>
            <pc:sldMk cId="3044834796" sldId="441"/>
            <ac:picMk id="6" creationId="{C460DB38-CB9F-4F73-8817-66F488435D6D}"/>
          </ac:picMkLst>
        </pc:picChg>
      </pc:sldChg>
      <pc:sldChg chg="addSp delSp modSp ord modNotesTx">
        <pc:chgData name="Del Bianco Marta" userId="7bffa5a5-3514-4f6c-af35-6f81923b5ed9" providerId="ADAL" clId="{D96CBA22-A466-4E26-994A-71288F238AB6}" dt="2023-04-17T09:49:04.947" v="1167" actId="20577"/>
        <pc:sldMkLst>
          <pc:docMk/>
          <pc:sldMk cId="3078802750" sldId="459"/>
        </pc:sldMkLst>
        <pc:spChg chg="del">
          <ac:chgData name="Del Bianco Marta" userId="7bffa5a5-3514-4f6c-af35-6f81923b5ed9" providerId="ADAL" clId="{D96CBA22-A466-4E26-994A-71288F238AB6}" dt="2023-04-17T09:28:31.178" v="433" actId="478"/>
          <ac:spMkLst>
            <pc:docMk/>
            <pc:sldMk cId="3078802750" sldId="459"/>
            <ac:spMk id="3" creationId="{1B9EBAB2-1381-4F47-99C7-7CDD167B0AF6}"/>
          </ac:spMkLst>
        </pc:spChg>
        <pc:spChg chg="mod">
          <ac:chgData name="Del Bianco Marta" userId="7bffa5a5-3514-4f6c-af35-6f81923b5ed9" providerId="ADAL" clId="{D96CBA22-A466-4E26-994A-71288F238AB6}" dt="2023-04-17T09:30:38.793" v="578" actId="20577"/>
          <ac:spMkLst>
            <pc:docMk/>
            <pc:sldMk cId="3078802750" sldId="459"/>
            <ac:spMk id="4" creationId="{00000000-0000-0000-0000-000000000000}"/>
          </ac:spMkLst>
        </pc:spChg>
        <pc:spChg chg="del">
          <ac:chgData name="Del Bianco Marta" userId="7bffa5a5-3514-4f6c-af35-6f81923b5ed9" providerId="ADAL" clId="{D96CBA22-A466-4E26-994A-71288F238AB6}" dt="2023-04-17T09:23:53.521" v="414" actId="478"/>
          <ac:spMkLst>
            <pc:docMk/>
            <pc:sldMk cId="3078802750" sldId="459"/>
            <ac:spMk id="7" creationId="{697293AB-4644-47ED-BD04-BA3F1443322E}"/>
          </ac:spMkLst>
        </pc:spChg>
        <pc:spChg chg="add mod">
          <ac:chgData name="Del Bianco Marta" userId="7bffa5a5-3514-4f6c-af35-6f81923b5ed9" providerId="ADAL" clId="{D96CBA22-A466-4E26-994A-71288F238AB6}" dt="2023-04-17T09:39:52.802" v="890" actId="1036"/>
          <ac:spMkLst>
            <pc:docMk/>
            <pc:sldMk cId="3078802750" sldId="459"/>
            <ac:spMk id="9" creationId="{5E00B01B-8629-43F6-A79D-2BF19FE2F46D}"/>
          </ac:spMkLst>
        </pc:spChg>
        <pc:graphicFrameChg chg="add del mod">
          <ac:chgData name="Del Bianco Marta" userId="7bffa5a5-3514-4f6c-af35-6f81923b5ed9" providerId="ADAL" clId="{D96CBA22-A466-4E26-994A-71288F238AB6}" dt="2023-04-17T09:27:46.283" v="427" actId="478"/>
          <ac:graphicFrameMkLst>
            <pc:docMk/>
            <pc:sldMk cId="3078802750" sldId="459"/>
            <ac:graphicFrameMk id="2" creationId="{B158E67B-7CBB-4971-B790-E2BA49933ABB}"/>
          </ac:graphicFrameMkLst>
        </pc:graphicFrameChg>
        <pc:graphicFrameChg chg="add del mod">
          <ac:chgData name="Del Bianco Marta" userId="7bffa5a5-3514-4f6c-af35-6f81923b5ed9" providerId="ADAL" clId="{D96CBA22-A466-4E26-994A-71288F238AB6}" dt="2023-04-17T09:27:58.511" v="429" actId="478"/>
          <ac:graphicFrameMkLst>
            <pc:docMk/>
            <pc:sldMk cId="3078802750" sldId="459"/>
            <ac:graphicFrameMk id="5" creationId="{46410E7E-23D6-48BF-BC49-21450ECA4617}"/>
          </ac:graphicFrameMkLst>
        </pc:graphicFrameChg>
        <pc:picChg chg="del mod">
          <ac:chgData name="Del Bianco Marta" userId="7bffa5a5-3514-4f6c-af35-6f81923b5ed9" providerId="ADAL" clId="{D96CBA22-A466-4E26-994A-71288F238AB6}" dt="2023-04-17T09:27:41.134" v="425" actId="478"/>
          <ac:picMkLst>
            <pc:docMk/>
            <pc:sldMk cId="3078802750" sldId="459"/>
            <ac:picMk id="6" creationId="{CF57EE6B-C8B4-4631-95DB-9F9EE88FA136}"/>
          </ac:picMkLst>
        </pc:picChg>
        <pc:picChg chg="add mod">
          <ac:chgData name="Del Bianco Marta" userId="7bffa5a5-3514-4f6c-af35-6f81923b5ed9" providerId="ADAL" clId="{D96CBA22-A466-4E26-994A-71288F238AB6}" dt="2023-04-17T09:33:36.625" v="769" actId="1037"/>
          <ac:picMkLst>
            <pc:docMk/>
            <pc:sldMk cId="3078802750" sldId="459"/>
            <ac:picMk id="8" creationId="{74AEF859-51B0-4CC4-96A9-D3F702D815D4}"/>
          </ac:picMkLst>
        </pc:picChg>
      </pc:sldChg>
      <pc:sldChg chg="add">
        <pc:chgData name="Del Bianco Marta" userId="7bffa5a5-3514-4f6c-af35-6f81923b5ed9" providerId="ADAL" clId="{D96CBA22-A466-4E26-994A-71288F238AB6}" dt="2023-04-17T09:27:37.888" v="424"/>
        <pc:sldMkLst>
          <pc:docMk/>
          <pc:sldMk cId="4072768604" sldId="517"/>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49099" cy="497205"/>
          </a:xfrm>
          <a:prstGeom prst="rect">
            <a:avLst/>
          </a:prstGeom>
        </p:spPr>
        <p:txBody>
          <a:bodyPr vert="horz" lIns="92400" tIns="46200" rIns="92400" bIns="46200" rtlCol="0"/>
          <a:lstStyle>
            <a:lvl1pPr algn="l">
              <a:defRPr sz="1200">
                <a:latin typeface="Arial" charset="0"/>
                <a:ea typeface="ＭＳ Ｐゴシック" charset="0"/>
                <a:cs typeface="ＭＳ Ｐゴシック" charset="0"/>
              </a:defRPr>
            </a:lvl1pPr>
          </a:lstStyle>
          <a:p>
            <a:pPr>
              <a:defRPr/>
            </a:pPr>
            <a:endParaRPr lang="en-US"/>
          </a:p>
        </p:txBody>
      </p:sp>
      <p:sp>
        <p:nvSpPr>
          <p:cNvPr id="3" name="Date Placeholder 2"/>
          <p:cNvSpPr>
            <a:spLocks noGrp="1"/>
          </p:cNvSpPr>
          <p:nvPr>
            <p:ph type="dt" sz="quarter" idx="1"/>
          </p:nvPr>
        </p:nvSpPr>
        <p:spPr>
          <a:xfrm>
            <a:off x="3854940" y="1"/>
            <a:ext cx="2949099" cy="497205"/>
          </a:xfrm>
          <a:prstGeom prst="rect">
            <a:avLst/>
          </a:prstGeom>
        </p:spPr>
        <p:txBody>
          <a:bodyPr vert="horz" wrap="square" lIns="92400" tIns="46200" rIns="92400" bIns="46200" numCol="1" anchor="t" anchorCtr="0" compatLnSpc="1">
            <a:prstTxWarp prst="textNoShape">
              <a:avLst/>
            </a:prstTxWarp>
          </a:bodyPr>
          <a:lstStyle>
            <a:lvl1pPr algn="r">
              <a:defRPr sz="1200"/>
            </a:lvl1pPr>
          </a:lstStyle>
          <a:p>
            <a:fld id="{9306B416-8334-4297-B81B-4188A451A60C}" type="datetime1">
              <a:rPr lang="en-US"/>
              <a:pPr/>
              <a:t>4/19/2023</a:t>
            </a:fld>
            <a:endParaRPr lang="en-US"/>
          </a:p>
        </p:txBody>
      </p:sp>
      <p:sp>
        <p:nvSpPr>
          <p:cNvPr id="4" name="Footer Placeholder 3"/>
          <p:cNvSpPr>
            <a:spLocks noGrp="1"/>
          </p:cNvSpPr>
          <p:nvPr>
            <p:ph type="ftr" sz="quarter" idx="2"/>
          </p:nvPr>
        </p:nvSpPr>
        <p:spPr>
          <a:xfrm>
            <a:off x="1" y="9445171"/>
            <a:ext cx="2949099" cy="497205"/>
          </a:xfrm>
          <a:prstGeom prst="rect">
            <a:avLst/>
          </a:prstGeom>
        </p:spPr>
        <p:txBody>
          <a:bodyPr vert="horz" lIns="92400" tIns="46200" rIns="92400" bIns="46200" rtlCol="0" anchor="b"/>
          <a:lstStyle>
            <a:lvl1pPr algn="l">
              <a:defRPr sz="1200">
                <a:latin typeface="Arial"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3"/>
          </p:nvPr>
        </p:nvSpPr>
        <p:spPr>
          <a:xfrm>
            <a:off x="3854940" y="9445171"/>
            <a:ext cx="2949099" cy="497205"/>
          </a:xfrm>
          <a:prstGeom prst="rect">
            <a:avLst/>
          </a:prstGeom>
        </p:spPr>
        <p:txBody>
          <a:bodyPr vert="horz" wrap="square" lIns="92400" tIns="46200" rIns="92400" bIns="46200" numCol="1" anchor="b" anchorCtr="0" compatLnSpc="1">
            <a:prstTxWarp prst="textNoShape">
              <a:avLst/>
            </a:prstTxWarp>
          </a:bodyPr>
          <a:lstStyle>
            <a:lvl1pPr algn="r">
              <a:defRPr sz="1200"/>
            </a:lvl1pPr>
          </a:lstStyle>
          <a:p>
            <a:fld id="{9F5232D3-7836-4B1E-A099-DEC880FF1998}" type="slidenum">
              <a:rPr lang="en-US"/>
              <a:pPr/>
              <a:t>‹#›</a:t>
            </a:fld>
            <a:endParaRPr lang="en-US"/>
          </a:p>
        </p:txBody>
      </p:sp>
    </p:spTree>
    <p:extLst>
      <p:ext uri="{BB962C8B-B14F-4D97-AF65-F5344CB8AC3E}">
        <p14:creationId xmlns:p14="http://schemas.microsoft.com/office/powerpoint/2010/main" val="13999245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1" y="1"/>
            <a:ext cx="2949099" cy="497205"/>
          </a:xfrm>
          <a:prstGeom prst="rect">
            <a:avLst/>
          </a:prstGeom>
        </p:spPr>
        <p:txBody>
          <a:bodyPr vert="horz" wrap="square" lIns="92400" tIns="46200" rIns="92400" bIns="46200" numCol="1" anchor="t"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en-US"/>
          </a:p>
        </p:txBody>
      </p:sp>
      <p:sp>
        <p:nvSpPr>
          <p:cNvPr id="3" name="Segnaposto data 2"/>
          <p:cNvSpPr>
            <a:spLocks noGrp="1"/>
          </p:cNvSpPr>
          <p:nvPr>
            <p:ph type="dt" idx="1"/>
          </p:nvPr>
        </p:nvSpPr>
        <p:spPr>
          <a:xfrm>
            <a:off x="3854940" y="1"/>
            <a:ext cx="2949099" cy="497205"/>
          </a:xfrm>
          <a:prstGeom prst="rect">
            <a:avLst/>
          </a:prstGeom>
        </p:spPr>
        <p:txBody>
          <a:bodyPr vert="horz" wrap="square" lIns="92400" tIns="46200" rIns="92400" bIns="46200" numCol="1" anchor="t" anchorCtr="0" compatLnSpc="1">
            <a:prstTxWarp prst="textNoShape">
              <a:avLst/>
            </a:prstTxWarp>
          </a:bodyPr>
          <a:lstStyle>
            <a:lvl1pPr algn="r">
              <a:defRPr sz="1200"/>
            </a:lvl1pPr>
          </a:lstStyle>
          <a:p>
            <a:fld id="{FC1A6F20-703F-4173-AD04-DAC64B8E4BF2}" type="datetime1">
              <a:rPr lang="it-IT"/>
              <a:pPr/>
              <a:t>19/04/2023</a:t>
            </a:fld>
            <a:endParaRPr lang="it-IT"/>
          </a:p>
        </p:txBody>
      </p:sp>
      <p:sp>
        <p:nvSpPr>
          <p:cNvPr id="4" name="Segnaposto immagine diapositiva 3"/>
          <p:cNvSpPr>
            <a:spLocks noGrp="1" noRot="1" noChangeAspect="1"/>
          </p:cNvSpPr>
          <p:nvPr>
            <p:ph type="sldImg" idx="2"/>
          </p:nvPr>
        </p:nvSpPr>
        <p:spPr>
          <a:xfrm>
            <a:off x="88900" y="746125"/>
            <a:ext cx="6627813" cy="3729038"/>
          </a:xfrm>
          <a:prstGeom prst="rect">
            <a:avLst/>
          </a:prstGeom>
          <a:noFill/>
          <a:ln w="12700">
            <a:solidFill>
              <a:prstClr val="black"/>
            </a:solidFill>
          </a:ln>
        </p:spPr>
        <p:txBody>
          <a:bodyPr vert="horz" wrap="square" lIns="92400" tIns="46200" rIns="92400" bIns="46200" numCol="1" anchor="ctr" anchorCtr="0" compatLnSpc="1">
            <a:prstTxWarp prst="textNoShape">
              <a:avLst/>
            </a:prstTxWarp>
          </a:bodyPr>
          <a:lstStyle/>
          <a:p>
            <a:pPr lvl="0"/>
            <a:endParaRPr lang="en-US" noProof="0"/>
          </a:p>
        </p:txBody>
      </p:sp>
      <p:sp>
        <p:nvSpPr>
          <p:cNvPr id="5" name="Segnaposto note 4"/>
          <p:cNvSpPr>
            <a:spLocks noGrp="1"/>
          </p:cNvSpPr>
          <p:nvPr>
            <p:ph type="body" sz="quarter" idx="3"/>
          </p:nvPr>
        </p:nvSpPr>
        <p:spPr>
          <a:xfrm>
            <a:off x="680562" y="4723448"/>
            <a:ext cx="5444490" cy="4474845"/>
          </a:xfrm>
          <a:prstGeom prst="rect">
            <a:avLst/>
          </a:prstGeom>
        </p:spPr>
        <p:txBody>
          <a:bodyPr vert="horz" wrap="square" lIns="92400" tIns="46200" rIns="92400" bIns="46200" numCol="1" anchor="t" anchorCtr="0" compatLnSpc="1">
            <a:prstTxWarp prst="textNoShape">
              <a:avLst/>
            </a:prstTxWarp>
            <a:normAutofit/>
          </a:body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6" name="Segnaposto piè di pagina 5"/>
          <p:cNvSpPr>
            <a:spLocks noGrp="1"/>
          </p:cNvSpPr>
          <p:nvPr>
            <p:ph type="ftr" sz="quarter" idx="4"/>
          </p:nvPr>
        </p:nvSpPr>
        <p:spPr>
          <a:xfrm>
            <a:off x="1" y="9445171"/>
            <a:ext cx="2949099" cy="497205"/>
          </a:xfrm>
          <a:prstGeom prst="rect">
            <a:avLst/>
          </a:prstGeom>
        </p:spPr>
        <p:txBody>
          <a:bodyPr vert="horz" wrap="square" lIns="92400" tIns="46200" rIns="92400" bIns="46200" numCol="1" anchor="b"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en-US"/>
          </a:p>
        </p:txBody>
      </p:sp>
      <p:sp>
        <p:nvSpPr>
          <p:cNvPr id="7" name="Segnaposto numero diapositiva 6"/>
          <p:cNvSpPr>
            <a:spLocks noGrp="1"/>
          </p:cNvSpPr>
          <p:nvPr>
            <p:ph type="sldNum" sz="quarter" idx="5"/>
          </p:nvPr>
        </p:nvSpPr>
        <p:spPr>
          <a:xfrm>
            <a:off x="3854940" y="9445171"/>
            <a:ext cx="2949099" cy="497205"/>
          </a:xfrm>
          <a:prstGeom prst="rect">
            <a:avLst/>
          </a:prstGeom>
        </p:spPr>
        <p:txBody>
          <a:bodyPr vert="horz" wrap="square" lIns="92400" tIns="46200" rIns="92400" bIns="46200" numCol="1" anchor="b" anchorCtr="0" compatLnSpc="1">
            <a:prstTxWarp prst="textNoShape">
              <a:avLst/>
            </a:prstTxWarp>
          </a:bodyPr>
          <a:lstStyle>
            <a:lvl1pPr algn="r">
              <a:defRPr sz="1200"/>
            </a:lvl1pPr>
          </a:lstStyle>
          <a:p>
            <a:fld id="{8C18E062-BBD6-4F08-BFFA-3263573559BD}" type="slidenum">
              <a:rPr lang="it-IT"/>
              <a:pPr/>
              <a:t>‹#›</a:t>
            </a:fld>
            <a:endParaRPr lang="it-IT"/>
          </a:p>
        </p:txBody>
      </p:sp>
    </p:spTree>
    <p:extLst>
      <p:ext uri="{BB962C8B-B14F-4D97-AF65-F5344CB8AC3E}">
        <p14:creationId xmlns:p14="http://schemas.microsoft.com/office/powerpoint/2010/main" val="2477957039"/>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34"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88900" y="746125"/>
            <a:ext cx="6627813" cy="3729038"/>
          </a:xfrm>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8C18E062-BBD6-4F08-BFFA-3263573559BD}" type="slidenum">
              <a:rPr lang="it-IT" smtClean="0"/>
              <a:pPr/>
              <a:t>1</a:t>
            </a:fld>
            <a:endParaRPr lang="it-IT"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Sarebbe quindi rilevante per il Rome </a:t>
            </a:r>
            <a:r>
              <a:rPr lang="it-IT" dirty="0" err="1"/>
              <a:t>Technopole</a:t>
            </a:r>
            <a:r>
              <a:rPr lang="it-IT" dirty="0"/>
              <a:t> e per il sistema Italia avere professionisti con un background spazio che capiscano le sfide future dell’esplorazione spaziale.</a:t>
            </a:r>
            <a:endParaRPr lang="en-GB" dirty="0"/>
          </a:p>
        </p:txBody>
      </p:sp>
      <p:sp>
        <p:nvSpPr>
          <p:cNvPr id="4" name="Slide Number Placeholder 3"/>
          <p:cNvSpPr>
            <a:spLocks noGrp="1"/>
          </p:cNvSpPr>
          <p:nvPr>
            <p:ph type="sldNum" sz="quarter" idx="5"/>
          </p:nvPr>
        </p:nvSpPr>
        <p:spPr/>
        <p:txBody>
          <a:bodyPr/>
          <a:lstStyle/>
          <a:p>
            <a:fld id="{8C18E062-BBD6-4F08-BFFA-3263573559BD}" type="slidenum">
              <a:rPr lang="it-IT" smtClean="0"/>
              <a:pPr/>
              <a:t>2</a:t>
            </a:fld>
            <a:endParaRPr lang="it-IT"/>
          </a:p>
        </p:txBody>
      </p:sp>
    </p:spTree>
    <p:extLst>
      <p:ext uri="{BB962C8B-B14F-4D97-AF65-F5344CB8AC3E}">
        <p14:creationId xmlns:p14="http://schemas.microsoft.com/office/powerpoint/2010/main" val="3173610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GB" dirty="0"/>
              <a:t>There are 5 main hazards associated with space exploration. </a:t>
            </a:r>
          </a:p>
          <a:p>
            <a:endParaRPr lang="en-GB" dirty="0"/>
          </a:p>
          <a:p>
            <a:r>
              <a:rPr lang="en-GB" dirty="0"/>
              <a:t>Some arise from the nature of the space environment itself. For example, being outside of the earth's atmosphere and magnetic field </a:t>
            </a:r>
            <a:r>
              <a:rPr lang="en-GB" b="1" dirty="0"/>
              <a:t>exposes</a:t>
            </a:r>
            <a:r>
              <a:rPr lang="en-GB" dirty="0"/>
              <a:t> the space craft and any form of life on board to high doses of radiations, which can be detrimental for any system. Being in freefall, away from a celestial body, or on a celestial body that is smaller than the earth, </a:t>
            </a:r>
            <a:r>
              <a:rPr lang="en-GB" b="1" dirty="0"/>
              <a:t>means</a:t>
            </a:r>
            <a:r>
              <a:rPr lang="en-GB" dirty="0"/>
              <a:t> that any system will experience reduced or absent gravity. From a biological point of view, we know that altered gravity has profound effects at both physiological and cellular level, but also from a technological point of view this is a problem, since systems have to be adapted to liquid behaviour in microgravity and the lack of convection flows. </a:t>
            </a:r>
          </a:p>
          <a:p>
            <a:endParaRPr lang="en-GB" dirty="0"/>
          </a:p>
          <a:p>
            <a:r>
              <a:rPr lang="en-GB" dirty="0"/>
              <a:t>The increase distance from the earth poses also a challenge, for self-sufficiency and medical emergencies. </a:t>
            </a:r>
          </a:p>
          <a:p>
            <a:endParaRPr lang="en-GB" dirty="0"/>
          </a:p>
          <a:p>
            <a:r>
              <a:rPr lang="en-GB" dirty="0"/>
              <a:t>Other challenges arise instead from the constrains of what type of environment we can create in space, being a spacecraft or a planetary base. Life in isolated close environment can have detrimental effects on the wellbeing of the crew and on their health, if the conditions are not properly set and pathogens are not contained. This is also true for those organisms that could be brought by the crew, like plants and beneficial microorganisms.</a:t>
            </a:r>
          </a:p>
          <a:p>
            <a:endParaRPr lang="en-GB" dirty="0"/>
          </a:p>
          <a:p>
            <a:r>
              <a:rPr lang="en-GB" dirty="0"/>
              <a:t>To optimise the national contribution to these global challenges we have organised four working groups in the life sciences </a:t>
            </a:r>
            <a:r>
              <a:rPr lang="en-GB" dirty="0" err="1"/>
              <a:t>macroareas</a:t>
            </a:r>
            <a:r>
              <a:rPr lang="en-GB" dirty="0"/>
              <a:t> that are of interest for space exploration.</a:t>
            </a:r>
          </a:p>
          <a:p>
            <a:endParaRPr lang="en-GB" dirty="0"/>
          </a:p>
          <a:p>
            <a:endParaRPr lang="en-GB" dirty="0"/>
          </a:p>
        </p:txBody>
      </p:sp>
      <p:sp>
        <p:nvSpPr>
          <p:cNvPr id="4" name="Slide Number Placeholder 3"/>
          <p:cNvSpPr>
            <a:spLocks noGrp="1"/>
          </p:cNvSpPr>
          <p:nvPr>
            <p:ph type="sldNum" sz="quarter" idx="5"/>
          </p:nvPr>
        </p:nvSpPr>
        <p:spPr/>
        <p:txBody>
          <a:bodyPr/>
          <a:lstStyle/>
          <a:p>
            <a:fld id="{3DA34535-A774-46C0-BC7B-B905A7EEDEC4}" type="slidenum">
              <a:rPr lang="en-GB" smtClean="0"/>
              <a:t>4</a:t>
            </a:fld>
            <a:endParaRPr lang="en-GB"/>
          </a:p>
        </p:txBody>
      </p:sp>
    </p:spTree>
    <p:extLst>
      <p:ext uri="{BB962C8B-B14F-4D97-AF65-F5344CB8AC3E}">
        <p14:creationId xmlns:p14="http://schemas.microsoft.com/office/powerpoint/2010/main" val="41065202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È stata pensata per adattarsi sia a scuole di dottorato che a </a:t>
            </a:r>
            <a:endParaRPr lang="en-GB" dirty="0"/>
          </a:p>
        </p:txBody>
      </p:sp>
      <p:sp>
        <p:nvSpPr>
          <p:cNvPr id="4" name="Slide Number Placeholder 3"/>
          <p:cNvSpPr>
            <a:spLocks noGrp="1"/>
          </p:cNvSpPr>
          <p:nvPr>
            <p:ph type="sldNum" sz="quarter" idx="5"/>
          </p:nvPr>
        </p:nvSpPr>
        <p:spPr/>
        <p:txBody>
          <a:bodyPr/>
          <a:lstStyle/>
          <a:p>
            <a:fld id="{8C18E062-BBD6-4F08-BFFA-3263573559BD}" type="slidenum">
              <a:rPr lang="it-IT" smtClean="0"/>
              <a:pPr/>
              <a:t>5</a:t>
            </a:fld>
            <a:endParaRPr lang="it-IT"/>
          </a:p>
        </p:txBody>
      </p:sp>
    </p:spTree>
    <p:extLst>
      <p:ext uri="{BB962C8B-B14F-4D97-AF65-F5344CB8AC3E}">
        <p14:creationId xmlns:p14="http://schemas.microsoft.com/office/powerpoint/2010/main" val="18064781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26" Type="http://schemas.openxmlformats.org/officeDocument/2006/relationships/image" Target="../media/image29.png"/><Relationship Id="rId3" Type="http://schemas.openxmlformats.org/officeDocument/2006/relationships/image" Target="../media/image32.png"/><Relationship Id="rId21" Type="http://schemas.openxmlformats.org/officeDocument/2006/relationships/image" Target="../media/image24.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5" Type="http://schemas.openxmlformats.org/officeDocument/2006/relationships/image" Target="../media/image28.png"/><Relationship Id="rId2" Type="http://schemas.openxmlformats.org/officeDocument/2006/relationships/image" Target="../media/image31.jpeg"/><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Master" Target="../slideMasters/slideMaster4.xml"/><Relationship Id="rId6" Type="http://schemas.openxmlformats.org/officeDocument/2006/relationships/image" Target="../media/image9.png"/><Relationship Id="rId11" Type="http://schemas.openxmlformats.org/officeDocument/2006/relationships/image" Target="../media/image14.png"/><Relationship Id="rId24" Type="http://schemas.openxmlformats.org/officeDocument/2006/relationships/image" Target="../media/image27.png"/><Relationship Id="rId5" Type="http://schemas.openxmlformats.org/officeDocument/2006/relationships/image" Target="../media/image8.png"/><Relationship Id="rId15" Type="http://schemas.openxmlformats.org/officeDocument/2006/relationships/image" Target="../media/image18.png"/><Relationship Id="rId23" Type="http://schemas.openxmlformats.org/officeDocument/2006/relationships/image" Target="../media/image26.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30.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pertina con titolo">
    <p:spTree>
      <p:nvGrpSpPr>
        <p:cNvPr id="1" name=""/>
        <p:cNvGrpSpPr/>
        <p:nvPr/>
      </p:nvGrpSpPr>
      <p:grpSpPr>
        <a:xfrm>
          <a:off x="0" y="0"/>
          <a:ext cx="0" cy="0"/>
          <a:chOff x="0" y="0"/>
          <a:chExt cx="0" cy="0"/>
        </a:xfrm>
      </p:grpSpPr>
      <p:sp>
        <p:nvSpPr>
          <p:cNvPr id="6" name="TextBox 11"/>
          <p:cNvSpPr txBox="1">
            <a:spLocks noChangeArrowheads="1"/>
          </p:cNvSpPr>
          <p:nvPr userDrawn="1"/>
        </p:nvSpPr>
        <p:spPr bwMode="auto">
          <a:xfrm>
            <a:off x="8480425" y="454819"/>
            <a:ext cx="184666" cy="461665"/>
          </a:xfrm>
          <a:prstGeom prst="rect">
            <a:avLst/>
          </a:prstGeom>
          <a:noFill/>
          <a:ln>
            <a:noFill/>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endParaRPr lang="en-US"/>
          </a:p>
        </p:txBody>
      </p:sp>
      <p:sp>
        <p:nvSpPr>
          <p:cNvPr id="10" name="Title 1"/>
          <p:cNvSpPr>
            <a:spLocks noGrp="1"/>
          </p:cNvSpPr>
          <p:nvPr>
            <p:ph type="title" hasCustomPrompt="1"/>
          </p:nvPr>
        </p:nvSpPr>
        <p:spPr>
          <a:xfrm>
            <a:off x="1691680" y="1779662"/>
            <a:ext cx="6696744" cy="432048"/>
          </a:xfrm>
          <a:prstGeom prst="rect">
            <a:avLst/>
          </a:prstGeom>
        </p:spPr>
        <p:txBody>
          <a:bodyPr vert="horz"/>
          <a:lstStyle>
            <a:lvl1pPr algn="l">
              <a:defRPr sz="2800" b="1">
                <a:solidFill>
                  <a:schemeClr val="bg1"/>
                </a:solidFill>
                <a:latin typeface="Arial" panose="020B0604020202020204" pitchFamily="34" charset="0"/>
                <a:cs typeface="Arial" panose="020B0604020202020204" pitchFamily="34" charset="0"/>
              </a:defRPr>
            </a:lvl1pPr>
          </a:lstStyle>
          <a:p>
            <a:r>
              <a:rPr lang="it-IT" dirty="0"/>
              <a:t>Click to </a:t>
            </a:r>
            <a:r>
              <a:rPr lang="it-IT" dirty="0" err="1"/>
              <a:t>edit</a:t>
            </a:r>
            <a:r>
              <a:rPr lang="it-IT" dirty="0"/>
              <a:t> master </a:t>
            </a:r>
            <a:r>
              <a:rPr lang="it-IT" dirty="0" err="1"/>
              <a:t>title</a:t>
            </a:r>
            <a:endParaRPr lang="en-US" dirty="0"/>
          </a:p>
        </p:txBody>
      </p:sp>
      <p:sp>
        <p:nvSpPr>
          <p:cNvPr id="16" name="Segnaposto testo 15"/>
          <p:cNvSpPr>
            <a:spLocks noGrp="1"/>
          </p:cNvSpPr>
          <p:nvPr>
            <p:ph type="body" sz="quarter" idx="10" hasCustomPrompt="1"/>
          </p:nvPr>
        </p:nvSpPr>
        <p:spPr>
          <a:xfrm>
            <a:off x="1691680" y="2283718"/>
            <a:ext cx="6696744" cy="936104"/>
          </a:xfrm>
          <a:prstGeom prst="rect">
            <a:avLst/>
          </a:prstGeom>
        </p:spPr>
        <p:txBody>
          <a:bodyPr/>
          <a:lstStyle>
            <a:lvl1pPr>
              <a:buNone/>
              <a:defRPr sz="1600" b="0" i="0">
                <a:solidFill>
                  <a:schemeClr val="bg1"/>
                </a:solidFill>
                <a:latin typeface="Arial" panose="020B0604020202020204" pitchFamily="34" charset="0"/>
                <a:cs typeface="Arial" pitchFamily="34" charset="0"/>
              </a:defRPr>
            </a:lvl1pPr>
            <a:lvl2pPr>
              <a:defRPr sz="1600">
                <a:solidFill>
                  <a:srgbClr val="50555A"/>
                </a:solidFill>
                <a:latin typeface="Arial" pitchFamily="34" charset="0"/>
                <a:cs typeface="Arial" pitchFamily="34" charset="0"/>
              </a:defRPr>
            </a:lvl2pPr>
            <a:lvl3pPr>
              <a:defRPr sz="1600">
                <a:solidFill>
                  <a:srgbClr val="50555A"/>
                </a:solidFill>
                <a:latin typeface="Arial" pitchFamily="34" charset="0"/>
                <a:cs typeface="Arial" pitchFamily="34" charset="0"/>
              </a:defRPr>
            </a:lvl3pPr>
            <a:lvl4pPr>
              <a:defRPr sz="1600">
                <a:solidFill>
                  <a:srgbClr val="50555A"/>
                </a:solidFill>
                <a:latin typeface="Arial" pitchFamily="34" charset="0"/>
                <a:cs typeface="Arial" pitchFamily="34" charset="0"/>
              </a:defRPr>
            </a:lvl4pPr>
            <a:lvl5pPr>
              <a:defRPr sz="1600">
                <a:solidFill>
                  <a:srgbClr val="50555A"/>
                </a:solidFill>
                <a:latin typeface="Arial" pitchFamily="34" charset="0"/>
                <a:cs typeface="Arial" pitchFamily="34" charset="0"/>
              </a:defRPr>
            </a:lvl5pPr>
          </a:lstStyle>
          <a:p>
            <a:pPr lvl="0"/>
            <a:r>
              <a:rPr lang="it-IT" dirty="0" err="1"/>
              <a:t>Lorem</a:t>
            </a:r>
            <a:r>
              <a:rPr lang="it-IT" dirty="0"/>
              <a:t> </a:t>
            </a:r>
            <a:r>
              <a:rPr lang="it-IT" dirty="0" err="1"/>
              <a:t>ipsum</a:t>
            </a:r>
            <a:r>
              <a:rPr lang="it-IT" dirty="0"/>
              <a:t> </a:t>
            </a:r>
            <a:r>
              <a:rPr lang="it-IT" dirty="0" err="1"/>
              <a:t>dolor</a:t>
            </a:r>
            <a:r>
              <a:rPr lang="it-IT" dirty="0"/>
              <a:t> </a:t>
            </a:r>
            <a:r>
              <a:rPr lang="it-IT" dirty="0" err="1"/>
              <a:t>sit</a:t>
            </a:r>
            <a:r>
              <a:rPr lang="it-IT" dirty="0"/>
              <a:t> </a:t>
            </a:r>
            <a:r>
              <a:rPr lang="it-IT" dirty="0" err="1"/>
              <a:t>amet</a:t>
            </a:r>
            <a:r>
              <a:rPr lang="it-IT" dirty="0"/>
              <a:t>, </a:t>
            </a:r>
            <a:r>
              <a:rPr lang="it-IT" dirty="0" err="1"/>
              <a:t>consectetuer</a:t>
            </a:r>
            <a:r>
              <a:rPr lang="it-IT" dirty="0"/>
              <a:t> </a:t>
            </a:r>
            <a:r>
              <a:rPr lang="it-IT" dirty="0" err="1"/>
              <a:t>adipiscing</a:t>
            </a:r>
            <a:r>
              <a:rPr lang="it-IT" dirty="0"/>
              <a:t> </a:t>
            </a:r>
            <a:r>
              <a:rPr lang="it-IT" dirty="0" err="1"/>
              <a:t>elit</a:t>
            </a:r>
            <a:r>
              <a:rPr lang="it-IT" dirty="0"/>
              <a:t>,</a:t>
            </a:r>
          </a:p>
          <a:p>
            <a:pPr lvl="0"/>
            <a:r>
              <a:rPr lang="it-IT" dirty="0" err="1"/>
              <a:t>sed</a:t>
            </a:r>
            <a:r>
              <a:rPr lang="it-IT" dirty="0"/>
              <a:t> </a:t>
            </a:r>
            <a:r>
              <a:rPr lang="it-IT" dirty="0" err="1"/>
              <a:t>diamnonummy</a:t>
            </a:r>
            <a:r>
              <a:rPr lang="it-IT" dirty="0"/>
              <a:t> </a:t>
            </a:r>
            <a:r>
              <a:rPr lang="it-IT" dirty="0" err="1"/>
              <a:t>nibh</a:t>
            </a:r>
            <a:r>
              <a:rPr lang="it-IT" dirty="0"/>
              <a:t> </a:t>
            </a:r>
            <a:r>
              <a:rPr lang="it-IT" dirty="0" err="1"/>
              <a:t>euismod</a:t>
            </a:r>
            <a:r>
              <a:rPr lang="it-IT" dirty="0"/>
              <a:t> </a:t>
            </a:r>
            <a:r>
              <a:rPr lang="it-IT" dirty="0" err="1"/>
              <a:t>tincidunt</a:t>
            </a:r>
            <a:r>
              <a:rPr lang="it-IT" dirty="0"/>
              <a:t> ut </a:t>
            </a:r>
            <a:r>
              <a:rPr lang="it-IT" dirty="0" err="1"/>
              <a:t>laoreet</a:t>
            </a:r>
            <a:r>
              <a:rPr lang="it-IT" dirty="0"/>
              <a:t> </a:t>
            </a:r>
            <a:r>
              <a:rPr lang="it-IT" dirty="0" err="1"/>
              <a:t>dolor</a:t>
            </a:r>
            <a:endParaRPr lang="it-IT" dirty="0"/>
          </a:p>
          <a:p>
            <a:pPr lvl="0"/>
            <a:r>
              <a:rPr lang="it-IT" dirty="0"/>
              <a:t>magna </a:t>
            </a:r>
            <a:r>
              <a:rPr lang="it-IT" dirty="0" err="1"/>
              <a:t>aliquam</a:t>
            </a:r>
            <a:r>
              <a:rPr lang="it-IT" dirty="0"/>
              <a:t> </a:t>
            </a:r>
            <a:r>
              <a:rPr lang="it-IT" dirty="0" err="1"/>
              <a:t>erat</a:t>
            </a:r>
            <a:r>
              <a:rPr lang="it-IT" dirty="0"/>
              <a:t> </a:t>
            </a:r>
            <a:r>
              <a:rPr lang="it-IT" dirty="0" err="1"/>
              <a:t>volutpat</a:t>
            </a:r>
            <a:r>
              <a:rPr lang="it-IT" dirty="0"/>
              <a:t>.</a:t>
            </a:r>
          </a:p>
        </p:txBody>
      </p:sp>
      <p:sp>
        <p:nvSpPr>
          <p:cNvPr id="14" name="Segnaposto testo 15">
            <a:extLst>
              <a:ext uri="{FF2B5EF4-FFF2-40B4-BE49-F238E27FC236}">
                <a16:creationId xmlns:a16="http://schemas.microsoft.com/office/drawing/2014/main" id="{0293CF20-7F32-694F-A00D-864FCE3218F2}"/>
              </a:ext>
            </a:extLst>
          </p:cNvPr>
          <p:cNvSpPr>
            <a:spLocks noGrp="1"/>
          </p:cNvSpPr>
          <p:nvPr>
            <p:ph type="body" sz="quarter" idx="11" hasCustomPrompt="1"/>
          </p:nvPr>
        </p:nvSpPr>
        <p:spPr>
          <a:xfrm>
            <a:off x="1691680" y="4011613"/>
            <a:ext cx="6696744" cy="247886"/>
          </a:xfrm>
          <a:prstGeom prst="rect">
            <a:avLst/>
          </a:prstGeom>
        </p:spPr>
        <p:txBody>
          <a:bodyPr/>
          <a:lstStyle>
            <a:lvl1pPr>
              <a:buNone/>
              <a:defRPr sz="1200" b="0" i="0">
                <a:solidFill>
                  <a:schemeClr val="bg1"/>
                </a:solidFill>
                <a:latin typeface="Arial" panose="020B0604020202020204" pitchFamily="34" charset="0"/>
                <a:cs typeface="Arial" pitchFamily="34" charset="0"/>
              </a:defRPr>
            </a:lvl1pPr>
            <a:lvl2pPr>
              <a:defRPr sz="1600">
                <a:solidFill>
                  <a:srgbClr val="50555A"/>
                </a:solidFill>
                <a:latin typeface="Arial" pitchFamily="34" charset="0"/>
                <a:cs typeface="Arial" pitchFamily="34" charset="0"/>
              </a:defRPr>
            </a:lvl2pPr>
            <a:lvl3pPr>
              <a:defRPr sz="1600">
                <a:solidFill>
                  <a:srgbClr val="50555A"/>
                </a:solidFill>
                <a:latin typeface="Arial" pitchFamily="34" charset="0"/>
                <a:cs typeface="Arial" pitchFamily="34" charset="0"/>
              </a:defRPr>
            </a:lvl3pPr>
            <a:lvl4pPr>
              <a:defRPr sz="1600">
                <a:solidFill>
                  <a:srgbClr val="50555A"/>
                </a:solidFill>
                <a:latin typeface="Arial" pitchFamily="34" charset="0"/>
                <a:cs typeface="Arial" pitchFamily="34" charset="0"/>
              </a:defRPr>
            </a:lvl4pPr>
            <a:lvl5pPr>
              <a:defRPr sz="1600">
                <a:solidFill>
                  <a:srgbClr val="50555A"/>
                </a:solidFill>
                <a:latin typeface="Arial" pitchFamily="34" charset="0"/>
                <a:cs typeface="Arial" pitchFamily="34" charset="0"/>
              </a:defRPr>
            </a:lvl5pPr>
          </a:lstStyle>
          <a:p>
            <a:pPr lvl="0"/>
            <a:r>
              <a:rPr lang="it-IT" dirty="0" err="1"/>
              <a:t>www.asi.it</a:t>
            </a:r>
            <a:endParaRPr lang="it-IT" dirty="0"/>
          </a:p>
        </p:txBody>
      </p:sp>
      <p:sp>
        <p:nvSpPr>
          <p:cNvPr id="19" name="Segnaposto testo 15">
            <a:extLst>
              <a:ext uri="{FF2B5EF4-FFF2-40B4-BE49-F238E27FC236}">
                <a16:creationId xmlns:a16="http://schemas.microsoft.com/office/drawing/2014/main" id="{D9E15010-3D84-4041-AA51-967D6F05B93B}"/>
              </a:ext>
            </a:extLst>
          </p:cNvPr>
          <p:cNvSpPr>
            <a:spLocks noGrp="1"/>
          </p:cNvSpPr>
          <p:nvPr>
            <p:ph type="body" sz="quarter" idx="12" hasCustomPrompt="1"/>
          </p:nvPr>
        </p:nvSpPr>
        <p:spPr>
          <a:xfrm>
            <a:off x="1691680" y="4259499"/>
            <a:ext cx="6696744" cy="53634"/>
          </a:xfrm>
          <a:prstGeom prst="rect">
            <a:avLst/>
          </a:prstGeom>
        </p:spPr>
        <p:txBody>
          <a:bodyPr/>
          <a:lstStyle>
            <a:lvl1pPr>
              <a:buNone/>
              <a:defRPr sz="1200" b="0" i="0">
                <a:solidFill>
                  <a:schemeClr val="bg1"/>
                </a:solidFill>
                <a:latin typeface="Arial" panose="020B0604020202020204" pitchFamily="34" charset="0"/>
                <a:cs typeface="Arial" pitchFamily="34" charset="0"/>
              </a:defRPr>
            </a:lvl1pPr>
            <a:lvl2pPr>
              <a:defRPr sz="1600">
                <a:solidFill>
                  <a:srgbClr val="50555A"/>
                </a:solidFill>
                <a:latin typeface="Arial" pitchFamily="34" charset="0"/>
                <a:cs typeface="Arial" pitchFamily="34" charset="0"/>
              </a:defRPr>
            </a:lvl2pPr>
            <a:lvl3pPr>
              <a:defRPr sz="1600">
                <a:solidFill>
                  <a:srgbClr val="50555A"/>
                </a:solidFill>
                <a:latin typeface="Arial" pitchFamily="34" charset="0"/>
                <a:cs typeface="Arial" pitchFamily="34" charset="0"/>
              </a:defRPr>
            </a:lvl3pPr>
            <a:lvl4pPr>
              <a:defRPr sz="1600">
                <a:solidFill>
                  <a:srgbClr val="50555A"/>
                </a:solidFill>
                <a:latin typeface="Arial" pitchFamily="34" charset="0"/>
                <a:cs typeface="Arial" pitchFamily="34" charset="0"/>
              </a:defRPr>
            </a:lvl4pPr>
            <a:lvl5pPr>
              <a:defRPr sz="1600">
                <a:solidFill>
                  <a:srgbClr val="50555A"/>
                </a:solidFill>
                <a:latin typeface="Arial" pitchFamily="34" charset="0"/>
                <a:cs typeface="Arial" pitchFamily="34" charset="0"/>
              </a:defRPr>
            </a:lvl5pPr>
          </a:lstStyle>
          <a:p>
            <a:pPr lvl="0"/>
            <a:r>
              <a:rPr lang="it-IT" dirty="0" err="1"/>
              <a:t>gg.mm.aaaa</a:t>
            </a:r>
            <a:r>
              <a:rPr lang="it-IT" dirty="0"/>
              <a:t> – clic to </a:t>
            </a:r>
            <a:r>
              <a:rPr lang="it-IT" dirty="0" err="1"/>
              <a:t>edit</a:t>
            </a:r>
            <a:r>
              <a:rPr lang="it-IT" dirty="0"/>
              <a:t> the date</a:t>
            </a:r>
          </a:p>
        </p:txBody>
      </p:sp>
    </p:spTree>
  </p:cSld>
  <p:clrMapOvr>
    <a:masterClrMapping/>
  </p:clrMapOvr>
  <p:extLst>
    <p:ext uri="{DCECCB84-F9BA-43D5-87BE-67443E8EF086}">
      <p15:sldGuideLst xmlns:p15="http://schemas.microsoft.com/office/powerpoint/2012/main">
        <p15:guide id="1" orient="horz" pos="2527" userDrawn="1">
          <p15:clr>
            <a:srgbClr val="FBAE40"/>
          </p15:clr>
        </p15:guide>
        <p15:guide id="2" pos="5420" userDrawn="1">
          <p15:clr>
            <a:srgbClr val="FBAE40"/>
          </p15:clr>
        </p15:guide>
        <p15:guide id="3" orient="horz" pos="25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6A92CFB-5A47-470F-91FD-627387CFD0AD}"/>
              </a:ext>
            </a:extLst>
          </p:cNvPr>
          <p:cNvSpPr>
            <a:spLocks noGrp="1"/>
          </p:cNvSpPr>
          <p:nvPr>
            <p:ph type="ctrTitle"/>
          </p:nvPr>
        </p:nvSpPr>
        <p:spPr>
          <a:xfrm>
            <a:off x="1143000" y="841772"/>
            <a:ext cx="6858000" cy="1790700"/>
          </a:xfrm>
        </p:spPr>
        <p:txBody>
          <a:bodyPr anchor="b"/>
          <a:lstStyle>
            <a:lvl1pPr algn="ctr">
              <a:defRPr sz="45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58BA30BB-21D6-4850-BB80-6B7661EA47C6}"/>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7447E9C2-D9BF-44C7-BA75-26BCBA5FAD97}"/>
              </a:ext>
            </a:extLst>
          </p:cNvPr>
          <p:cNvSpPr>
            <a:spLocks noGrp="1"/>
          </p:cNvSpPr>
          <p:nvPr>
            <p:ph type="dt" sz="half" idx="10"/>
          </p:nvPr>
        </p:nvSpPr>
        <p:spPr/>
        <p:txBody>
          <a:bodyPr/>
          <a:lstStyle/>
          <a:p>
            <a:fld id="{7A94B69D-078A-4181-999B-F4D83AB8A3ED}" type="datetimeFigureOut">
              <a:rPr lang="it-IT" smtClean="0"/>
              <a:t>19/04/2023</a:t>
            </a:fld>
            <a:endParaRPr lang="it-IT"/>
          </a:p>
        </p:txBody>
      </p:sp>
      <p:sp>
        <p:nvSpPr>
          <p:cNvPr id="5" name="Segnaposto piè di pagina 4">
            <a:extLst>
              <a:ext uri="{FF2B5EF4-FFF2-40B4-BE49-F238E27FC236}">
                <a16:creationId xmlns:a16="http://schemas.microsoft.com/office/drawing/2014/main" id="{97C96743-929B-4833-B537-29712963CC0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43064695-7E3B-44E7-A610-DD99B1A3046B}"/>
              </a:ext>
            </a:extLst>
          </p:cNvPr>
          <p:cNvSpPr>
            <a:spLocks noGrp="1"/>
          </p:cNvSpPr>
          <p:nvPr>
            <p:ph type="sldNum" sz="quarter" idx="12"/>
          </p:nvPr>
        </p:nvSpPr>
        <p:spPr/>
        <p:txBody>
          <a:bodyPr/>
          <a:lstStyle/>
          <a:p>
            <a:fld id="{8E72FF06-5B20-47D4-B1BA-E545C5FCA91A}" type="slidenum">
              <a:rPr lang="it-IT" smtClean="0"/>
              <a:t>‹#›</a:t>
            </a:fld>
            <a:endParaRPr lang="it-IT"/>
          </a:p>
        </p:txBody>
      </p:sp>
    </p:spTree>
    <p:extLst>
      <p:ext uri="{BB962C8B-B14F-4D97-AF65-F5344CB8AC3E}">
        <p14:creationId xmlns:p14="http://schemas.microsoft.com/office/powerpoint/2010/main" val="14225690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8_Custom Layou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5A09A-F030-294A-8C70-3AE406303A10}"/>
              </a:ext>
            </a:extLst>
          </p:cNvPr>
          <p:cNvSpPr>
            <a:spLocks noGrp="1"/>
          </p:cNvSpPr>
          <p:nvPr>
            <p:ph type="title" hasCustomPrompt="1"/>
          </p:nvPr>
        </p:nvSpPr>
        <p:spPr>
          <a:xfrm>
            <a:off x="1691680" y="1779662"/>
            <a:ext cx="6696744" cy="432048"/>
          </a:xfrm>
          <a:prstGeom prst="rect">
            <a:avLst/>
          </a:prstGeom>
        </p:spPr>
        <p:txBody>
          <a:bodyPr vert="horz"/>
          <a:lstStyle>
            <a:lvl1pPr algn="l">
              <a:defRPr sz="2800" b="1">
                <a:solidFill>
                  <a:schemeClr val="bg1"/>
                </a:solidFill>
                <a:latin typeface="Arial" panose="020B0604020202020204" pitchFamily="34" charset="0"/>
                <a:cs typeface="Arial" panose="020B0604020202020204" pitchFamily="34" charset="0"/>
              </a:defRPr>
            </a:lvl1pPr>
          </a:lstStyle>
          <a:p>
            <a:r>
              <a:rPr lang="it-IT" dirty="0" err="1"/>
              <a:t>Thank</a:t>
            </a:r>
            <a:r>
              <a:rPr lang="it-IT" dirty="0"/>
              <a:t> </a:t>
            </a:r>
            <a:r>
              <a:rPr lang="it-IT" dirty="0" err="1"/>
              <a:t>you</a:t>
            </a:r>
            <a:r>
              <a:rPr lang="it-IT" dirty="0"/>
              <a:t> for </a:t>
            </a:r>
            <a:r>
              <a:rPr lang="it-IT" dirty="0" err="1"/>
              <a:t>your</a:t>
            </a:r>
            <a:r>
              <a:rPr lang="it-IT" dirty="0"/>
              <a:t> </a:t>
            </a:r>
            <a:r>
              <a:rPr lang="it-IT" dirty="0" err="1"/>
              <a:t>attention</a:t>
            </a:r>
            <a:endParaRPr lang="en-US" dirty="0"/>
          </a:p>
        </p:txBody>
      </p:sp>
      <p:sp>
        <p:nvSpPr>
          <p:cNvPr id="3" name="Segnaposto testo 15">
            <a:extLst>
              <a:ext uri="{FF2B5EF4-FFF2-40B4-BE49-F238E27FC236}">
                <a16:creationId xmlns:a16="http://schemas.microsoft.com/office/drawing/2014/main" id="{3EAE5865-37B7-5F40-A026-EA20B031599F}"/>
              </a:ext>
            </a:extLst>
          </p:cNvPr>
          <p:cNvSpPr>
            <a:spLocks noGrp="1"/>
          </p:cNvSpPr>
          <p:nvPr>
            <p:ph type="body" sz="quarter" idx="10" hasCustomPrompt="1"/>
          </p:nvPr>
        </p:nvSpPr>
        <p:spPr>
          <a:xfrm>
            <a:off x="1691680" y="2629780"/>
            <a:ext cx="6696744" cy="936104"/>
          </a:xfrm>
          <a:prstGeom prst="rect">
            <a:avLst/>
          </a:prstGeom>
        </p:spPr>
        <p:txBody>
          <a:bodyPr/>
          <a:lstStyle>
            <a:lvl1pPr>
              <a:buNone/>
              <a:defRPr sz="1200" b="0" i="0">
                <a:solidFill>
                  <a:schemeClr val="bg1"/>
                </a:solidFill>
                <a:latin typeface="+mn-lt"/>
                <a:cs typeface="Arial" pitchFamily="34" charset="0"/>
              </a:defRPr>
            </a:lvl1pPr>
            <a:lvl2pPr>
              <a:defRPr sz="1600">
                <a:solidFill>
                  <a:srgbClr val="50555A"/>
                </a:solidFill>
                <a:latin typeface="Arial" pitchFamily="34" charset="0"/>
                <a:cs typeface="Arial" pitchFamily="34" charset="0"/>
              </a:defRPr>
            </a:lvl2pPr>
            <a:lvl3pPr>
              <a:defRPr sz="1600">
                <a:solidFill>
                  <a:srgbClr val="50555A"/>
                </a:solidFill>
                <a:latin typeface="Arial" pitchFamily="34" charset="0"/>
                <a:cs typeface="Arial" pitchFamily="34" charset="0"/>
              </a:defRPr>
            </a:lvl3pPr>
            <a:lvl4pPr>
              <a:defRPr sz="1600">
                <a:solidFill>
                  <a:srgbClr val="50555A"/>
                </a:solidFill>
                <a:latin typeface="Arial" pitchFamily="34" charset="0"/>
                <a:cs typeface="Arial" pitchFamily="34" charset="0"/>
              </a:defRPr>
            </a:lvl4pPr>
            <a:lvl5pPr>
              <a:defRPr sz="1600">
                <a:solidFill>
                  <a:srgbClr val="50555A"/>
                </a:solidFill>
                <a:latin typeface="Arial" pitchFamily="34" charset="0"/>
                <a:cs typeface="Arial" pitchFamily="34" charset="0"/>
              </a:defRPr>
            </a:lvl5pPr>
          </a:lstStyle>
          <a:p>
            <a:pPr lvl="0"/>
            <a:r>
              <a:rPr lang="it-IT" dirty="0"/>
              <a:t>ASI</a:t>
            </a:r>
          </a:p>
          <a:p>
            <a:pPr lvl="0"/>
            <a:r>
              <a:rPr lang="it-IT" dirty="0"/>
              <a:t>Agenzia Spaziale Italiana</a:t>
            </a:r>
          </a:p>
          <a:p>
            <a:pPr lvl="0"/>
            <a:r>
              <a:rPr lang="it-IT" dirty="0"/>
              <a:t>Via del Politecnico </a:t>
            </a:r>
            <a:r>
              <a:rPr lang="it-IT" dirty="0" err="1"/>
              <a:t>snc</a:t>
            </a:r>
            <a:r>
              <a:rPr lang="it-IT" dirty="0"/>
              <a:t> </a:t>
            </a:r>
          </a:p>
          <a:p>
            <a:pPr lvl="0"/>
            <a:r>
              <a:rPr lang="it-IT" dirty="0"/>
              <a:t>00133 Roma, Italia </a:t>
            </a:r>
          </a:p>
        </p:txBody>
      </p:sp>
      <p:sp>
        <p:nvSpPr>
          <p:cNvPr id="4" name="Segnaposto testo 15">
            <a:extLst>
              <a:ext uri="{FF2B5EF4-FFF2-40B4-BE49-F238E27FC236}">
                <a16:creationId xmlns:a16="http://schemas.microsoft.com/office/drawing/2014/main" id="{A761BE08-8F0D-254E-B215-3D817105E1E4}"/>
              </a:ext>
            </a:extLst>
          </p:cNvPr>
          <p:cNvSpPr>
            <a:spLocks noGrp="1"/>
          </p:cNvSpPr>
          <p:nvPr>
            <p:ph type="body" sz="quarter" idx="11" hasCustomPrompt="1"/>
          </p:nvPr>
        </p:nvSpPr>
        <p:spPr>
          <a:xfrm>
            <a:off x="1691680" y="4011613"/>
            <a:ext cx="6696744" cy="247886"/>
          </a:xfrm>
          <a:prstGeom prst="rect">
            <a:avLst/>
          </a:prstGeom>
        </p:spPr>
        <p:txBody>
          <a:bodyPr/>
          <a:lstStyle>
            <a:lvl1pPr>
              <a:buNone/>
              <a:defRPr sz="1200" b="0" i="0">
                <a:solidFill>
                  <a:schemeClr val="bg1"/>
                </a:solidFill>
                <a:latin typeface="Arial" panose="020B0604020202020204" pitchFamily="34" charset="0"/>
                <a:cs typeface="Arial" pitchFamily="34" charset="0"/>
              </a:defRPr>
            </a:lvl1pPr>
            <a:lvl2pPr>
              <a:defRPr sz="1600">
                <a:solidFill>
                  <a:srgbClr val="50555A"/>
                </a:solidFill>
                <a:latin typeface="Arial" pitchFamily="34" charset="0"/>
                <a:cs typeface="Arial" pitchFamily="34" charset="0"/>
              </a:defRPr>
            </a:lvl2pPr>
            <a:lvl3pPr>
              <a:defRPr sz="1600">
                <a:solidFill>
                  <a:srgbClr val="50555A"/>
                </a:solidFill>
                <a:latin typeface="Arial" pitchFamily="34" charset="0"/>
                <a:cs typeface="Arial" pitchFamily="34" charset="0"/>
              </a:defRPr>
            </a:lvl3pPr>
            <a:lvl4pPr>
              <a:defRPr sz="1600">
                <a:solidFill>
                  <a:srgbClr val="50555A"/>
                </a:solidFill>
                <a:latin typeface="Arial" pitchFamily="34" charset="0"/>
                <a:cs typeface="Arial" pitchFamily="34" charset="0"/>
              </a:defRPr>
            </a:lvl4pPr>
            <a:lvl5pPr>
              <a:defRPr sz="1600">
                <a:solidFill>
                  <a:srgbClr val="50555A"/>
                </a:solidFill>
                <a:latin typeface="Arial" pitchFamily="34" charset="0"/>
                <a:cs typeface="Arial" pitchFamily="34" charset="0"/>
              </a:defRPr>
            </a:lvl5pPr>
          </a:lstStyle>
          <a:p>
            <a:pPr lvl="0"/>
            <a:r>
              <a:rPr lang="it-IT" dirty="0" err="1"/>
              <a:t>www.asi.it</a:t>
            </a:r>
            <a:endParaRPr lang="it-IT" dirty="0"/>
          </a:p>
        </p:txBody>
      </p:sp>
      <p:sp>
        <p:nvSpPr>
          <p:cNvPr id="6" name="Segnaposto testo 15">
            <a:extLst>
              <a:ext uri="{FF2B5EF4-FFF2-40B4-BE49-F238E27FC236}">
                <a16:creationId xmlns:a16="http://schemas.microsoft.com/office/drawing/2014/main" id="{F9DFF676-DC19-2742-A699-33571C7DEA81}"/>
              </a:ext>
            </a:extLst>
          </p:cNvPr>
          <p:cNvSpPr>
            <a:spLocks noGrp="1"/>
          </p:cNvSpPr>
          <p:nvPr>
            <p:ph type="body" sz="quarter" idx="12" hasCustomPrompt="1"/>
          </p:nvPr>
        </p:nvSpPr>
        <p:spPr>
          <a:xfrm>
            <a:off x="1691680" y="4259499"/>
            <a:ext cx="6696744" cy="53634"/>
          </a:xfrm>
          <a:prstGeom prst="rect">
            <a:avLst/>
          </a:prstGeom>
        </p:spPr>
        <p:txBody>
          <a:bodyPr/>
          <a:lstStyle>
            <a:lvl1pPr>
              <a:buNone/>
              <a:defRPr sz="1200" b="0" i="0">
                <a:solidFill>
                  <a:schemeClr val="bg1"/>
                </a:solidFill>
                <a:latin typeface="Arial" panose="020B0604020202020204" pitchFamily="34" charset="0"/>
                <a:cs typeface="Arial" pitchFamily="34" charset="0"/>
              </a:defRPr>
            </a:lvl1pPr>
            <a:lvl2pPr>
              <a:defRPr sz="1600">
                <a:solidFill>
                  <a:srgbClr val="50555A"/>
                </a:solidFill>
                <a:latin typeface="Arial" pitchFamily="34" charset="0"/>
                <a:cs typeface="Arial" pitchFamily="34" charset="0"/>
              </a:defRPr>
            </a:lvl2pPr>
            <a:lvl3pPr>
              <a:defRPr sz="1600">
                <a:solidFill>
                  <a:srgbClr val="50555A"/>
                </a:solidFill>
                <a:latin typeface="Arial" pitchFamily="34" charset="0"/>
                <a:cs typeface="Arial" pitchFamily="34" charset="0"/>
              </a:defRPr>
            </a:lvl3pPr>
            <a:lvl4pPr>
              <a:defRPr sz="1600">
                <a:solidFill>
                  <a:srgbClr val="50555A"/>
                </a:solidFill>
                <a:latin typeface="Arial" pitchFamily="34" charset="0"/>
                <a:cs typeface="Arial" pitchFamily="34" charset="0"/>
              </a:defRPr>
            </a:lvl4pPr>
            <a:lvl5pPr>
              <a:defRPr sz="1600">
                <a:solidFill>
                  <a:srgbClr val="50555A"/>
                </a:solidFill>
                <a:latin typeface="Arial" pitchFamily="34" charset="0"/>
                <a:cs typeface="Arial" pitchFamily="34" charset="0"/>
              </a:defRPr>
            </a:lvl5pPr>
          </a:lstStyle>
          <a:p>
            <a:pPr lvl="0"/>
            <a:r>
              <a:rPr lang="it-IT" dirty="0" err="1"/>
              <a:t>gg.mm.aaaa</a:t>
            </a:r>
            <a:r>
              <a:rPr lang="it-IT" dirty="0"/>
              <a:t> – clic to </a:t>
            </a:r>
            <a:r>
              <a:rPr lang="it-IT" dirty="0" err="1"/>
              <a:t>edit</a:t>
            </a:r>
            <a:r>
              <a:rPr lang="it-IT" dirty="0"/>
              <a:t> the date</a:t>
            </a:r>
          </a:p>
        </p:txBody>
      </p:sp>
    </p:spTree>
    <p:extLst>
      <p:ext uri="{BB962C8B-B14F-4D97-AF65-F5344CB8AC3E}">
        <p14:creationId xmlns:p14="http://schemas.microsoft.com/office/powerpoint/2010/main" val="4243681542"/>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2" name="Picture 1" descr="AIDEO_WS_PPT.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2857"/>
          </a:xfrm>
          <a:prstGeom prst="rect">
            <a:avLst/>
          </a:prstGeom>
        </p:spPr>
      </p:pic>
      <p:sp>
        <p:nvSpPr>
          <p:cNvPr id="56323" name="Rectangle 2"/>
          <p:cNvSpPr>
            <a:spLocks noGrp="1" noChangeArrowheads="1"/>
          </p:cNvSpPr>
          <p:nvPr>
            <p:ph type="subTitle" idx="1"/>
          </p:nvPr>
        </p:nvSpPr>
        <p:spPr>
          <a:xfrm>
            <a:off x="395861" y="3392586"/>
            <a:ext cx="7948800" cy="421975"/>
          </a:xfrm>
        </p:spPr>
        <p:txBody>
          <a:bodyPr wrap="square">
            <a:spAutoFit/>
          </a:bodyPr>
          <a:lstStyle>
            <a:lvl1pPr marL="0" indent="0">
              <a:buFont typeface="Verdana" pitchFamily="34" charset="0"/>
              <a:buNone/>
              <a:defRPr sz="1800">
                <a:solidFill>
                  <a:srgbClr val="FFFFFF"/>
                </a:solidFill>
              </a:defRPr>
            </a:lvl1pPr>
          </a:lstStyle>
          <a:p>
            <a:pPr lvl="0"/>
            <a:r>
              <a:rPr lang="en-US" noProof="0" dirty="0"/>
              <a:t>Click to edit Master subtitle style</a:t>
            </a:r>
            <a:endParaRPr lang="en-GB" noProof="0" dirty="0"/>
          </a:p>
        </p:txBody>
      </p:sp>
      <p:sp>
        <p:nvSpPr>
          <p:cNvPr id="56347" name="Text Box 27"/>
          <p:cNvSpPr txBox="1">
            <a:spLocks noChangeArrowheads="1"/>
          </p:cNvSpPr>
          <p:nvPr userDrawn="1"/>
        </p:nvSpPr>
        <p:spPr bwMode="auto">
          <a:xfrm>
            <a:off x="631825" y="4822032"/>
            <a:ext cx="5016500"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endParaRPr lang="en-GB" sz="800" noProof="0" dirty="0"/>
          </a:p>
        </p:txBody>
      </p:sp>
      <p:sp>
        <p:nvSpPr>
          <p:cNvPr id="10" name="Text Box 58"/>
          <p:cNvSpPr txBox="1">
            <a:spLocks noChangeArrowheads="1"/>
          </p:cNvSpPr>
          <p:nvPr userDrawn="1"/>
        </p:nvSpPr>
        <p:spPr bwMode="auto">
          <a:xfrm>
            <a:off x="162824" y="4571668"/>
            <a:ext cx="5016500" cy="214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anchor="b">
            <a:spAutoFit/>
          </a:bodyPr>
          <a:lstStyle/>
          <a:p>
            <a:pPr algn="l">
              <a:spcBef>
                <a:spcPct val="50000"/>
              </a:spcBef>
            </a:pPr>
            <a:r>
              <a:rPr lang="en-US" sz="800" noProof="0">
                <a:solidFill>
                  <a:schemeClr val="bg1">
                    <a:lumMod val="85000"/>
                  </a:schemeClr>
                </a:solidFill>
              </a:rPr>
              <a:t>ESA UNCLASSIFIED - For Official Use</a:t>
            </a:r>
            <a:endParaRPr lang="en-GB" sz="800" noProof="0" dirty="0">
              <a:solidFill>
                <a:schemeClr val="bg1">
                  <a:lumMod val="85000"/>
                </a:schemeClr>
              </a:solidFill>
            </a:endParaRPr>
          </a:p>
        </p:txBody>
      </p:sp>
      <p:pic>
        <p:nvPicPr>
          <p:cNvPr id="35" name="Picture 34"/>
          <p:cNvPicPr>
            <a:picLocks noChangeAspect="1"/>
          </p:cNvPicPr>
          <p:nvPr userDrawn="1"/>
        </p:nvPicPr>
        <p:blipFill rotWithShape="1">
          <a:blip r:embed="rId3" cstate="print">
            <a:extLst>
              <a:ext uri="{28A0092B-C50C-407E-A947-70E740481C1C}">
                <a14:useLocalDpi xmlns:a14="http://schemas.microsoft.com/office/drawing/2010/main" val="0"/>
              </a:ext>
            </a:extLst>
          </a:blip>
          <a:srcRect t="83098" b="-5313"/>
          <a:stretch/>
        </p:blipFill>
        <p:spPr>
          <a:xfrm>
            <a:off x="7790400" y="4899600"/>
            <a:ext cx="1196912" cy="144000"/>
          </a:xfrm>
          <a:prstGeom prst="rect">
            <a:avLst/>
          </a:prstGeom>
        </p:spPr>
      </p:pic>
      <p:cxnSp>
        <p:nvCxnSpPr>
          <p:cNvPr id="36" name="Straight Connector 35"/>
          <p:cNvCxnSpPr/>
          <p:nvPr userDrawn="1"/>
        </p:nvCxnSpPr>
        <p:spPr>
          <a:xfrm>
            <a:off x="165932"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62" name="Group 61"/>
          <p:cNvGrpSpPr/>
          <p:nvPr userDrawn="1"/>
        </p:nvGrpSpPr>
        <p:grpSpPr>
          <a:xfrm>
            <a:off x="172269" y="4908007"/>
            <a:ext cx="6826666" cy="111519"/>
            <a:chOff x="172269" y="6621494"/>
            <a:chExt cx="6826666" cy="111519"/>
          </a:xfrm>
        </p:grpSpPr>
        <p:pic>
          <p:nvPicPr>
            <p:cNvPr id="63" name="Picture 62" descr="at.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64" name="Picture 63" descr="be.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65" name="Picture 64" descr="ca.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66" name="Picture 65" descr="ch.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67" name="Picture 66" descr="cz.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68" name="Picture 67" descr="de.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69" name="Picture 68" descr="dk.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70" name="Picture 69" descr="ee.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71" name="Picture 70" descr="es.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72" name="Picture 71" descr="fi.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73" name="Picture 72" descr="fr.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74" name="Picture 73" descr="g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75" name="Picture 74" descr="hu.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76" name="Picture 75" descr="ie.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77" name="Picture 76" descr="it.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78" name="Picture 77" descr="lu.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79" name="Picture 78" descr="nl.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80" name="Picture 79" descr="no.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81" name="Picture 80" descr="pl.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82" name="Picture 81" descr="pt.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83" name="Picture 82" descr="ro.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84" name="Picture 83" descr="se.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85" name="Picture 84" descr="uk.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86" name="Picture 85" descr="si.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spTree>
    <p:extLst>
      <p:ext uri="{BB962C8B-B14F-4D97-AF65-F5344CB8AC3E}">
        <p14:creationId xmlns:p14="http://schemas.microsoft.com/office/powerpoint/2010/main" val="802123414"/>
      </p:ext>
    </p:extLst>
  </p:cSld>
  <p:clrMapOvr>
    <a:masterClrMapping/>
  </p:clrMapOvr>
  <p:hf sldNum="0" hd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idx="1"/>
          </p:nvPr>
        </p:nvSpPr>
        <p:spPr/>
        <p:txBody>
          <a:bodyPr/>
          <a:lstStyle>
            <a:lvl1pPr marL="0">
              <a:defRPr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dirty="0"/>
          </a:p>
        </p:txBody>
      </p:sp>
    </p:spTree>
    <p:extLst>
      <p:ext uri="{BB962C8B-B14F-4D97-AF65-F5344CB8AC3E}">
        <p14:creationId xmlns:p14="http://schemas.microsoft.com/office/powerpoint/2010/main" val="35486133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62"/>
            <a:ext cx="7789050" cy="1323439"/>
          </a:xfrm>
        </p:spPr>
        <p:txBody>
          <a:bodyPr anchor="t"/>
          <a:lstStyle>
            <a:lvl1pPr algn="l">
              <a:defRPr sz="4000" b="0" cap="all">
                <a:solidFill>
                  <a:srgbClr val="0098DB"/>
                </a:solidFill>
              </a:defRPr>
            </a:lvl1pPr>
          </a:lstStyle>
          <a:p>
            <a:r>
              <a:rPr lang="en-US" noProof="0"/>
              <a:t>Click to edit Master title style</a:t>
            </a:r>
            <a:endParaRPr lang="en-GB" noProof="0" dirty="0"/>
          </a:p>
        </p:txBody>
      </p:sp>
      <p:sp>
        <p:nvSpPr>
          <p:cNvPr id="3" name="Text Placeholder 2"/>
          <p:cNvSpPr>
            <a:spLocks noGrp="1"/>
          </p:cNvSpPr>
          <p:nvPr>
            <p:ph type="body" idx="1"/>
          </p:nvPr>
        </p:nvSpPr>
        <p:spPr>
          <a:xfrm>
            <a:off x="612000" y="1347221"/>
            <a:ext cx="778905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noProof="0"/>
              <a:t>Click to edit Master text styles</a:t>
            </a:r>
          </a:p>
        </p:txBody>
      </p:sp>
    </p:spTree>
    <p:extLst>
      <p:ext uri="{BB962C8B-B14F-4D97-AF65-F5344CB8AC3E}">
        <p14:creationId xmlns:p14="http://schemas.microsoft.com/office/powerpoint/2010/main" val="41261165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615950"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5780914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5" name="Text Placeholder 4"/>
          <p:cNvSpPr>
            <a:spLocks noGrp="1"/>
          </p:cNvSpPr>
          <p:nvPr>
            <p:ph type="body" sz="quarter" idx="3"/>
          </p:nvPr>
        </p:nvSpPr>
        <p:spPr>
          <a:xfrm>
            <a:off x="4645025" y="1250156"/>
            <a:ext cx="3896416" cy="371493"/>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6" name="Content Placeholder 5"/>
          <p:cNvSpPr>
            <a:spLocks noGrp="1"/>
          </p:cNvSpPr>
          <p:nvPr>
            <p:ph sz="quarter" idx="4"/>
          </p:nvPr>
        </p:nvSpPr>
        <p:spPr>
          <a:xfrm>
            <a:off x="4645026" y="1631157"/>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Content Placeholder 5"/>
          <p:cNvSpPr>
            <a:spLocks noGrp="1"/>
          </p:cNvSpPr>
          <p:nvPr>
            <p:ph sz="quarter" idx="10"/>
          </p:nvPr>
        </p:nvSpPr>
        <p:spPr>
          <a:xfrm>
            <a:off x="619200" y="1630801"/>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9" name="Title 1"/>
          <p:cNvSpPr>
            <a:spLocks noGrp="1"/>
          </p:cNvSpPr>
          <p:nvPr>
            <p:ph type="title"/>
          </p:nvPr>
        </p:nvSpPr>
        <p:spPr>
          <a:xfrm>
            <a:off x="143086" y="149150"/>
            <a:ext cx="7174846" cy="430887"/>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42080021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6" y="149150"/>
            <a:ext cx="7174846" cy="430887"/>
          </a:xfrm>
          <a:prstGeom prst="rect">
            <a:avLst/>
          </a:prstGeom>
          <a:noFill/>
          <a:ln>
            <a:noFill/>
          </a:ln>
        </p:spPr>
        <p:txBody>
          <a:bodyPr vert="horz" wrap="square" lIns="91440" tIns="45720" rIns="91440" bIns="45720"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a:t>Click to edit Master title style</a:t>
            </a:r>
            <a:endParaRPr lang="en-GB" dirty="0"/>
          </a:p>
        </p:txBody>
      </p:sp>
    </p:spTree>
    <p:extLst>
      <p:ext uri="{BB962C8B-B14F-4D97-AF65-F5344CB8AC3E}">
        <p14:creationId xmlns:p14="http://schemas.microsoft.com/office/powerpoint/2010/main" val="34923148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3" name="Title 1"/>
          <p:cNvSpPr>
            <a:spLocks noGrp="1"/>
          </p:cNvSpPr>
          <p:nvPr>
            <p:ph type="title"/>
          </p:nvPr>
        </p:nvSpPr>
        <p:spPr>
          <a:xfrm>
            <a:off x="395536" y="427687"/>
            <a:ext cx="8208912" cy="669724"/>
          </a:xfrm>
          <a:prstGeom prst="rect">
            <a:avLst/>
          </a:prstGeom>
        </p:spPr>
        <p:txBody>
          <a:bodyPr/>
          <a:lstStyle>
            <a:lvl1pPr algn="l">
              <a:defRPr sz="2400" b="1" i="0">
                <a:solidFill>
                  <a:srgbClr val="003571"/>
                </a:solidFill>
                <a:latin typeface="Arial" panose="020B0604020202020204" pitchFamily="34" charset="0"/>
                <a:cs typeface="Arial" panose="020B0604020202020204" pitchFamily="34" charset="0"/>
              </a:defRPr>
            </a:lvl1pPr>
          </a:lstStyle>
          <a:p>
            <a:r>
              <a:rPr lang="it-IT" dirty="0"/>
              <a:t>Click to </a:t>
            </a:r>
            <a:r>
              <a:rPr lang="it-IT" dirty="0" err="1"/>
              <a:t>edit</a:t>
            </a:r>
            <a:r>
              <a:rPr lang="it-IT" dirty="0"/>
              <a:t> Master </a:t>
            </a:r>
            <a:r>
              <a:rPr lang="it-IT" dirty="0" err="1"/>
              <a:t>title</a:t>
            </a:r>
            <a:r>
              <a:rPr lang="it-IT" dirty="0"/>
              <a:t> style</a:t>
            </a:r>
            <a:endParaRPr lang="en-US" dirty="0"/>
          </a:p>
        </p:txBody>
      </p:sp>
      <p:sp>
        <p:nvSpPr>
          <p:cNvPr id="14" name="Segnaposto contenuto 2"/>
          <p:cNvSpPr>
            <a:spLocks noGrp="1"/>
          </p:cNvSpPr>
          <p:nvPr>
            <p:ph idx="1"/>
          </p:nvPr>
        </p:nvSpPr>
        <p:spPr>
          <a:xfrm>
            <a:off x="395536" y="1061685"/>
            <a:ext cx="8208912" cy="3166249"/>
          </a:xfrm>
          <a:prstGeom prst="rect">
            <a:avLst/>
          </a:prstGeom>
        </p:spPr>
        <p:txBody>
          <a:bodyPr/>
          <a:lstStyle>
            <a:lvl1pPr>
              <a:buNone/>
              <a:defRPr sz="1400">
                <a:solidFill>
                  <a:schemeClr val="tx1"/>
                </a:solidFill>
                <a:latin typeface="Arial" panose="020B0604020202020204" pitchFamily="34" charset="0"/>
                <a:cs typeface="Arial" panose="020B0604020202020204" pitchFamily="34" charset="0"/>
              </a:defRPr>
            </a:lvl1pPr>
            <a:lvl2pPr>
              <a:defRPr sz="1400">
                <a:solidFill>
                  <a:schemeClr val="tx1"/>
                </a:solidFill>
                <a:latin typeface="Arial" panose="020B0604020202020204" pitchFamily="34" charset="0"/>
                <a:cs typeface="Arial" panose="020B0604020202020204" pitchFamily="34" charset="0"/>
              </a:defRPr>
            </a:lvl2pPr>
            <a:lvl3pPr>
              <a:buNone/>
              <a:defRPr sz="1400">
                <a:solidFill>
                  <a:schemeClr val="tx1"/>
                </a:solidFill>
                <a:latin typeface="Arial" panose="020B0604020202020204" pitchFamily="34" charset="0"/>
                <a:cs typeface="Arial" panose="020B0604020202020204" pitchFamily="34" charset="0"/>
              </a:defRPr>
            </a:lvl3pPr>
            <a:lvl4pPr>
              <a:defRPr sz="1400">
                <a:solidFill>
                  <a:schemeClr val="tx1"/>
                </a:solidFill>
                <a:latin typeface="Arial" panose="020B0604020202020204" pitchFamily="34" charset="0"/>
                <a:cs typeface="Arial" panose="020B0604020202020204" pitchFamily="34" charset="0"/>
              </a:defRPr>
            </a:lvl4pPr>
            <a:lvl5pPr>
              <a:defRPr sz="1400">
                <a:solidFill>
                  <a:schemeClr val="tx1"/>
                </a:solidFill>
                <a:latin typeface="Arial" panose="020B0604020202020204" pitchFamily="34" charset="0"/>
                <a:cs typeface="Arial" panose="020B0604020202020204" pitchFamily="34" charset="0"/>
              </a:defRPr>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5" name="Text Placeholder 2"/>
          <p:cNvSpPr>
            <a:spLocks noGrp="1"/>
          </p:cNvSpPr>
          <p:nvPr>
            <p:ph type="body" idx="11"/>
          </p:nvPr>
        </p:nvSpPr>
        <p:spPr>
          <a:xfrm>
            <a:off x="5292080" y="4729190"/>
            <a:ext cx="3384376" cy="265760"/>
          </a:xfrm>
          <a:prstGeom prst="rect">
            <a:avLst/>
          </a:prstGeom>
        </p:spPr>
        <p:txBody>
          <a:bodyPr lIns="0" bIns="0" anchor="b">
            <a:normAutofit/>
          </a:bodyPr>
          <a:lstStyle>
            <a:lvl1pPr marL="0" indent="0" algn="r">
              <a:spcBef>
                <a:spcPts val="0"/>
              </a:spcBef>
              <a:buNone/>
              <a:defRPr sz="900" b="0" i="0">
                <a:solidFill>
                  <a:srgbClr val="00357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Click to </a:t>
            </a:r>
            <a:r>
              <a:rPr lang="it-IT" dirty="0" err="1"/>
              <a:t>edit</a:t>
            </a:r>
            <a:r>
              <a:rPr lang="it-IT" dirty="0"/>
              <a:t> Master text </a:t>
            </a:r>
            <a:r>
              <a:rPr lang="it-IT" dirty="0" err="1"/>
              <a:t>styles</a:t>
            </a:r>
            <a:endParaRPr lang="it-IT"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8063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3" y="1250157"/>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Placeholder 3"/>
          <p:cNvSpPr>
            <a:spLocks noGrp="1"/>
          </p:cNvSpPr>
          <p:nvPr>
            <p:ph type="body" sz="half" idx="2"/>
          </p:nvPr>
        </p:nvSpPr>
        <p:spPr>
          <a:xfrm>
            <a:off x="619125" y="1250101"/>
            <a:ext cx="2846388" cy="32432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
        <p:nvSpPr>
          <p:cNvPr id="5" name="Title 1"/>
          <p:cNvSpPr>
            <a:spLocks noGrp="1"/>
          </p:cNvSpPr>
          <p:nvPr>
            <p:ph type="title"/>
          </p:nvPr>
        </p:nvSpPr>
        <p:spPr>
          <a:xfrm>
            <a:off x="143086" y="149150"/>
            <a:ext cx="7174846" cy="430887"/>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15408088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4872"/>
            <a:ext cx="5932800" cy="307777"/>
          </a:xfrm>
        </p:spPr>
        <p:txBody>
          <a:bodyPr anchor="b"/>
          <a:lstStyle>
            <a:lvl1pPr algn="l">
              <a:defRPr sz="1400" b="1"/>
            </a:lvl1pPr>
          </a:lstStyle>
          <a:p>
            <a:r>
              <a:rPr lang="en-US" noProof="0"/>
              <a:t>Click to edit Master title style</a:t>
            </a:r>
            <a:endParaRPr lang="en-GB" noProof="0"/>
          </a:p>
        </p:txBody>
      </p:sp>
      <p:sp>
        <p:nvSpPr>
          <p:cNvPr id="3" name="Picture Placeholder 2"/>
          <p:cNvSpPr>
            <a:spLocks noGrp="1"/>
          </p:cNvSpPr>
          <p:nvPr>
            <p:ph type="pic" idx="1"/>
          </p:nvPr>
        </p:nvSpPr>
        <p:spPr>
          <a:xfrm>
            <a:off x="1601787" y="1250156"/>
            <a:ext cx="5932488" cy="2543176"/>
          </a:xfrm>
        </p:spPr>
        <p:txBody>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sp>
        <p:nvSpPr>
          <p:cNvPr id="4" name="Text Placeholder 3"/>
          <p:cNvSpPr>
            <a:spLocks noGrp="1"/>
          </p:cNvSpPr>
          <p:nvPr>
            <p:ph type="body" sz="half" idx="2"/>
          </p:nvPr>
        </p:nvSpPr>
        <p:spPr>
          <a:xfrm>
            <a:off x="1602000" y="4029076"/>
            <a:ext cx="5932800" cy="46434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Tree>
    <p:extLst>
      <p:ext uri="{BB962C8B-B14F-4D97-AF65-F5344CB8AC3E}">
        <p14:creationId xmlns:p14="http://schemas.microsoft.com/office/powerpoint/2010/main" val="38390772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Segnaposto immagine 5"/>
          <p:cNvSpPr>
            <a:spLocks noGrp="1"/>
          </p:cNvSpPr>
          <p:nvPr>
            <p:ph type="pic" sz="quarter" idx="11"/>
          </p:nvPr>
        </p:nvSpPr>
        <p:spPr>
          <a:xfrm>
            <a:off x="468312" y="1059583"/>
            <a:ext cx="3851207" cy="3168352"/>
          </a:xfrm>
          <a:prstGeom prst="rect">
            <a:avLst/>
          </a:prstGeom>
        </p:spPr>
        <p:txBody>
          <a:bodyPr/>
          <a:lstStyle>
            <a:lvl1pPr>
              <a:buNone/>
              <a:defRPr sz="1400">
                <a:solidFill>
                  <a:schemeClr val="tx1"/>
                </a:solidFill>
                <a:latin typeface="Arial" panose="020B0604020202020204" pitchFamily="34" charset="0"/>
                <a:cs typeface="Arial" panose="020B0604020202020204" pitchFamily="34" charset="0"/>
              </a:defRPr>
            </a:lvl1pPr>
          </a:lstStyle>
          <a:p>
            <a:pPr lvl="0"/>
            <a:endParaRPr lang="it-IT" noProof="0" dirty="0"/>
          </a:p>
        </p:txBody>
      </p:sp>
      <p:sp>
        <p:nvSpPr>
          <p:cNvPr id="7" name="Segnaposto contenuto 2"/>
          <p:cNvSpPr>
            <a:spLocks noGrp="1"/>
          </p:cNvSpPr>
          <p:nvPr>
            <p:ph idx="1"/>
          </p:nvPr>
        </p:nvSpPr>
        <p:spPr>
          <a:xfrm>
            <a:off x="4439616" y="1059583"/>
            <a:ext cx="4236072" cy="3168351"/>
          </a:xfrm>
          <a:prstGeom prst="rect">
            <a:avLst/>
          </a:prstGeom>
        </p:spPr>
        <p:txBody>
          <a:bodyPr/>
          <a:lstStyle>
            <a:lvl1pPr>
              <a:buNone/>
              <a:defRPr sz="1400">
                <a:solidFill>
                  <a:schemeClr val="tx1"/>
                </a:solidFill>
                <a:latin typeface="Arial" panose="020B0604020202020204" pitchFamily="34" charset="0"/>
                <a:cs typeface="Arial" panose="020B0604020202020204" pitchFamily="34" charset="0"/>
              </a:defRPr>
            </a:lvl1pPr>
            <a:lvl2pPr>
              <a:defRPr sz="1400">
                <a:solidFill>
                  <a:schemeClr val="tx1"/>
                </a:solidFill>
                <a:latin typeface="Arial" panose="020B0604020202020204" pitchFamily="34" charset="0"/>
                <a:cs typeface="Arial" panose="020B0604020202020204" pitchFamily="34" charset="0"/>
              </a:defRPr>
            </a:lvl2pPr>
            <a:lvl3pPr>
              <a:buNone/>
              <a:defRPr sz="1400">
                <a:solidFill>
                  <a:schemeClr val="tx1"/>
                </a:solidFill>
                <a:latin typeface="Arial" panose="020B0604020202020204" pitchFamily="34" charset="0"/>
                <a:cs typeface="Arial" panose="020B0604020202020204" pitchFamily="34" charset="0"/>
              </a:defRPr>
            </a:lvl3pPr>
            <a:lvl4pPr>
              <a:defRPr sz="1400">
                <a:solidFill>
                  <a:schemeClr val="tx1"/>
                </a:solidFill>
                <a:latin typeface="Arial" panose="020B0604020202020204" pitchFamily="34" charset="0"/>
                <a:cs typeface="Arial" panose="020B0604020202020204" pitchFamily="34" charset="0"/>
              </a:defRPr>
            </a:lvl4pPr>
            <a:lvl5pPr>
              <a:defRPr sz="1400">
                <a:solidFill>
                  <a:schemeClr val="tx1"/>
                </a:solidFill>
                <a:latin typeface="Arial" panose="020B0604020202020204" pitchFamily="34" charset="0"/>
                <a:cs typeface="Arial" panose="020B0604020202020204" pitchFamily="34" charset="0"/>
              </a:defRPr>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9" name="Text Placeholder 2"/>
          <p:cNvSpPr>
            <a:spLocks noGrp="1"/>
          </p:cNvSpPr>
          <p:nvPr>
            <p:ph type="body" idx="12"/>
          </p:nvPr>
        </p:nvSpPr>
        <p:spPr>
          <a:xfrm>
            <a:off x="4511624" y="4729190"/>
            <a:ext cx="4164831" cy="265760"/>
          </a:xfrm>
          <a:prstGeom prst="rect">
            <a:avLst/>
          </a:prstGeom>
        </p:spPr>
        <p:txBody>
          <a:bodyPr lIns="0" bIns="0" anchor="b">
            <a:normAutofit/>
          </a:bodyPr>
          <a:lstStyle>
            <a:lvl1pPr marL="0" indent="0" algn="r">
              <a:spcBef>
                <a:spcPts val="0"/>
              </a:spcBef>
              <a:buNone/>
              <a:defRPr sz="900" b="0" i="0">
                <a:solidFill>
                  <a:srgbClr val="00357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Click to </a:t>
            </a:r>
            <a:r>
              <a:rPr lang="it-IT" dirty="0" err="1"/>
              <a:t>edit</a:t>
            </a:r>
            <a:r>
              <a:rPr lang="it-IT" dirty="0"/>
              <a:t> Master text </a:t>
            </a:r>
            <a:r>
              <a:rPr lang="it-IT" dirty="0" err="1"/>
              <a:t>styles</a:t>
            </a:r>
            <a:endParaRPr lang="it-IT" dirty="0"/>
          </a:p>
        </p:txBody>
      </p:sp>
      <p:sp>
        <p:nvSpPr>
          <p:cNvPr id="10" name="Text Placeholder 2">
            <a:extLst>
              <a:ext uri="{FF2B5EF4-FFF2-40B4-BE49-F238E27FC236}">
                <a16:creationId xmlns:a16="http://schemas.microsoft.com/office/drawing/2014/main" id="{57F983FB-23E6-6B4A-9367-BFCFAC3C07E7}"/>
              </a:ext>
            </a:extLst>
          </p:cNvPr>
          <p:cNvSpPr>
            <a:spLocks noGrp="1"/>
          </p:cNvSpPr>
          <p:nvPr>
            <p:ph type="body" idx="15" hasCustomPrompt="1"/>
          </p:nvPr>
        </p:nvSpPr>
        <p:spPr>
          <a:xfrm>
            <a:off x="468314" y="4227934"/>
            <a:ext cx="8208142" cy="207925"/>
          </a:xfrm>
          <a:prstGeom prst="rect">
            <a:avLst/>
          </a:prstGeom>
        </p:spPr>
        <p:txBody>
          <a:bodyPr lIns="0" bIns="0" anchor="b">
            <a:normAutofit/>
          </a:bodyPr>
          <a:lstStyle>
            <a:lvl1pPr marL="0" indent="0" algn="l">
              <a:spcBef>
                <a:spcPts val="0"/>
              </a:spcBef>
              <a:buNone/>
              <a:defRPr sz="900" b="0" i="1">
                <a:solidFill>
                  <a:srgbClr val="00357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Click to </a:t>
            </a:r>
            <a:r>
              <a:rPr lang="it-IT" dirty="0" err="1"/>
              <a:t>edit</a:t>
            </a:r>
            <a:r>
              <a:rPr lang="it-IT" dirty="0"/>
              <a:t> </a:t>
            </a:r>
            <a:r>
              <a:rPr lang="it-IT" dirty="0" err="1"/>
              <a:t>caption</a:t>
            </a:r>
            <a:r>
              <a:rPr lang="it-IT" dirty="0"/>
              <a:t> text</a:t>
            </a:r>
          </a:p>
        </p:txBody>
      </p:sp>
      <p:sp>
        <p:nvSpPr>
          <p:cNvPr id="11" name="Title 1">
            <a:extLst>
              <a:ext uri="{FF2B5EF4-FFF2-40B4-BE49-F238E27FC236}">
                <a16:creationId xmlns:a16="http://schemas.microsoft.com/office/drawing/2014/main" id="{6E54DC80-9607-824A-8A33-939869FE40CA}"/>
              </a:ext>
            </a:extLst>
          </p:cNvPr>
          <p:cNvSpPr>
            <a:spLocks noGrp="1"/>
          </p:cNvSpPr>
          <p:nvPr>
            <p:ph type="title"/>
          </p:nvPr>
        </p:nvSpPr>
        <p:spPr>
          <a:xfrm>
            <a:off x="395536" y="427687"/>
            <a:ext cx="8208912" cy="669724"/>
          </a:xfrm>
          <a:prstGeom prst="rect">
            <a:avLst/>
          </a:prstGeom>
        </p:spPr>
        <p:txBody>
          <a:bodyPr/>
          <a:lstStyle>
            <a:lvl1pPr algn="l">
              <a:defRPr sz="2400" b="1" i="0">
                <a:solidFill>
                  <a:srgbClr val="003571"/>
                </a:solidFill>
                <a:latin typeface="Arial" panose="020B0604020202020204" pitchFamily="34" charset="0"/>
                <a:cs typeface="Arial" panose="020B0604020202020204" pitchFamily="34" charset="0"/>
              </a:defRPr>
            </a:lvl1pPr>
          </a:lstStyle>
          <a:p>
            <a:r>
              <a:rPr lang="it-IT" dirty="0"/>
              <a:t>Click to </a:t>
            </a:r>
            <a:r>
              <a:rPr lang="it-IT" dirty="0" err="1"/>
              <a:t>edit</a:t>
            </a:r>
            <a:r>
              <a:rPr lang="it-IT" dirty="0"/>
              <a:t> Master </a:t>
            </a:r>
            <a:r>
              <a:rPr lang="it-IT" dirty="0" err="1"/>
              <a:t>title</a:t>
            </a:r>
            <a:r>
              <a:rPr lang="it-IT" dirty="0"/>
              <a:t> style</a:t>
            </a:r>
            <a:endParaRPr lang="en-US" dirty="0"/>
          </a:p>
        </p:txBody>
      </p:sp>
    </p:spTree>
  </p:cSld>
  <p:clrMapOvr>
    <a:masterClrMapping/>
  </p:clrMapOvr>
  <p:extLst>
    <p:ext uri="{DCECCB84-F9BA-43D5-87BE-67443E8EF086}">
      <p15:sldGuideLst xmlns:p15="http://schemas.microsoft.com/office/powerpoint/2012/main">
        <p15:guide id="1" pos="295" userDrawn="1">
          <p15:clr>
            <a:srgbClr val="FBAE40"/>
          </p15:clr>
        </p15:guide>
        <p15:guide id="2" pos="546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6" name="Segnaposto immagine 5"/>
          <p:cNvSpPr>
            <a:spLocks noGrp="1"/>
          </p:cNvSpPr>
          <p:nvPr>
            <p:ph type="pic" sz="quarter" idx="11"/>
          </p:nvPr>
        </p:nvSpPr>
        <p:spPr>
          <a:xfrm>
            <a:off x="468312" y="1599642"/>
            <a:ext cx="3995222" cy="2628293"/>
          </a:xfrm>
          <a:prstGeom prst="rect">
            <a:avLst/>
          </a:prstGeom>
        </p:spPr>
        <p:txBody>
          <a:bodyPr/>
          <a:lstStyle>
            <a:lvl1pPr>
              <a:buNone/>
              <a:defRPr sz="1400">
                <a:solidFill>
                  <a:schemeClr val="tx1"/>
                </a:solidFill>
                <a:latin typeface="Arial" panose="020B0604020202020204" pitchFamily="34" charset="0"/>
                <a:cs typeface="Arial" panose="020B0604020202020204" pitchFamily="34" charset="0"/>
              </a:defRPr>
            </a:lvl1pPr>
          </a:lstStyle>
          <a:p>
            <a:pPr lvl="0"/>
            <a:endParaRPr lang="it-IT" noProof="0" dirty="0"/>
          </a:p>
        </p:txBody>
      </p:sp>
      <p:sp>
        <p:nvSpPr>
          <p:cNvPr id="7" name="Segnaposto contenuto 2"/>
          <p:cNvSpPr>
            <a:spLocks noGrp="1"/>
          </p:cNvSpPr>
          <p:nvPr>
            <p:ph idx="1"/>
          </p:nvPr>
        </p:nvSpPr>
        <p:spPr>
          <a:xfrm>
            <a:off x="4664907" y="1599642"/>
            <a:ext cx="4020816" cy="2628293"/>
          </a:xfrm>
          <a:prstGeom prst="rect">
            <a:avLst/>
          </a:prstGeom>
        </p:spPr>
        <p:txBody>
          <a:bodyPr/>
          <a:lstStyle>
            <a:lvl1pPr>
              <a:buNone/>
              <a:defRPr sz="1400">
                <a:solidFill>
                  <a:schemeClr val="tx1"/>
                </a:solidFill>
                <a:latin typeface="Arial" panose="020B0604020202020204" pitchFamily="34" charset="0"/>
                <a:cs typeface="Arial" panose="020B0604020202020204" pitchFamily="34" charset="0"/>
              </a:defRPr>
            </a:lvl1pPr>
            <a:lvl2pPr>
              <a:defRPr sz="1400">
                <a:solidFill>
                  <a:schemeClr val="tx1"/>
                </a:solidFill>
                <a:latin typeface="Arial" panose="020B0604020202020204" pitchFamily="34" charset="0"/>
                <a:cs typeface="Arial" panose="020B0604020202020204" pitchFamily="34" charset="0"/>
              </a:defRPr>
            </a:lvl2pPr>
            <a:lvl3pPr>
              <a:buNone/>
              <a:defRPr sz="1400">
                <a:solidFill>
                  <a:schemeClr val="tx1"/>
                </a:solidFill>
                <a:latin typeface="Arial" panose="020B0604020202020204" pitchFamily="34" charset="0"/>
                <a:cs typeface="Arial" panose="020B0604020202020204" pitchFamily="34" charset="0"/>
              </a:defRPr>
            </a:lvl3pPr>
            <a:lvl4pPr>
              <a:defRPr sz="1400">
                <a:solidFill>
                  <a:schemeClr val="tx1"/>
                </a:solidFill>
                <a:latin typeface="Arial" panose="020B0604020202020204" pitchFamily="34" charset="0"/>
                <a:cs typeface="Arial" panose="020B0604020202020204" pitchFamily="34" charset="0"/>
              </a:defRPr>
            </a:lvl4pPr>
            <a:lvl5pPr>
              <a:defRPr sz="1400">
                <a:solidFill>
                  <a:schemeClr val="tx1"/>
                </a:solidFill>
                <a:latin typeface="Arial" panose="020B0604020202020204" pitchFamily="34" charset="0"/>
                <a:cs typeface="Arial" panose="020B0604020202020204" pitchFamily="34" charset="0"/>
              </a:defRPr>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13" name="Segnaposto testo 3"/>
          <p:cNvSpPr>
            <a:spLocks noGrp="1"/>
          </p:cNvSpPr>
          <p:nvPr>
            <p:ph type="body" sz="half" idx="2"/>
          </p:nvPr>
        </p:nvSpPr>
        <p:spPr>
          <a:xfrm>
            <a:off x="395534" y="1275606"/>
            <a:ext cx="8290189" cy="243000"/>
          </a:xfrm>
          <a:prstGeom prst="rect">
            <a:avLst/>
          </a:prstGeom>
        </p:spPr>
        <p:txBody>
          <a:bodyPr/>
          <a:lstStyle>
            <a:lvl1pPr marL="0" indent="0">
              <a:buNone/>
              <a:defRPr sz="1200">
                <a:solidFill>
                  <a:schemeClr val="tx1"/>
                </a:solidFill>
                <a:latin typeface="Arial" panose="020B0604020202020204" pitchFamily="34" charset="0"/>
                <a:cs typeface="Arial" panose="020B0604020202020204" pitchFamily="34" charset="0"/>
              </a:defRPr>
            </a:lvl1pPr>
            <a:lvl2pPr marL="456720" indent="0">
              <a:buNone/>
              <a:defRPr sz="1200"/>
            </a:lvl2pPr>
            <a:lvl3pPr marL="913432" indent="0">
              <a:buNone/>
              <a:defRPr sz="1000"/>
            </a:lvl3pPr>
            <a:lvl4pPr marL="1370147" indent="0">
              <a:buNone/>
              <a:defRPr sz="900"/>
            </a:lvl4pPr>
            <a:lvl5pPr marL="1826862" indent="0">
              <a:buNone/>
              <a:defRPr sz="900"/>
            </a:lvl5pPr>
            <a:lvl6pPr marL="2283579" indent="0">
              <a:buNone/>
              <a:defRPr sz="900"/>
            </a:lvl6pPr>
            <a:lvl7pPr marL="2740294" indent="0">
              <a:buNone/>
              <a:defRPr sz="900"/>
            </a:lvl7pPr>
            <a:lvl8pPr marL="3197010" indent="0">
              <a:buNone/>
              <a:defRPr sz="900"/>
            </a:lvl8pPr>
            <a:lvl9pPr marL="3653726" indent="0">
              <a:buNone/>
              <a:defRPr sz="900"/>
            </a:lvl9pPr>
          </a:lstStyle>
          <a:p>
            <a:pPr lvl="0"/>
            <a:r>
              <a:rPr lang="en-US" dirty="0"/>
              <a:t>Click to edit Master text styles</a:t>
            </a:r>
          </a:p>
        </p:txBody>
      </p:sp>
      <p:sp>
        <p:nvSpPr>
          <p:cNvPr id="14" name="Text Placeholder 12"/>
          <p:cNvSpPr>
            <a:spLocks noGrp="1"/>
          </p:cNvSpPr>
          <p:nvPr>
            <p:ph type="body" sz="quarter" idx="14"/>
          </p:nvPr>
        </p:nvSpPr>
        <p:spPr>
          <a:xfrm>
            <a:off x="395534" y="959294"/>
            <a:ext cx="8290189"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0" indent="0">
              <a:buNone/>
              <a:defRPr lang="en-US" sz="1600" b="1" i="1" smtClean="0">
                <a:solidFill>
                  <a:srgbClr val="007FBA"/>
                </a:solidFill>
                <a:latin typeface="Arial" panose="020B0604020202020204" pitchFamily="34" charset="0"/>
                <a:cs typeface="Arial" panose="020B0604020202020204" pitchFamily="34" charset="0"/>
              </a:defRPr>
            </a:lvl1pPr>
            <a:lvl2pPr>
              <a:defRPr lang="en-US" sz="4400" smtClean="0">
                <a:latin typeface="Calibri" pitchFamily="34" charset="0"/>
              </a:defRPr>
            </a:lvl2pPr>
            <a:lvl3pPr>
              <a:defRPr lang="en-US" sz="4400" smtClean="0">
                <a:latin typeface="Calibri" pitchFamily="34" charset="0"/>
              </a:defRPr>
            </a:lvl3pPr>
            <a:lvl4pPr>
              <a:defRPr lang="en-US" sz="4400" smtClean="0">
                <a:latin typeface="Calibri" pitchFamily="34" charset="0"/>
              </a:defRPr>
            </a:lvl4pPr>
            <a:lvl5pPr>
              <a:defRPr lang="it-IT" sz="4400">
                <a:latin typeface="Calibri" pitchFamily="34" charset="0"/>
              </a:defRPr>
            </a:lvl5pPr>
          </a:lstStyle>
          <a:p>
            <a:pPr lvl="0"/>
            <a:r>
              <a:rPr lang="it-IT" dirty="0"/>
              <a:t>Click to </a:t>
            </a:r>
            <a:r>
              <a:rPr lang="it-IT" dirty="0" err="1"/>
              <a:t>edit</a:t>
            </a:r>
            <a:r>
              <a:rPr lang="it-IT" dirty="0"/>
              <a:t> Master text </a:t>
            </a:r>
            <a:r>
              <a:rPr lang="it-IT" dirty="0" err="1"/>
              <a:t>styles</a:t>
            </a:r>
            <a:endParaRPr lang="it-IT" dirty="0"/>
          </a:p>
        </p:txBody>
      </p:sp>
      <p:sp>
        <p:nvSpPr>
          <p:cNvPr id="8" name="Text Placeholder 2">
            <a:extLst>
              <a:ext uri="{FF2B5EF4-FFF2-40B4-BE49-F238E27FC236}">
                <a16:creationId xmlns:a16="http://schemas.microsoft.com/office/drawing/2014/main" id="{A0E4AD63-9DA3-AB41-844A-9E3E077F3272}"/>
              </a:ext>
            </a:extLst>
          </p:cNvPr>
          <p:cNvSpPr>
            <a:spLocks noGrp="1"/>
          </p:cNvSpPr>
          <p:nvPr>
            <p:ph type="body" idx="12"/>
          </p:nvPr>
        </p:nvSpPr>
        <p:spPr>
          <a:xfrm>
            <a:off x="4511624" y="4729190"/>
            <a:ext cx="4164831" cy="265760"/>
          </a:xfrm>
          <a:prstGeom prst="rect">
            <a:avLst/>
          </a:prstGeom>
        </p:spPr>
        <p:txBody>
          <a:bodyPr lIns="0" bIns="0" anchor="b">
            <a:normAutofit/>
          </a:bodyPr>
          <a:lstStyle>
            <a:lvl1pPr marL="0" indent="0" algn="r">
              <a:spcBef>
                <a:spcPts val="0"/>
              </a:spcBef>
              <a:buNone/>
              <a:defRPr sz="900" b="0" i="0">
                <a:solidFill>
                  <a:srgbClr val="00357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Click to </a:t>
            </a:r>
            <a:r>
              <a:rPr lang="it-IT" dirty="0" err="1"/>
              <a:t>edit</a:t>
            </a:r>
            <a:r>
              <a:rPr lang="it-IT" dirty="0"/>
              <a:t> Master text </a:t>
            </a:r>
            <a:r>
              <a:rPr lang="it-IT" dirty="0" err="1"/>
              <a:t>styles</a:t>
            </a:r>
            <a:endParaRPr lang="it-IT" dirty="0"/>
          </a:p>
        </p:txBody>
      </p:sp>
      <p:sp>
        <p:nvSpPr>
          <p:cNvPr id="11" name="Title 1">
            <a:extLst>
              <a:ext uri="{FF2B5EF4-FFF2-40B4-BE49-F238E27FC236}">
                <a16:creationId xmlns:a16="http://schemas.microsoft.com/office/drawing/2014/main" id="{B7F94017-0A2F-F340-80CE-6E9D51C04FC2}"/>
              </a:ext>
            </a:extLst>
          </p:cNvPr>
          <p:cNvSpPr>
            <a:spLocks noGrp="1"/>
          </p:cNvSpPr>
          <p:nvPr>
            <p:ph type="title"/>
          </p:nvPr>
        </p:nvSpPr>
        <p:spPr>
          <a:xfrm>
            <a:off x="395536" y="427687"/>
            <a:ext cx="8208912" cy="669724"/>
          </a:xfrm>
          <a:prstGeom prst="rect">
            <a:avLst/>
          </a:prstGeom>
        </p:spPr>
        <p:txBody>
          <a:bodyPr/>
          <a:lstStyle>
            <a:lvl1pPr algn="l">
              <a:defRPr sz="2400" b="1" i="0">
                <a:solidFill>
                  <a:srgbClr val="003571"/>
                </a:solidFill>
                <a:latin typeface="Arial" panose="020B0604020202020204" pitchFamily="34" charset="0"/>
                <a:cs typeface="Arial" panose="020B0604020202020204" pitchFamily="34" charset="0"/>
              </a:defRPr>
            </a:lvl1pPr>
          </a:lstStyle>
          <a:p>
            <a:r>
              <a:rPr lang="it-IT" dirty="0"/>
              <a:t>Click to </a:t>
            </a:r>
            <a:r>
              <a:rPr lang="it-IT" dirty="0" err="1"/>
              <a:t>edit</a:t>
            </a:r>
            <a:r>
              <a:rPr lang="it-IT" dirty="0"/>
              <a:t> Master </a:t>
            </a:r>
            <a:r>
              <a:rPr lang="it-IT" dirty="0" err="1"/>
              <a:t>title</a:t>
            </a:r>
            <a:r>
              <a:rPr lang="it-IT" dirty="0"/>
              <a:t> style</a:t>
            </a:r>
            <a:endParaRPr lang="en-US" dirty="0"/>
          </a:p>
        </p:txBody>
      </p:sp>
    </p:spTree>
  </p:cSld>
  <p:clrMapOvr>
    <a:masterClrMapping/>
  </p:clrMapOvr>
  <p:extLst>
    <p:ext uri="{DCECCB84-F9BA-43D5-87BE-67443E8EF086}">
      <p15:sldGuideLst xmlns:p15="http://schemas.microsoft.com/office/powerpoint/2012/main">
        <p15:guide id="1" pos="295"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Segnaposto immagine 2"/>
          <p:cNvSpPr>
            <a:spLocks noGrp="1"/>
          </p:cNvSpPr>
          <p:nvPr>
            <p:ph type="pic" idx="1"/>
          </p:nvPr>
        </p:nvSpPr>
        <p:spPr>
          <a:xfrm>
            <a:off x="468313" y="1419622"/>
            <a:ext cx="8208141" cy="2808313"/>
          </a:xfrm>
          <a:prstGeom prst="rect">
            <a:avLst/>
          </a:prstGeom>
        </p:spPr>
        <p:txBody>
          <a:bodyPr rtlCol="0">
            <a:normAutofit/>
          </a:bodyPr>
          <a:lstStyle>
            <a:lvl1pPr marL="0" indent="0">
              <a:buNone/>
              <a:defRPr sz="1400">
                <a:solidFill>
                  <a:schemeClr val="tx1"/>
                </a:solidFill>
                <a:latin typeface="Arial" panose="020B0604020202020204" pitchFamily="34" charset="0"/>
                <a:cs typeface="Arial" panose="020B0604020202020204" pitchFamily="34" charset="0"/>
              </a:defRPr>
            </a:lvl1pPr>
            <a:lvl2pPr marL="456720" indent="0">
              <a:buNone/>
              <a:defRPr sz="2800"/>
            </a:lvl2pPr>
            <a:lvl3pPr marL="913432" indent="0">
              <a:buNone/>
              <a:defRPr sz="2400"/>
            </a:lvl3pPr>
            <a:lvl4pPr marL="1370147" indent="0">
              <a:buNone/>
              <a:defRPr sz="2000"/>
            </a:lvl4pPr>
            <a:lvl5pPr marL="1826862" indent="0">
              <a:buNone/>
              <a:defRPr sz="2000"/>
            </a:lvl5pPr>
            <a:lvl6pPr marL="2283579" indent="0">
              <a:buNone/>
              <a:defRPr sz="2000"/>
            </a:lvl6pPr>
            <a:lvl7pPr marL="2740294" indent="0">
              <a:buNone/>
              <a:defRPr sz="2000"/>
            </a:lvl7pPr>
            <a:lvl8pPr marL="3197010" indent="0">
              <a:buNone/>
              <a:defRPr sz="2000"/>
            </a:lvl8pPr>
            <a:lvl9pPr marL="3653726" indent="0">
              <a:buNone/>
              <a:defRPr sz="2000"/>
            </a:lvl9pPr>
          </a:lstStyle>
          <a:p>
            <a:pPr lvl="0"/>
            <a:r>
              <a:rPr lang="en-US" noProof="0" dirty="0"/>
              <a:t>Click icon to add picture</a:t>
            </a:r>
            <a:endParaRPr lang="it-IT" noProof="0" dirty="0"/>
          </a:p>
        </p:txBody>
      </p:sp>
      <p:sp>
        <p:nvSpPr>
          <p:cNvPr id="7" name="Text Placeholder 2">
            <a:extLst>
              <a:ext uri="{FF2B5EF4-FFF2-40B4-BE49-F238E27FC236}">
                <a16:creationId xmlns:a16="http://schemas.microsoft.com/office/drawing/2014/main" id="{F32BA001-9166-7F4C-BE31-669F1296BAF8}"/>
              </a:ext>
            </a:extLst>
          </p:cNvPr>
          <p:cNvSpPr>
            <a:spLocks noGrp="1"/>
          </p:cNvSpPr>
          <p:nvPr>
            <p:ph type="body" idx="12"/>
          </p:nvPr>
        </p:nvSpPr>
        <p:spPr>
          <a:xfrm>
            <a:off x="4511624" y="4729190"/>
            <a:ext cx="4164831" cy="265760"/>
          </a:xfrm>
          <a:prstGeom prst="rect">
            <a:avLst/>
          </a:prstGeom>
        </p:spPr>
        <p:txBody>
          <a:bodyPr lIns="0" bIns="0" anchor="b">
            <a:normAutofit/>
          </a:bodyPr>
          <a:lstStyle>
            <a:lvl1pPr marL="0" indent="0" algn="r">
              <a:spcBef>
                <a:spcPts val="0"/>
              </a:spcBef>
              <a:buNone/>
              <a:defRPr sz="900" b="0" i="0">
                <a:solidFill>
                  <a:srgbClr val="00357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Click to </a:t>
            </a:r>
            <a:r>
              <a:rPr lang="it-IT" dirty="0" err="1"/>
              <a:t>edit</a:t>
            </a:r>
            <a:r>
              <a:rPr lang="it-IT" dirty="0"/>
              <a:t> Master text </a:t>
            </a:r>
            <a:r>
              <a:rPr lang="it-IT" dirty="0" err="1"/>
              <a:t>styles</a:t>
            </a:r>
            <a:endParaRPr lang="it-IT" dirty="0"/>
          </a:p>
        </p:txBody>
      </p:sp>
      <p:sp>
        <p:nvSpPr>
          <p:cNvPr id="11" name="Text Placeholder 12">
            <a:extLst>
              <a:ext uri="{FF2B5EF4-FFF2-40B4-BE49-F238E27FC236}">
                <a16:creationId xmlns:a16="http://schemas.microsoft.com/office/drawing/2014/main" id="{F1E1856F-5248-5E4B-86A0-BDEAB1E212F2}"/>
              </a:ext>
            </a:extLst>
          </p:cNvPr>
          <p:cNvSpPr>
            <a:spLocks noGrp="1"/>
          </p:cNvSpPr>
          <p:nvPr>
            <p:ph type="body" sz="quarter" idx="14"/>
          </p:nvPr>
        </p:nvSpPr>
        <p:spPr>
          <a:xfrm>
            <a:off x="395534" y="959294"/>
            <a:ext cx="8280920"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0" indent="0">
              <a:buNone/>
              <a:defRPr lang="en-US" sz="1600" b="1" i="1" smtClean="0">
                <a:solidFill>
                  <a:srgbClr val="007FBA"/>
                </a:solidFill>
                <a:latin typeface="Arial" panose="020B0604020202020204" pitchFamily="34" charset="0"/>
                <a:cs typeface="Arial" panose="020B0604020202020204" pitchFamily="34" charset="0"/>
              </a:defRPr>
            </a:lvl1pPr>
            <a:lvl2pPr>
              <a:defRPr lang="en-US" sz="4400" smtClean="0">
                <a:latin typeface="Calibri" pitchFamily="34" charset="0"/>
              </a:defRPr>
            </a:lvl2pPr>
            <a:lvl3pPr>
              <a:defRPr lang="en-US" sz="4400" smtClean="0">
                <a:latin typeface="Calibri" pitchFamily="34" charset="0"/>
              </a:defRPr>
            </a:lvl3pPr>
            <a:lvl4pPr>
              <a:defRPr lang="en-US" sz="4400" smtClean="0">
                <a:latin typeface="Calibri" pitchFamily="34" charset="0"/>
              </a:defRPr>
            </a:lvl4pPr>
            <a:lvl5pPr>
              <a:defRPr lang="it-IT" sz="4400">
                <a:latin typeface="Calibri" pitchFamily="34" charset="0"/>
              </a:defRPr>
            </a:lvl5pPr>
          </a:lstStyle>
          <a:p>
            <a:pPr lvl="0"/>
            <a:r>
              <a:rPr lang="it-IT" dirty="0"/>
              <a:t>Click to </a:t>
            </a:r>
            <a:r>
              <a:rPr lang="it-IT" dirty="0" err="1"/>
              <a:t>edit</a:t>
            </a:r>
            <a:r>
              <a:rPr lang="it-IT" dirty="0"/>
              <a:t> Master text </a:t>
            </a:r>
            <a:r>
              <a:rPr lang="it-IT" dirty="0" err="1"/>
              <a:t>styles</a:t>
            </a:r>
            <a:endParaRPr lang="it-IT" dirty="0"/>
          </a:p>
        </p:txBody>
      </p:sp>
      <p:sp>
        <p:nvSpPr>
          <p:cNvPr id="14" name="Text Placeholder 2">
            <a:extLst>
              <a:ext uri="{FF2B5EF4-FFF2-40B4-BE49-F238E27FC236}">
                <a16:creationId xmlns:a16="http://schemas.microsoft.com/office/drawing/2014/main" id="{98F63EC3-7739-7741-932C-A1C7C5BE1181}"/>
              </a:ext>
            </a:extLst>
          </p:cNvPr>
          <p:cNvSpPr>
            <a:spLocks noGrp="1"/>
          </p:cNvSpPr>
          <p:nvPr>
            <p:ph type="body" idx="15" hasCustomPrompt="1"/>
          </p:nvPr>
        </p:nvSpPr>
        <p:spPr>
          <a:xfrm>
            <a:off x="468314" y="4227934"/>
            <a:ext cx="8208142" cy="207925"/>
          </a:xfrm>
          <a:prstGeom prst="rect">
            <a:avLst/>
          </a:prstGeom>
        </p:spPr>
        <p:txBody>
          <a:bodyPr lIns="0" bIns="0" anchor="b">
            <a:normAutofit/>
          </a:bodyPr>
          <a:lstStyle>
            <a:lvl1pPr marL="0" indent="0" algn="l">
              <a:spcBef>
                <a:spcPts val="0"/>
              </a:spcBef>
              <a:buNone/>
              <a:defRPr sz="900" b="0" i="1">
                <a:solidFill>
                  <a:srgbClr val="00357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Click to </a:t>
            </a:r>
            <a:r>
              <a:rPr lang="it-IT" dirty="0" err="1"/>
              <a:t>edit</a:t>
            </a:r>
            <a:r>
              <a:rPr lang="it-IT" dirty="0"/>
              <a:t> </a:t>
            </a:r>
            <a:r>
              <a:rPr lang="it-IT" dirty="0" err="1"/>
              <a:t>caption</a:t>
            </a:r>
            <a:r>
              <a:rPr lang="it-IT" dirty="0"/>
              <a:t> text</a:t>
            </a:r>
          </a:p>
        </p:txBody>
      </p:sp>
      <p:sp>
        <p:nvSpPr>
          <p:cNvPr id="15" name="Title 1">
            <a:extLst>
              <a:ext uri="{FF2B5EF4-FFF2-40B4-BE49-F238E27FC236}">
                <a16:creationId xmlns:a16="http://schemas.microsoft.com/office/drawing/2014/main" id="{9466E3A9-CE73-7C47-BEDC-E0B57392B634}"/>
              </a:ext>
            </a:extLst>
          </p:cNvPr>
          <p:cNvSpPr>
            <a:spLocks noGrp="1"/>
          </p:cNvSpPr>
          <p:nvPr>
            <p:ph type="title"/>
          </p:nvPr>
        </p:nvSpPr>
        <p:spPr>
          <a:xfrm>
            <a:off x="395536" y="427687"/>
            <a:ext cx="8208912" cy="669724"/>
          </a:xfrm>
          <a:prstGeom prst="rect">
            <a:avLst/>
          </a:prstGeom>
        </p:spPr>
        <p:txBody>
          <a:bodyPr/>
          <a:lstStyle>
            <a:lvl1pPr algn="l">
              <a:defRPr sz="2400" b="1" i="0">
                <a:solidFill>
                  <a:srgbClr val="003571"/>
                </a:solidFill>
                <a:latin typeface="Arial" panose="020B0604020202020204" pitchFamily="34" charset="0"/>
                <a:cs typeface="Arial" panose="020B0604020202020204" pitchFamily="34" charset="0"/>
              </a:defRPr>
            </a:lvl1pPr>
          </a:lstStyle>
          <a:p>
            <a:r>
              <a:rPr lang="it-IT" dirty="0"/>
              <a:t>Click to </a:t>
            </a:r>
            <a:r>
              <a:rPr lang="it-IT" dirty="0" err="1"/>
              <a:t>edit</a:t>
            </a:r>
            <a:r>
              <a:rPr lang="it-IT" dirty="0"/>
              <a:t> Master </a:t>
            </a:r>
            <a:r>
              <a:rPr lang="it-IT" dirty="0" err="1"/>
              <a:t>title</a:t>
            </a:r>
            <a:r>
              <a:rPr lang="it-IT" dirty="0"/>
              <a:t> style</a:t>
            </a:r>
            <a:endParaRPr lang="en-US" dirty="0"/>
          </a:p>
        </p:txBody>
      </p:sp>
    </p:spTree>
  </p:cSld>
  <p:clrMapOvr>
    <a:masterClrMapping/>
  </p:clrMapOvr>
  <p:extLst>
    <p:ext uri="{DCECCB84-F9BA-43D5-87BE-67443E8EF086}">
      <p15:sldGuideLst xmlns:p15="http://schemas.microsoft.com/office/powerpoint/2012/main">
        <p15:guide id="1" pos="295"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4" name="Segnaposto immagine 2"/>
          <p:cNvSpPr>
            <a:spLocks noGrp="1"/>
          </p:cNvSpPr>
          <p:nvPr>
            <p:ph type="pic" idx="1"/>
          </p:nvPr>
        </p:nvSpPr>
        <p:spPr>
          <a:xfrm>
            <a:off x="468313" y="573318"/>
            <a:ext cx="8208141" cy="3654617"/>
          </a:xfrm>
          <a:prstGeom prst="rect">
            <a:avLst/>
          </a:prstGeom>
        </p:spPr>
        <p:txBody>
          <a:bodyPr rtlCol="0">
            <a:normAutofit/>
          </a:bodyPr>
          <a:lstStyle>
            <a:lvl1pPr marL="0" indent="0">
              <a:buNone/>
              <a:defRPr sz="1400">
                <a:solidFill>
                  <a:schemeClr val="tx1"/>
                </a:solidFill>
                <a:latin typeface="Arial" panose="020B0604020202020204" pitchFamily="34" charset="0"/>
                <a:cs typeface="Arial" panose="020B0604020202020204" pitchFamily="34" charset="0"/>
              </a:defRPr>
            </a:lvl1pPr>
            <a:lvl2pPr marL="456720" indent="0">
              <a:buNone/>
              <a:defRPr sz="2800"/>
            </a:lvl2pPr>
            <a:lvl3pPr marL="913432" indent="0">
              <a:buNone/>
              <a:defRPr sz="2400"/>
            </a:lvl3pPr>
            <a:lvl4pPr marL="1370147" indent="0">
              <a:buNone/>
              <a:defRPr sz="2000"/>
            </a:lvl4pPr>
            <a:lvl5pPr marL="1826862" indent="0">
              <a:buNone/>
              <a:defRPr sz="2000"/>
            </a:lvl5pPr>
            <a:lvl6pPr marL="2283579" indent="0">
              <a:buNone/>
              <a:defRPr sz="2000"/>
            </a:lvl6pPr>
            <a:lvl7pPr marL="2740294" indent="0">
              <a:buNone/>
              <a:defRPr sz="2000"/>
            </a:lvl7pPr>
            <a:lvl8pPr marL="3197010" indent="0">
              <a:buNone/>
              <a:defRPr sz="2000"/>
            </a:lvl8pPr>
            <a:lvl9pPr marL="3653726" indent="0">
              <a:buNone/>
              <a:defRPr sz="2000"/>
            </a:lvl9pPr>
          </a:lstStyle>
          <a:p>
            <a:pPr lvl="0"/>
            <a:r>
              <a:rPr lang="en-US" noProof="0" dirty="0"/>
              <a:t>Click icon to add picture</a:t>
            </a:r>
            <a:endParaRPr lang="it-IT" noProof="0" dirty="0"/>
          </a:p>
        </p:txBody>
      </p:sp>
      <p:sp>
        <p:nvSpPr>
          <p:cNvPr id="7" name="Text Placeholder 2">
            <a:extLst>
              <a:ext uri="{FF2B5EF4-FFF2-40B4-BE49-F238E27FC236}">
                <a16:creationId xmlns:a16="http://schemas.microsoft.com/office/drawing/2014/main" id="{F32BA001-9166-7F4C-BE31-669F1296BAF8}"/>
              </a:ext>
            </a:extLst>
          </p:cNvPr>
          <p:cNvSpPr>
            <a:spLocks noGrp="1"/>
          </p:cNvSpPr>
          <p:nvPr>
            <p:ph type="body" idx="12"/>
          </p:nvPr>
        </p:nvSpPr>
        <p:spPr>
          <a:xfrm>
            <a:off x="4511624" y="4729190"/>
            <a:ext cx="4164831" cy="265760"/>
          </a:xfrm>
          <a:prstGeom prst="rect">
            <a:avLst/>
          </a:prstGeom>
        </p:spPr>
        <p:txBody>
          <a:bodyPr lIns="0" bIns="0" anchor="b">
            <a:normAutofit/>
          </a:bodyPr>
          <a:lstStyle>
            <a:lvl1pPr marL="0" indent="0" algn="r">
              <a:spcBef>
                <a:spcPts val="0"/>
              </a:spcBef>
              <a:buNone/>
              <a:defRPr sz="900" b="0" i="0">
                <a:solidFill>
                  <a:srgbClr val="00357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Click to </a:t>
            </a:r>
            <a:r>
              <a:rPr lang="it-IT" dirty="0" err="1"/>
              <a:t>edit</a:t>
            </a:r>
            <a:r>
              <a:rPr lang="it-IT" dirty="0"/>
              <a:t> Master text </a:t>
            </a:r>
            <a:r>
              <a:rPr lang="it-IT" dirty="0" err="1"/>
              <a:t>styles</a:t>
            </a:r>
            <a:endParaRPr lang="it-IT" dirty="0"/>
          </a:p>
        </p:txBody>
      </p:sp>
      <p:sp>
        <p:nvSpPr>
          <p:cNvPr id="14" name="Text Placeholder 2">
            <a:extLst>
              <a:ext uri="{FF2B5EF4-FFF2-40B4-BE49-F238E27FC236}">
                <a16:creationId xmlns:a16="http://schemas.microsoft.com/office/drawing/2014/main" id="{98F63EC3-7739-7741-932C-A1C7C5BE1181}"/>
              </a:ext>
            </a:extLst>
          </p:cNvPr>
          <p:cNvSpPr>
            <a:spLocks noGrp="1"/>
          </p:cNvSpPr>
          <p:nvPr>
            <p:ph type="body" idx="15" hasCustomPrompt="1"/>
          </p:nvPr>
        </p:nvSpPr>
        <p:spPr>
          <a:xfrm>
            <a:off x="468314" y="4227934"/>
            <a:ext cx="8208142" cy="207925"/>
          </a:xfrm>
          <a:prstGeom prst="rect">
            <a:avLst/>
          </a:prstGeom>
        </p:spPr>
        <p:txBody>
          <a:bodyPr lIns="0" bIns="0" anchor="b">
            <a:normAutofit/>
          </a:bodyPr>
          <a:lstStyle>
            <a:lvl1pPr marL="0" indent="0" algn="l">
              <a:spcBef>
                <a:spcPts val="0"/>
              </a:spcBef>
              <a:buNone/>
              <a:defRPr sz="900" b="0" i="1">
                <a:solidFill>
                  <a:srgbClr val="00357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Click to </a:t>
            </a:r>
            <a:r>
              <a:rPr lang="it-IT" dirty="0" err="1"/>
              <a:t>edit</a:t>
            </a:r>
            <a:r>
              <a:rPr lang="it-IT" dirty="0"/>
              <a:t> </a:t>
            </a:r>
            <a:r>
              <a:rPr lang="it-IT" dirty="0" err="1"/>
              <a:t>caption</a:t>
            </a:r>
            <a:r>
              <a:rPr lang="it-IT" dirty="0"/>
              <a:t> text</a:t>
            </a:r>
          </a:p>
        </p:txBody>
      </p:sp>
    </p:spTree>
    <p:extLst>
      <p:ext uri="{BB962C8B-B14F-4D97-AF65-F5344CB8AC3E}">
        <p14:creationId xmlns:p14="http://schemas.microsoft.com/office/powerpoint/2010/main" val="1450250238"/>
      </p:ext>
    </p:extLst>
  </p:cSld>
  <p:clrMapOvr>
    <a:masterClrMapping/>
  </p:clrMapOvr>
  <p:extLst>
    <p:ext uri="{DCECCB84-F9BA-43D5-87BE-67443E8EF086}">
      <p15:sldGuideLst xmlns:p15="http://schemas.microsoft.com/office/powerpoint/2012/main">
        <p15:guide id="1" pos="295">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10" name="Segnaposto immagine 2"/>
          <p:cNvSpPr>
            <a:spLocks noGrp="1"/>
          </p:cNvSpPr>
          <p:nvPr>
            <p:ph type="pic" idx="15"/>
          </p:nvPr>
        </p:nvSpPr>
        <p:spPr>
          <a:xfrm>
            <a:off x="4644008" y="1599642"/>
            <a:ext cx="4032448" cy="2628292"/>
          </a:xfrm>
          <a:prstGeom prst="rect">
            <a:avLst/>
          </a:prstGeom>
        </p:spPr>
        <p:txBody>
          <a:bodyPr rtlCol="0">
            <a:normAutofit/>
          </a:bodyPr>
          <a:lstStyle>
            <a:lvl1pPr marL="0" indent="0">
              <a:buNone/>
              <a:defRPr sz="1400">
                <a:solidFill>
                  <a:schemeClr val="tx1"/>
                </a:solidFill>
                <a:latin typeface="Arial" panose="020B0604020202020204" pitchFamily="34" charset="0"/>
                <a:cs typeface="Arial" panose="020B0604020202020204" pitchFamily="34" charset="0"/>
              </a:defRPr>
            </a:lvl1pPr>
            <a:lvl2pPr marL="456720" indent="0">
              <a:buNone/>
              <a:defRPr sz="2800"/>
            </a:lvl2pPr>
            <a:lvl3pPr marL="913432" indent="0">
              <a:buNone/>
              <a:defRPr sz="2400"/>
            </a:lvl3pPr>
            <a:lvl4pPr marL="1370147" indent="0">
              <a:buNone/>
              <a:defRPr sz="2000"/>
            </a:lvl4pPr>
            <a:lvl5pPr marL="1826862" indent="0">
              <a:buNone/>
              <a:defRPr sz="2000"/>
            </a:lvl5pPr>
            <a:lvl6pPr marL="2283579" indent="0">
              <a:buNone/>
              <a:defRPr sz="2000"/>
            </a:lvl6pPr>
            <a:lvl7pPr marL="2740294" indent="0">
              <a:buNone/>
              <a:defRPr sz="2000"/>
            </a:lvl7pPr>
            <a:lvl8pPr marL="3197010" indent="0">
              <a:buNone/>
              <a:defRPr sz="2000"/>
            </a:lvl8pPr>
            <a:lvl9pPr marL="3653726" indent="0">
              <a:buNone/>
              <a:defRPr sz="2000"/>
            </a:lvl9pPr>
          </a:lstStyle>
          <a:p>
            <a:pPr lvl="0"/>
            <a:r>
              <a:rPr lang="en-US" noProof="0" dirty="0"/>
              <a:t>Click icon to add picture</a:t>
            </a:r>
            <a:endParaRPr lang="it-IT" noProof="0" dirty="0"/>
          </a:p>
        </p:txBody>
      </p:sp>
      <p:sp>
        <p:nvSpPr>
          <p:cNvPr id="8" name="Text Placeholder 2">
            <a:extLst>
              <a:ext uri="{FF2B5EF4-FFF2-40B4-BE49-F238E27FC236}">
                <a16:creationId xmlns:a16="http://schemas.microsoft.com/office/drawing/2014/main" id="{442E1083-97F2-3D4E-B83D-F1952CCF6DE0}"/>
              </a:ext>
            </a:extLst>
          </p:cNvPr>
          <p:cNvSpPr>
            <a:spLocks noGrp="1"/>
          </p:cNvSpPr>
          <p:nvPr>
            <p:ph type="body" idx="12"/>
          </p:nvPr>
        </p:nvSpPr>
        <p:spPr>
          <a:xfrm>
            <a:off x="4511624" y="4729190"/>
            <a:ext cx="4164831" cy="265760"/>
          </a:xfrm>
          <a:prstGeom prst="rect">
            <a:avLst/>
          </a:prstGeom>
        </p:spPr>
        <p:txBody>
          <a:bodyPr lIns="0" bIns="0" anchor="b">
            <a:normAutofit/>
          </a:bodyPr>
          <a:lstStyle>
            <a:lvl1pPr marL="0" indent="0" algn="r">
              <a:spcBef>
                <a:spcPts val="0"/>
              </a:spcBef>
              <a:buNone/>
              <a:defRPr sz="900" b="0" i="0">
                <a:solidFill>
                  <a:srgbClr val="00357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Click to </a:t>
            </a:r>
            <a:r>
              <a:rPr lang="it-IT" dirty="0" err="1"/>
              <a:t>edit</a:t>
            </a:r>
            <a:r>
              <a:rPr lang="it-IT" dirty="0"/>
              <a:t> Master text </a:t>
            </a:r>
            <a:r>
              <a:rPr lang="it-IT" dirty="0" err="1"/>
              <a:t>styles</a:t>
            </a:r>
            <a:endParaRPr lang="it-IT" dirty="0"/>
          </a:p>
        </p:txBody>
      </p:sp>
      <p:sp>
        <p:nvSpPr>
          <p:cNvPr id="11" name="Segnaposto testo 3">
            <a:extLst>
              <a:ext uri="{FF2B5EF4-FFF2-40B4-BE49-F238E27FC236}">
                <a16:creationId xmlns:a16="http://schemas.microsoft.com/office/drawing/2014/main" id="{CDEFC6C9-205F-BC4E-8D56-73E09857FEE1}"/>
              </a:ext>
            </a:extLst>
          </p:cNvPr>
          <p:cNvSpPr>
            <a:spLocks noGrp="1"/>
          </p:cNvSpPr>
          <p:nvPr>
            <p:ph type="body" sz="half" idx="2"/>
          </p:nvPr>
        </p:nvSpPr>
        <p:spPr>
          <a:xfrm>
            <a:off x="395534" y="1275606"/>
            <a:ext cx="8280920" cy="243000"/>
          </a:xfrm>
          <a:prstGeom prst="rect">
            <a:avLst/>
          </a:prstGeom>
        </p:spPr>
        <p:txBody>
          <a:bodyPr/>
          <a:lstStyle>
            <a:lvl1pPr marL="0" indent="0">
              <a:buNone/>
              <a:defRPr sz="1200">
                <a:solidFill>
                  <a:schemeClr val="tx1"/>
                </a:solidFill>
                <a:latin typeface="Arial" panose="020B0604020202020204" pitchFamily="34" charset="0"/>
                <a:cs typeface="Arial" panose="020B0604020202020204" pitchFamily="34" charset="0"/>
              </a:defRPr>
            </a:lvl1pPr>
            <a:lvl2pPr marL="456720" indent="0">
              <a:buNone/>
              <a:defRPr sz="1200"/>
            </a:lvl2pPr>
            <a:lvl3pPr marL="913432" indent="0">
              <a:buNone/>
              <a:defRPr sz="1000"/>
            </a:lvl3pPr>
            <a:lvl4pPr marL="1370147" indent="0">
              <a:buNone/>
              <a:defRPr sz="900"/>
            </a:lvl4pPr>
            <a:lvl5pPr marL="1826862" indent="0">
              <a:buNone/>
              <a:defRPr sz="900"/>
            </a:lvl5pPr>
            <a:lvl6pPr marL="2283579" indent="0">
              <a:buNone/>
              <a:defRPr sz="900"/>
            </a:lvl6pPr>
            <a:lvl7pPr marL="2740294" indent="0">
              <a:buNone/>
              <a:defRPr sz="900"/>
            </a:lvl7pPr>
            <a:lvl8pPr marL="3197010" indent="0">
              <a:buNone/>
              <a:defRPr sz="900"/>
            </a:lvl8pPr>
            <a:lvl9pPr marL="3653726" indent="0">
              <a:buNone/>
              <a:defRPr sz="900"/>
            </a:lvl9pPr>
          </a:lstStyle>
          <a:p>
            <a:pPr lvl="0"/>
            <a:r>
              <a:rPr lang="en-US" dirty="0"/>
              <a:t>Click to edit Master text styles</a:t>
            </a:r>
          </a:p>
        </p:txBody>
      </p:sp>
      <p:sp>
        <p:nvSpPr>
          <p:cNvPr id="13" name="Text Placeholder 12">
            <a:extLst>
              <a:ext uri="{FF2B5EF4-FFF2-40B4-BE49-F238E27FC236}">
                <a16:creationId xmlns:a16="http://schemas.microsoft.com/office/drawing/2014/main" id="{F400C3D4-6223-CE42-91C1-F95EFA4B8878}"/>
              </a:ext>
            </a:extLst>
          </p:cNvPr>
          <p:cNvSpPr>
            <a:spLocks noGrp="1"/>
          </p:cNvSpPr>
          <p:nvPr>
            <p:ph type="body" sz="quarter" idx="14"/>
          </p:nvPr>
        </p:nvSpPr>
        <p:spPr>
          <a:xfrm>
            <a:off x="395534" y="959294"/>
            <a:ext cx="8280920"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0" indent="0">
              <a:buNone/>
              <a:defRPr lang="en-US" sz="1600" b="1" i="1" smtClean="0">
                <a:solidFill>
                  <a:srgbClr val="007FBA"/>
                </a:solidFill>
                <a:latin typeface="Arial" panose="020B0604020202020204" pitchFamily="34" charset="0"/>
                <a:cs typeface="Arial" panose="020B0604020202020204" pitchFamily="34" charset="0"/>
              </a:defRPr>
            </a:lvl1pPr>
            <a:lvl2pPr>
              <a:defRPr lang="en-US" sz="4400" smtClean="0">
                <a:latin typeface="Calibri" pitchFamily="34" charset="0"/>
              </a:defRPr>
            </a:lvl2pPr>
            <a:lvl3pPr>
              <a:defRPr lang="en-US" sz="4400" smtClean="0">
                <a:latin typeface="Calibri" pitchFamily="34" charset="0"/>
              </a:defRPr>
            </a:lvl3pPr>
            <a:lvl4pPr>
              <a:defRPr lang="en-US" sz="4400" smtClean="0">
                <a:latin typeface="Calibri" pitchFamily="34" charset="0"/>
              </a:defRPr>
            </a:lvl4pPr>
            <a:lvl5pPr>
              <a:defRPr lang="it-IT" sz="4400">
                <a:latin typeface="Calibri" pitchFamily="34" charset="0"/>
              </a:defRPr>
            </a:lvl5pPr>
          </a:lstStyle>
          <a:p>
            <a:pPr lvl="0"/>
            <a:r>
              <a:rPr lang="it-IT" dirty="0"/>
              <a:t>Click to </a:t>
            </a:r>
            <a:r>
              <a:rPr lang="it-IT" dirty="0" err="1"/>
              <a:t>edit</a:t>
            </a:r>
            <a:r>
              <a:rPr lang="it-IT" dirty="0"/>
              <a:t> Master text </a:t>
            </a:r>
            <a:r>
              <a:rPr lang="it-IT" dirty="0" err="1"/>
              <a:t>styles</a:t>
            </a:r>
            <a:endParaRPr lang="it-IT" dirty="0"/>
          </a:p>
        </p:txBody>
      </p:sp>
      <p:sp>
        <p:nvSpPr>
          <p:cNvPr id="15" name="Segnaposto immagine 5">
            <a:extLst>
              <a:ext uri="{FF2B5EF4-FFF2-40B4-BE49-F238E27FC236}">
                <a16:creationId xmlns:a16="http://schemas.microsoft.com/office/drawing/2014/main" id="{1B10D579-842A-4B48-B0F5-D234479975F1}"/>
              </a:ext>
            </a:extLst>
          </p:cNvPr>
          <p:cNvSpPr>
            <a:spLocks noGrp="1"/>
          </p:cNvSpPr>
          <p:nvPr>
            <p:ph type="pic" sz="quarter" idx="11" hasCustomPrompt="1"/>
          </p:nvPr>
        </p:nvSpPr>
        <p:spPr>
          <a:xfrm>
            <a:off x="468312" y="1599641"/>
            <a:ext cx="3851207" cy="2628293"/>
          </a:xfrm>
          <a:prstGeom prst="rect">
            <a:avLst/>
          </a:prstGeom>
        </p:spPr>
        <p:txBody>
          <a:bodyPr/>
          <a:lstStyle>
            <a:lvl1pPr marL="342900" marR="0" indent="-342900" algn="l" defTabSz="457200" rtl="0" eaLnBrk="0" fontAlgn="base" latinLnBrk="0" hangingPunct="0">
              <a:lnSpc>
                <a:spcPct val="100000"/>
              </a:lnSpc>
              <a:spcBef>
                <a:spcPct val="20000"/>
              </a:spcBef>
              <a:spcAft>
                <a:spcPct val="0"/>
              </a:spcAft>
              <a:buClrTx/>
              <a:buSzTx/>
              <a:buFont typeface="Arial" pitchFamily="34" charset="0"/>
              <a:buNone/>
              <a:tabLst/>
              <a:defRPr sz="1400">
                <a:solidFill>
                  <a:schemeClr val="tx1"/>
                </a:solidFill>
                <a:latin typeface="Arial" panose="020B0604020202020204" pitchFamily="34" charset="0"/>
                <a:cs typeface="Arial" panose="020B0604020202020204" pitchFamily="34" charset="0"/>
              </a:defRPr>
            </a:lvl1pPr>
          </a:lstStyle>
          <a:p>
            <a:pPr marL="342900" marR="0" lvl="0" indent="-342900" algn="l" defTabSz="457200" rtl="0" eaLnBrk="0" fontAlgn="base" latinLnBrk="0" hangingPunct="0">
              <a:lnSpc>
                <a:spcPct val="100000"/>
              </a:lnSpc>
              <a:spcBef>
                <a:spcPct val="20000"/>
              </a:spcBef>
              <a:spcAft>
                <a:spcPct val="0"/>
              </a:spcAft>
              <a:buClrTx/>
              <a:buSzTx/>
              <a:buFont typeface="Arial" pitchFamily="34" charset="0"/>
              <a:buNone/>
              <a:tabLst/>
              <a:defRPr/>
            </a:pPr>
            <a:r>
              <a:rPr lang="en-US" noProof="0" dirty="0"/>
              <a:t>Click icon to add picture</a:t>
            </a:r>
            <a:endParaRPr lang="it-IT" noProof="0" dirty="0"/>
          </a:p>
        </p:txBody>
      </p:sp>
      <p:sp>
        <p:nvSpPr>
          <p:cNvPr id="16" name="Text Placeholder 2">
            <a:extLst>
              <a:ext uri="{FF2B5EF4-FFF2-40B4-BE49-F238E27FC236}">
                <a16:creationId xmlns:a16="http://schemas.microsoft.com/office/drawing/2014/main" id="{60EA1746-3C72-294E-8342-57A447405CA5}"/>
              </a:ext>
            </a:extLst>
          </p:cNvPr>
          <p:cNvSpPr>
            <a:spLocks noGrp="1"/>
          </p:cNvSpPr>
          <p:nvPr>
            <p:ph type="body" idx="15" hasCustomPrompt="1"/>
          </p:nvPr>
        </p:nvSpPr>
        <p:spPr>
          <a:xfrm>
            <a:off x="468314" y="4227934"/>
            <a:ext cx="8208142" cy="207925"/>
          </a:xfrm>
          <a:prstGeom prst="rect">
            <a:avLst/>
          </a:prstGeom>
        </p:spPr>
        <p:txBody>
          <a:bodyPr lIns="0" bIns="0" anchor="b">
            <a:normAutofit/>
          </a:bodyPr>
          <a:lstStyle>
            <a:lvl1pPr marL="0" indent="0" algn="l">
              <a:spcBef>
                <a:spcPts val="0"/>
              </a:spcBef>
              <a:buNone/>
              <a:defRPr sz="900" b="0" i="1">
                <a:solidFill>
                  <a:srgbClr val="00357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Click to </a:t>
            </a:r>
            <a:r>
              <a:rPr lang="it-IT" dirty="0" err="1"/>
              <a:t>edit</a:t>
            </a:r>
            <a:r>
              <a:rPr lang="it-IT" dirty="0"/>
              <a:t> </a:t>
            </a:r>
            <a:r>
              <a:rPr lang="it-IT" dirty="0" err="1"/>
              <a:t>caption</a:t>
            </a:r>
            <a:r>
              <a:rPr lang="it-IT" dirty="0"/>
              <a:t> text</a:t>
            </a:r>
          </a:p>
        </p:txBody>
      </p:sp>
      <p:sp>
        <p:nvSpPr>
          <p:cNvPr id="18" name="Title 1">
            <a:extLst>
              <a:ext uri="{FF2B5EF4-FFF2-40B4-BE49-F238E27FC236}">
                <a16:creationId xmlns:a16="http://schemas.microsoft.com/office/drawing/2014/main" id="{BBEEB274-AD17-864E-8FD7-A1C628190B6D}"/>
              </a:ext>
            </a:extLst>
          </p:cNvPr>
          <p:cNvSpPr>
            <a:spLocks noGrp="1"/>
          </p:cNvSpPr>
          <p:nvPr>
            <p:ph type="title"/>
          </p:nvPr>
        </p:nvSpPr>
        <p:spPr>
          <a:xfrm>
            <a:off x="395536" y="427687"/>
            <a:ext cx="8208912" cy="669724"/>
          </a:xfrm>
          <a:prstGeom prst="rect">
            <a:avLst/>
          </a:prstGeom>
        </p:spPr>
        <p:txBody>
          <a:bodyPr/>
          <a:lstStyle>
            <a:lvl1pPr algn="l">
              <a:defRPr sz="2400" b="1" i="0">
                <a:solidFill>
                  <a:srgbClr val="003571"/>
                </a:solidFill>
                <a:latin typeface="Arial" panose="020B0604020202020204" pitchFamily="34" charset="0"/>
                <a:cs typeface="Arial" panose="020B0604020202020204" pitchFamily="34" charset="0"/>
              </a:defRPr>
            </a:lvl1pPr>
          </a:lstStyle>
          <a:p>
            <a:r>
              <a:rPr lang="it-IT" dirty="0"/>
              <a:t>Click to </a:t>
            </a:r>
            <a:r>
              <a:rPr lang="it-IT" dirty="0" err="1"/>
              <a:t>edit</a:t>
            </a:r>
            <a:r>
              <a:rPr lang="it-IT" dirty="0"/>
              <a:t> Master </a:t>
            </a:r>
            <a:r>
              <a:rPr lang="it-IT" dirty="0" err="1"/>
              <a:t>title</a:t>
            </a:r>
            <a:r>
              <a:rPr lang="it-IT" dirty="0"/>
              <a:t> style</a:t>
            </a: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11" name="Segnaposto contenuto 2"/>
          <p:cNvSpPr>
            <a:spLocks noGrp="1"/>
          </p:cNvSpPr>
          <p:nvPr>
            <p:ph idx="16"/>
          </p:nvPr>
        </p:nvSpPr>
        <p:spPr>
          <a:xfrm>
            <a:off x="3267965" y="1419621"/>
            <a:ext cx="5387370" cy="2808314"/>
          </a:xfrm>
          <a:prstGeom prst="rect">
            <a:avLst/>
          </a:prstGeom>
        </p:spPr>
        <p:txBody>
          <a:bodyPr/>
          <a:lstStyle>
            <a:lvl1pPr>
              <a:buNone/>
              <a:defRPr sz="1400">
                <a:solidFill>
                  <a:schemeClr val="tx1"/>
                </a:solidFill>
                <a:latin typeface="Arial" panose="020B0604020202020204" pitchFamily="34" charset="0"/>
                <a:cs typeface="Arial" panose="020B0604020202020204" pitchFamily="34" charset="0"/>
              </a:defRPr>
            </a:lvl1pPr>
            <a:lvl2pPr>
              <a:defRPr sz="1400">
                <a:solidFill>
                  <a:schemeClr val="tx1"/>
                </a:solidFill>
                <a:latin typeface="Arial" panose="020B0604020202020204" pitchFamily="34" charset="0"/>
                <a:cs typeface="Arial" panose="020B0604020202020204" pitchFamily="34" charset="0"/>
              </a:defRPr>
            </a:lvl2pPr>
            <a:lvl3pPr>
              <a:buNone/>
              <a:defRPr sz="1400">
                <a:solidFill>
                  <a:schemeClr val="tx1"/>
                </a:solidFill>
                <a:latin typeface="Arial" panose="020B0604020202020204" pitchFamily="34" charset="0"/>
                <a:cs typeface="Arial" panose="020B0604020202020204" pitchFamily="34" charset="0"/>
              </a:defRPr>
            </a:lvl3pPr>
            <a:lvl4pPr>
              <a:defRPr sz="1400">
                <a:solidFill>
                  <a:schemeClr val="tx1"/>
                </a:solidFill>
                <a:latin typeface="Arial" panose="020B0604020202020204" pitchFamily="34" charset="0"/>
                <a:cs typeface="Arial" panose="020B0604020202020204" pitchFamily="34" charset="0"/>
              </a:defRPr>
            </a:lvl4pPr>
            <a:lvl5pPr>
              <a:defRPr sz="1400">
                <a:solidFill>
                  <a:schemeClr val="tx1"/>
                </a:solidFill>
                <a:latin typeface="Arial" panose="020B0604020202020204" pitchFamily="34" charset="0"/>
                <a:cs typeface="Arial" panose="020B0604020202020204" pitchFamily="34" charset="0"/>
              </a:defRPr>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8" name="Text Placeholder 12">
            <a:extLst>
              <a:ext uri="{FF2B5EF4-FFF2-40B4-BE49-F238E27FC236}">
                <a16:creationId xmlns:a16="http://schemas.microsoft.com/office/drawing/2014/main" id="{5E0359C5-8E4C-4C4E-A5AE-A1970DE46C9F}"/>
              </a:ext>
            </a:extLst>
          </p:cNvPr>
          <p:cNvSpPr>
            <a:spLocks noGrp="1"/>
          </p:cNvSpPr>
          <p:nvPr>
            <p:ph type="body" sz="quarter" idx="14"/>
          </p:nvPr>
        </p:nvSpPr>
        <p:spPr>
          <a:xfrm>
            <a:off x="395534" y="959294"/>
            <a:ext cx="8280920"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0" indent="0">
              <a:buNone/>
              <a:defRPr lang="en-US" sz="1600" b="1" i="1" smtClean="0">
                <a:solidFill>
                  <a:srgbClr val="007FBA"/>
                </a:solidFill>
                <a:latin typeface="Arial" panose="020B0604020202020204" pitchFamily="34" charset="0"/>
                <a:cs typeface="Arial" panose="020B0604020202020204" pitchFamily="34" charset="0"/>
              </a:defRPr>
            </a:lvl1pPr>
            <a:lvl2pPr>
              <a:defRPr lang="en-US" sz="4400" smtClean="0">
                <a:latin typeface="Calibri" pitchFamily="34" charset="0"/>
              </a:defRPr>
            </a:lvl2pPr>
            <a:lvl3pPr>
              <a:defRPr lang="en-US" sz="4400" smtClean="0">
                <a:latin typeface="Calibri" pitchFamily="34" charset="0"/>
              </a:defRPr>
            </a:lvl3pPr>
            <a:lvl4pPr>
              <a:defRPr lang="en-US" sz="4400" smtClean="0">
                <a:latin typeface="Calibri" pitchFamily="34" charset="0"/>
              </a:defRPr>
            </a:lvl4pPr>
            <a:lvl5pPr>
              <a:defRPr lang="it-IT" sz="4400">
                <a:latin typeface="Calibri" pitchFamily="34" charset="0"/>
              </a:defRPr>
            </a:lvl5pPr>
          </a:lstStyle>
          <a:p>
            <a:pPr lvl="0"/>
            <a:r>
              <a:rPr lang="it-IT" dirty="0"/>
              <a:t>Click to </a:t>
            </a:r>
            <a:r>
              <a:rPr lang="it-IT" dirty="0" err="1"/>
              <a:t>edit</a:t>
            </a:r>
            <a:r>
              <a:rPr lang="it-IT" dirty="0"/>
              <a:t> Master text </a:t>
            </a:r>
            <a:r>
              <a:rPr lang="it-IT" dirty="0" err="1"/>
              <a:t>styles</a:t>
            </a:r>
            <a:endParaRPr lang="it-IT" dirty="0"/>
          </a:p>
        </p:txBody>
      </p:sp>
      <p:sp>
        <p:nvSpPr>
          <p:cNvPr id="14" name="Text Placeholder 2">
            <a:extLst>
              <a:ext uri="{FF2B5EF4-FFF2-40B4-BE49-F238E27FC236}">
                <a16:creationId xmlns:a16="http://schemas.microsoft.com/office/drawing/2014/main" id="{9C0B0334-8301-6941-9A1E-B64BFBD72BA3}"/>
              </a:ext>
            </a:extLst>
          </p:cNvPr>
          <p:cNvSpPr>
            <a:spLocks noGrp="1"/>
          </p:cNvSpPr>
          <p:nvPr>
            <p:ph type="body" idx="12"/>
          </p:nvPr>
        </p:nvSpPr>
        <p:spPr>
          <a:xfrm>
            <a:off x="4511624" y="4729190"/>
            <a:ext cx="4164831" cy="265760"/>
          </a:xfrm>
          <a:prstGeom prst="rect">
            <a:avLst/>
          </a:prstGeom>
        </p:spPr>
        <p:txBody>
          <a:bodyPr lIns="0" bIns="0" anchor="b">
            <a:normAutofit/>
          </a:bodyPr>
          <a:lstStyle>
            <a:lvl1pPr marL="0" indent="0" algn="r">
              <a:spcBef>
                <a:spcPts val="0"/>
              </a:spcBef>
              <a:buNone/>
              <a:defRPr sz="900" b="0" i="0">
                <a:solidFill>
                  <a:srgbClr val="00357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Click to </a:t>
            </a:r>
            <a:r>
              <a:rPr lang="it-IT" dirty="0" err="1"/>
              <a:t>edit</a:t>
            </a:r>
            <a:r>
              <a:rPr lang="it-IT" dirty="0"/>
              <a:t> Master text </a:t>
            </a:r>
            <a:r>
              <a:rPr lang="it-IT" dirty="0" err="1"/>
              <a:t>styles</a:t>
            </a:r>
            <a:endParaRPr lang="it-IT" dirty="0"/>
          </a:p>
        </p:txBody>
      </p:sp>
      <p:sp>
        <p:nvSpPr>
          <p:cNvPr id="16" name="Segnaposto immagine 5">
            <a:extLst>
              <a:ext uri="{FF2B5EF4-FFF2-40B4-BE49-F238E27FC236}">
                <a16:creationId xmlns:a16="http://schemas.microsoft.com/office/drawing/2014/main" id="{BA62F23F-AF0F-D348-BE4B-C5E4460760DF}"/>
              </a:ext>
            </a:extLst>
          </p:cNvPr>
          <p:cNvSpPr>
            <a:spLocks noGrp="1"/>
          </p:cNvSpPr>
          <p:nvPr>
            <p:ph type="pic" sz="quarter" idx="11" hasCustomPrompt="1"/>
          </p:nvPr>
        </p:nvSpPr>
        <p:spPr>
          <a:xfrm>
            <a:off x="468313" y="1419621"/>
            <a:ext cx="2731344" cy="2808313"/>
          </a:xfrm>
          <a:prstGeom prst="rect">
            <a:avLst/>
          </a:prstGeom>
        </p:spPr>
        <p:txBody>
          <a:bodyPr/>
          <a:lstStyle>
            <a:lvl1pPr marL="342900" marR="0" indent="-342900" algn="l" defTabSz="457200" rtl="0" eaLnBrk="0" fontAlgn="base" latinLnBrk="0" hangingPunct="0">
              <a:lnSpc>
                <a:spcPct val="100000"/>
              </a:lnSpc>
              <a:spcBef>
                <a:spcPct val="20000"/>
              </a:spcBef>
              <a:spcAft>
                <a:spcPct val="0"/>
              </a:spcAft>
              <a:buClrTx/>
              <a:buSzTx/>
              <a:buFont typeface="Arial" pitchFamily="34" charset="0"/>
              <a:buNone/>
              <a:tabLst/>
              <a:defRPr sz="1400">
                <a:solidFill>
                  <a:schemeClr val="tx1"/>
                </a:solidFill>
                <a:latin typeface="Arial" panose="020B0604020202020204" pitchFamily="34" charset="0"/>
                <a:cs typeface="Arial" panose="020B0604020202020204" pitchFamily="34" charset="0"/>
              </a:defRPr>
            </a:lvl1pPr>
          </a:lstStyle>
          <a:p>
            <a:pPr marL="342900" marR="0" lvl="0" indent="-342900" algn="l" defTabSz="457200" rtl="0" eaLnBrk="0" fontAlgn="base" latinLnBrk="0" hangingPunct="0">
              <a:lnSpc>
                <a:spcPct val="100000"/>
              </a:lnSpc>
              <a:spcBef>
                <a:spcPct val="20000"/>
              </a:spcBef>
              <a:spcAft>
                <a:spcPct val="0"/>
              </a:spcAft>
              <a:buClrTx/>
              <a:buSzTx/>
              <a:buFont typeface="Arial" pitchFamily="34" charset="0"/>
              <a:buNone/>
              <a:tabLst/>
              <a:defRPr/>
            </a:pPr>
            <a:r>
              <a:rPr lang="en-US" noProof="0" dirty="0"/>
              <a:t>Click icon to add picture</a:t>
            </a:r>
            <a:endParaRPr lang="it-IT" noProof="0" dirty="0"/>
          </a:p>
        </p:txBody>
      </p:sp>
      <p:sp>
        <p:nvSpPr>
          <p:cNvPr id="18" name="Title 1">
            <a:extLst>
              <a:ext uri="{FF2B5EF4-FFF2-40B4-BE49-F238E27FC236}">
                <a16:creationId xmlns:a16="http://schemas.microsoft.com/office/drawing/2014/main" id="{E06F54B9-34EC-B149-832B-A23E4B82CD6B}"/>
              </a:ext>
            </a:extLst>
          </p:cNvPr>
          <p:cNvSpPr>
            <a:spLocks noGrp="1"/>
          </p:cNvSpPr>
          <p:nvPr>
            <p:ph type="title"/>
          </p:nvPr>
        </p:nvSpPr>
        <p:spPr>
          <a:xfrm>
            <a:off x="395536" y="427687"/>
            <a:ext cx="8208912" cy="669724"/>
          </a:xfrm>
          <a:prstGeom prst="rect">
            <a:avLst/>
          </a:prstGeom>
        </p:spPr>
        <p:txBody>
          <a:bodyPr/>
          <a:lstStyle>
            <a:lvl1pPr algn="l">
              <a:defRPr sz="2400" b="1" i="0">
                <a:solidFill>
                  <a:srgbClr val="003571"/>
                </a:solidFill>
                <a:latin typeface="Arial" panose="020B0604020202020204" pitchFamily="34" charset="0"/>
                <a:cs typeface="Arial" panose="020B0604020202020204" pitchFamily="34" charset="0"/>
              </a:defRPr>
            </a:lvl1pPr>
          </a:lstStyle>
          <a:p>
            <a:r>
              <a:rPr lang="it-IT" dirty="0"/>
              <a:t>Click to </a:t>
            </a:r>
            <a:r>
              <a:rPr lang="it-IT" dirty="0" err="1"/>
              <a:t>edit</a:t>
            </a:r>
            <a:r>
              <a:rPr lang="it-IT" dirty="0"/>
              <a:t> Master </a:t>
            </a:r>
            <a:r>
              <a:rPr lang="it-IT" dirty="0" err="1"/>
              <a:t>title</a:t>
            </a:r>
            <a:r>
              <a:rPr lang="it-IT" dirty="0"/>
              <a:t> style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Segnaposto immagine 2"/>
          <p:cNvSpPr>
            <a:spLocks noGrp="1"/>
          </p:cNvSpPr>
          <p:nvPr>
            <p:ph type="pic" idx="1"/>
          </p:nvPr>
        </p:nvSpPr>
        <p:spPr>
          <a:xfrm>
            <a:off x="467301" y="1423373"/>
            <a:ext cx="2628000" cy="2552534"/>
          </a:xfrm>
          <a:prstGeom prst="rect">
            <a:avLst/>
          </a:prstGeom>
        </p:spPr>
        <p:txBody>
          <a:bodyPr rtlCol="0">
            <a:normAutofit/>
          </a:bodyPr>
          <a:lstStyle>
            <a:lvl1pPr marL="0" indent="0">
              <a:buNone/>
              <a:defRPr sz="1200">
                <a:solidFill>
                  <a:schemeClr val="tx1"/>
                </a:solidFill>
                <a:latin typeface="Arial" panose="020B0604020202020204" pitchFamily="34" charset="0"/>
                <a:cs typeface="Arial" panose="020B0604020202020204" pitchFamily="34" charset="0"/>
              </a:defRPr>
            </a:lvl1pPr>
            <a:lvl2pPr marL="456720" indent="0">
              <a:buNone/>
              <a:defRPr sz="2800"/>
            </a:lvl2pPr>
            <a:lvl3pPr marL="913432" indent="0">
              <a:buNone/>
              <a:defRPr sz="2400"/>
            </a:lvl3pPr>
            <a:lvl4pPr marL="1370147" indent="0">
              <a:buNone/>
              <a:defRPr sz="2000"/>
            </a:lvl4pPr>
            <a:lvl5pPr marL="1826862" indent="0">
              <a:buNone/>
              <a:defRPr sz="2000"/>
            </a:lvl5pPr>
            <a:lvl6pPr marL="2283579" indent="0">
              <a:buNone/>
              <a:defRPr sz="2000"/>
            </a:lvl6pPr>
            <a:lvl7pPr marL="2740294" indent="0">
              <a:buNone/>
              <a:defRPr sz="2000"/>
            </a:lvl7pPr>
            <a:lvl8pPr marL="3197010" indent="0">
              <a:buNone/>
              <a:defRPr sz="2000"/>
            </a:lvl8pPr>
            <a:lvl9pPr marL="3653726" indent="0">
              <a:buNone/>
              <a:defRPr sz="2000"/>
            </a:lvl9pPr>
          </a:lstStyle>
          <a:p>
            <a:pPr lvl="0"/>
            <a:r>
              <a:rPr lang="en-US" noProof="0" dirty="0"/>
              <a:t>Click icon to add picture</a:t>
            </a:r>
            <a:endParaRPr lang="it-IT" noProof="0" dirty="0"/>
          </a:p>
        </p:txBody>
      </p:sp>
      <p:sp>
        <p:nvSpPr>
          <p:cNvPr id="10" name="Segnaposto immagine 2"/>
          <p:cNvSpPr>
            <a:spLocks noGrp="1"/>
          </p:cNvSpPr>
          <p:nvPr>
            <p:ph type="pic" idx="17"/>
          </p:nvPr>
        </p:nvSpPr>
        <p:spPr>
          <a:xfrm>
            <a:off x="3257877" y="1419622"/>
            <a:ext cx="2628000" cy="2556286"/>
          </a:xfrm>
          <a:prstGeom prst="rect">
            <a:avLst/>
          </a:prstGeom>
        </p:spPr>
        <p:txBody>
          <a:bodyPr rtlCol="0">
            <a:normAutofit/>
          </a:bodyPr>
          <a:lstStyle>
            <a:lvl1pPr marL="0" indent="0">
              <a:buNone/>
              <a:defRPr sz="1200">
                <a:solidFill>
                  <a:schemeClr val="tx1"/>
                </a:solidFill>
                <a:latin typeface="Arial" panose="020B0604020202020204" pitchFamily="34" charset="0"/>
                <a:cs typeface="Arial" panose="020B0604020202020204" pitchFamily="34" charset="0"/>
              </a:defRPr>
            </a:lvl1pPr>
            <a:lvl2pPr marL="456720" indent="0">
              <a:buNone/>
              <a:defRPr sz="2800"/>
            </a:lvl2pPr>
            <a:lvl3pPr marL="913432" indent="0">
              <a:buNone/>
              <a:defRPr sz="2400"/>
            </a:lvl3pPr>
            <a:lvl4pPr marL="1370147" indent="0">
              <a:buNone/>
              <a:defRPr sz="2000"/>
            </a:lvl4pPr>
            <a:lvl5pPr marL="1826862" indent="0">
              <a:buNone/>
              <a:defRPr sz="2000"/>
            </a:lvl5pPr>
            <a:lvl6pPr marL="2283579" indent="0">
              <a:buNone/>
              <a:defRPr sz="2000"/>
            </a:lvl6pPr>
            <a:lvl7pPr marL="2740294" indent="0">
              <a:buNone/>
              <a:defRPr sz="2000"/>
            </a:lvl7pPr>
            <a:lvl8pPr marL="3197010" indent="0">
              <a:buNone/>
              <a:defRPr sz="2000"/>
            </a:lvl8pPr>
            <a:lvl9pPr marL="3653726" indent="0">
              <a:buNone/>
              <a:defRPr sz="2000"/>
            </a:lvl9pPr>
          </a:lstStyle>
          <a:p>
            <a:pPr lvl="0"/>
            <a:r>
              <a:rPr lang="en-US" noProof="0" dirty="0"/>
              <a:t>Click icon to add picture</a:t>
            </a:r>
            <a:endParaRPr lang="it-IT" noProof="0" dirty="0"/>
          </a:p>
        </p:txBody>
      </p:sp>
      <p:sp>
        <p:nvSpPr>
          <p:cNvPr id="12" name="Segnaposto immagine 2"/>
          <p:cNvSpPr>
            <a:spLocks noGrp="1"/>
          </p:cNvSpPr>
          <p:nvPr>
            <p:ph type="pic" idx="18"/>
          </p:nvPr>
        </p:nvSpPr>
        <p:spPr>
          <a:xfrm>
            <a:off x="6048454" y="1419622"/>
            <a:ext cx="2628000" cy="2556286"/>
          </a:xfrm>
          <a:prstGeom prst="rect">
            <a:avLst/>
          </a:prstGeom>
        </p:spPr>
        <p:txBody>
          <a:bodyPr rtlCol="0">
            <a:normAutofit/>
          </a:bodyPr>
          <a:lstStyle>
            <a:lvl1pPr marL="0" indent="0">
              <a:buNone/>
              <a:defRPr sz="1200">
                <a:solidFill>
                  <a:schemeClr val="tx1"/>
                </a:solidFill>
                <a:latin typeface="Arial" panose="020B0604020202020204" pitchFamily="34" charset="0"/>
                <a:cs typeface="Arial" panose="020B0604020202020204" pitchFamily="34" charset="0"/>
              </a:defRPr>
            </a:lvl1pPr>
            <a:lvl2pPr marL="456720" indent="0">
              <a:buNone/>
              <a:defRPr sz="2800"/>
            </a:lvl2pPr>
            <a:lvl3pPr marL="913432" indent="0">
              <a:buNone/>
              <a:defRPr sz="2400"/>
            </a:lvl3pPr>
            <a:lvl4pPr marL="1370147" indent="0">
              <a:buNone/>
              <a:defRPr sz="2000"/>
            </a:lvl4pPr>
            <a:lvl5pPr marL="1826862" indent="0">
              <a:buNone/>
              <a:defRPr sz="2000"/>
            </a:lvl5pPr>
            <a:lvl6pPr marL="2283579" indent="0">
              <a:buNone/>
              <a:defRPr sz="2000"/>
            </a:lvl6pPr>
            <a:lvl7pPr marL="2740294" indent="0">
              <a:buNone/>
              <a:defRPr sz="2000"/>
            </a:lvl7pPr>
            <a:lvl8pPr marL="3197010" indent="0">
              <a:buNone/>
              <a:defRPr sz="2000"/>
            </a:lvl8pPr>
            <a:lvl9pPr marL="3653726" indent="0">
              <a:buNone/>
              <a:defRPr sz="2000"/>
            </a:lvl9pPr>
          </a:lstStyle>
          <a:p>
            <a:pPr lvl="0"/>
            <a:r>
              <a:rPr lang="en-US" noProof="0" dirty="0"/>
              <a:t>Click icon to add picture</a:t>
            </a:r>
            <a:endParaRPr lang="it-IT" noProof="0" dirty="0"/>
          </a:p>
        </p:txBody>
      </p:sp>
      <p:sp>
        <p:nvSpPr>
          <p:cNvPr id="13" name="Text Placeholder 12"/>
          <p:cNvSpPr>
            <a:spLocks noGrp="1"/>
          </p:cNvSpPr>
          <p:nvPr>
            <p:ph type="body" sz="quarter" idx="19"/>
          </p:nvPr>
        </p:nvSpPr>
        <p:spPr>
          <a:xfrm>
            <a:off x="467301" y="4083918"/>
            <a:ext cx="2628000" cy="230832"/>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0" indent="0">
              <a:buNone/>
              <a:defRPr lang="en-US" sz="900" b="0" smtClean="0">
                <a:solidFill>
                  <a:schemeClr val="tx1"/>
                </a:solidFill>
                <a:latin typeface="Arial" panose="020B0604020202020204" pitchFamily="34" charset="0"/>
                <a:cs typeface="Arial" panose="020B0604020202020204" pitchFamily="34" charset="0"/>
              </a:defRPr>
            </a:lvl1pPr>
            <a:lvl2pPr>
              <a:defRPr lang="en-US" sz="4400" smtClean="0">
                <a:latin typeface="Calibri" pitchFamily="34" charset="0"/>
              </a:defRPr>
            </a:lvl2pPr>
            <a:lvl3pPr>
              <a:defRPr lang="en-US" sz="4400" smtClean="0">
                <a:latin typeface="Calibri" pitchFamily="34" charset="0"/>
              </a:defRPr>
            </a:lvl3pPr>
            <a:lvl4pPr>
              <a:defRPr lang="en-US" sz="4400" smtClean="0">
                <a:latin typeface="Calibri" pitchFamily="34" charset="0"/>
              </a:defRPr>
            </a:lvl4pPr>
            <a:lvl5pPr>
              <a:defRPr lang="it-IT" sz="4400">
                <a:latin typeface="Calibri" pitchFamily="34" charset="0"/>
              </a:defRPr>
            </a:lvl5pPr>
          </a:lstStyle>
          <a:p>
            <a:pPr lvl="0"/>
            <a:r>
              <a:rPr lang="it-IT" dirty="0"/>
              <a:t>Click to </a:t>
            </a:r>
            <a:r>
              <a:rPr lang="it-IT" dirty="0" err="1"/>
              <a:t>edit</a:t>
            </a:r>
            <a:r>
              <a:rPr lang="it-IT" dirty="0"/>
              <a:t> Master text </a:t>
            </a:r>
            <a:r>
              <a:rPr lang="it-IT" dirty="0" err="1"/>
              <a:t>styles</a:t>
            </a:r>
            <a:endParaRPr lang="it-IT" dirty="0"/>
          </a:p>
        </p:txBody>
      </p:sp>
      <p:sp>
        <p:nvSpPr>
          <p:cNvPr id="15" name="Text Placeholder 12"/>
          <p:cNvSpPr>
            <a:spLocks noGrp="1"/>
          </p:cNvSpPr>
          <p:nvPr>
            <p:ph type="body" sz="quarter" idx="20"/>
          </p:nvPr>
        </p:nvSpPr>
        <p:spPr>
          <a:xfrm>
            <a:off x="3258155" y="4083918"/>
            <a:ext cx="2628000" cy="230832"/>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0" indent="0">
              <a:buNone/>
              <a:defRPr lang="en-US" sz="900" b="0" smtClean="0">
                <a:solidFill>
                  <a:schemeClr val="tx1"/>
                </a:solidFill>
                <a:latin typeface="Arial" panose="020B0604020202020204" pitchFamily="34" charset="0"/>
                <a:cs typeface="Arial" panose="020B0604020202020204" pitchFamily="34" charset="0"/>
              </a:defRPr>
            </a:lvl1pPr>
            <a:lvl2pPr>
              <a:defRPr lang="en-US" sz="4400" smtClean="0">
                <a:latin typeface="Calibri" pitchFamily="34" charset="0"/>
              </a:defRPr>
            </a:lvl2pPr>
            <a:lvl3pPr>
              <a:defRPr lang="en-US" sz="4400" smtClean="0">
                <a:latin typeface="Calibri" pitchFamily="34" charset="0"/>
              </a:defRPr>
            </a:lvl3pPr>
            <a:lvl4pPr>
              <a:defRPr lang="en-US" sz="4400" smtClean="0">
                <a:latin typeface="Calibri" pitchFamily="34" charset="0"/>
              </a:defRPr>
            </a:lvl4pPr>
            <a:lvl5pPr>
              <a:defRPr lang="it-IT" sz="4400">
                <a:latin typeface="Calibri" pitchFamily="34" charset="0"/>
              </a:defRPr>
            </a:lvl5pPr>
          </a:lstStyle>
          <a:p>
            <a:pPr lvl="0"/>
            <a:r>
              <a:rPr lang="it-IT" dirty="0"/>
              <a:t>Click </a:t>
            </a:r>
            <a:r>
              <a:rPr lang="it-IT" dirty="0" err="1"/>
              <a:t>to</a:t>
            </a:r>
            <a:r>
              <a:rPr lang="it-IT" dirty="0"/>
              <a:t> </a:t>
            </a:r>
            <a:r>
              <a:rPr lang="it-IT" dirty="0" err="1"/>
              <a:t>edit</a:t>
            </a:r>
            <a:r>
              <a:rPr lang="it-IT" dirty="0"/>
              <a:t> Master text </a:t>
            </a:r>
            <a:r>
              <a:rPr lang="it-IT" dirty="0" err="1"/>
              <a:t>styles</a:t>
            </a:r>
            <a:endParaRPr lang="it-IT" dirty="0"/>
          </a:p>
        </p:txBody>
      </p:sp>
      <p:sp>
        <p:nvSpPr>
          <p:cNvPr id="16" name="Text Placeholder 12"/>
          <p:cNvSpPr>
            <a:spLocks noGrp="1"/>
          </p:cNvSpPr>
          <p:nvPr>
            <p:ph type="body" sz="quarter" idx="21"/>
          </p:nvPr>
        </p:nvSpPr>
        <p:spPr>
          <a:xfrm>
            <a:off x="6048454" y="4083918"/>
            <a:ext cx="2628000" cy="230832"/>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0" indent="0">
              <a:buNone/>
              <a:defRPr lang="en-US" sz="900" b="0" smtClean="0">
                <a:solidFill>
                  <a:schemeClr val="tx1"/>
                </a:solidFill>
                <a:latin typeface="Arial" panose="020B0604020202020204" pitchFamily="34" charset="0"/>
                <a:cs typeface="Arial" panose="020B0604020202020204" pitchFamily="34" charset="0"/>
              </a:defRPr>
            </a:lvl1pPr>
            <a:lvl2pPr>
              <a:defRPr lang="en-US" sz="4400" smtClean="0">
                <a:latin typeface="Calibri" pitchFamily="34" charset="0"/>
              </a:defRPr>
            </a:lvl2pPr>
            <a:lvl3pPr>
              <a:defRPr lang="en-US" sz="4400" smtClean="0">
                <a:latin typeface="Calibri" pitchFamily="34" charset="0"/>
              </a:defRPr>
            </a:lvl3pPr>
            <a:lvl4pPr>
              <a:defRPr lang="en-US" sz="4400" smtClean="0">
                <a:latin typeface="Calibri" pitchFamily="34" charset="0"/>
              </a:defRPr>
            </a:lvl4pPr>
            <a:lvl5pPr>
              <a:defRPr lang="it-IT" sz="4400">
                <a:latin typeface="Calibri" pitchFamily="34" charset="0"/>
              </a:defRPr>
            </a:lvl5pPr>
          </a:lstStyle>
          <a:p>
            <a:pPr lvl="0"/>
            <a:r>
              <a:rPr lang="it-IT" dirty="0"/>
              <a:t>Click </a:t>
            </a:r>
            <a:r>
              <a:rPr lang="it-IT" dirty="0" err="1"/>
              <a:t>to</a:t>
            </a:r>
            <a:r>
              <a:rPr lang="it-IT" dirty="0"/>
              <a:t> </a:t>
            </a:r>
            <a:r>
              <a:rPr lang="it-IT" dirty="0" err="1"/>
              <a:t>edit</a:t>
            </a:r>
            <a:r>
              <a:rPr lang="it-IT" dirty="0"/>
              <a:t> Master text </a:t>
            </a:r>
            <a:r>
              <a:rPr lang="it-IT" dirty="0" err="1"/>
              <a:t>styles</a:t>
            </a:r>
            <a:endParaRPr lang="it-IT" dirty="0"/>
          </a:p>
        </p:txBody>
      </p:sp>
      <p:sp>
        <p:nvSpPr>
          <p:cNvPr id="14" name="Text Placeholder 2">
            <a:extLst>
              <a:ext uri="{FF2B5EF4-FFF2-40B4-BE49-F238E27FC236}">
                <a16:creationId xmlns:a16="http://schemas.microsoft.com/office/drawing/2014/main" id="{6CED040E-0AB2-2841-933B-02A4D05A314A}"/>
              </a:ext>
            </a:extLst>
          </p:cNvPr>
          <p:cNvSpPr>
            <a:spLocks noGrp="1"/>
          </p:cNvSpPr>
          <p:nvPr>
            <p:ph type="body" idx="12"/>
          </p:nvPr>
        </p:nvSpPr>
        <p:spPr>
          <a:xfrm>
            <a:off x="4511624" y="4729190"/>
            <a:ext cx="4164831" cy="265760"/>
          </a:xfrm>
          <a:prstGeom prst="rect">
            <a:avLst/>
          </a:prstGeom>
        </p:spPr>
        <p:txBody>
          <a:bodyPr lIns="0" bIns="0" anchor="b">
            <a:normAutofit/>
          </a:bodyPr>
          <a:lstStyle>
            <a:lvl1pPr marL="0" indent="0" algn="r">
              <a:spcBef>
                <a:spcPts val="0"/>
              </a:spcBef>
              <a:buNone/>
              <a:defRPr sz="900" b="0" i="0">
                <a:solidFill>
                  <a:srgbClr val="00357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Click to </a:t>
            </a:r>
            <a:r>
              <a:rPr lang="it-IT" dirty="0" err="1"/>
              <a:t>edit</a:t>
            </a:r>
            <a:r>
              <a:rPr lang="it-IT" dirty="0"/>
              <a:t> Master text </a:t>
            </a:r>
            <a:r>
              <a:rPr lang="it-IT" dirty="0" err="1"/>
              <a:t>styles</a:t>
            </a:r>
            <a:endParaRPr lang="it-IT" dirty="0"/>
          </a:p>
        </p:txBody>
      </p:sp>
      <p:sp>
        <p:nvSpPr>
          <p:cNvPr id="17" name="Text Placeholder 12">
            <a:extLst>
              <a:ext uri="{FF2B5EF4-FFF2-40B4-BE49-F238E27FC236}">
                <a16:creationId xmlns:a16="http://schemas.microsoft.com/office/drawing/2014/main" id="{781CAA46-CF18-204F-A26D-B9F99C94FEC3}"/>
              </a:ext>
            </a:extLst>
          </p:cNvPr>
          <p:cNvSpPr>
            <a:spLocks noGrp="1"/>
          </p:cNvSpPr>
          <p:nvPr>
            <p:ph type="body" sz="quarter" idx="14"/>
          </p:nvPr>
        </p:nvSpPr>
        <p:spPr>
          <a:xfrm>
            <a:off x="395534" y="959294"/>
            <a:ext cx="8280920"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0" indent="0">
              <a:buNone/>
              <a:defRPr lang="en-US" sz="1600" b="1" i="1" smtClean="0">
                <a:solidFill>
                  <a:srgbClr val="007FBA"/>
                </a:solidFill>
                <a:latin typeface="Galileo ASI" pitchFamily="2" charset="77"/>
                <a:cs typeface="Arial"/>
              </a:defRPr>
            </a:lvl1pPr>
            <a:lvl2pPr>
              <a:defRPr lang="en-US" sz="4400" smtClean="0">
                <a:latin typeface="Calibri" pitchFamily="34" charset="0"/>
              </a:defRPr>
            </a:lvl2pPr>
            <a:lvl3pPr>
              <a:defRPr lang="en-US" sz="4400" smtClean="0">
                <a:latin typeface="Calibri" pitchFamily="34" charset="0"/>
              </a:defRPr>
            </a:lvl3pPr>
            <a:lvl4pPr>
              <a:defRPr lang="en-US" sz="4400" smtClean="0">
                <a:latin typeface="Calibri" pitchFamily="34" charset="0"/>
              </a:defRPr>
            </a:lvl4pPr>
            <a:lvl5pPr>
              <a:defRPr lang="it-IT" sz="4400">
                <a:latin typeface="Calibri" pitchFamily="34" charset="0"/>
              </a:defRPr>
            </a:lvl5pPr>
          </a:lstStyle>
          <a:p>
            <a:pPr lvl="0"/>
            <a:r>
              <a:rPr lang="it-IT" dirty="0"/>
              <a:t>Click to </a:t>
            </a:r>
            <a:r>
              <a:rPr lang="it-IT" dirty="0" err="1"/>
              <a:t>edit</a:t>
            </a:r>
            <a:r>
              <a:rPr lang="it-IT" dirty="0"/>
              <a:t> Master text </a:t>
            </a:r>
            <a:r>
              <a:rPr lang="it-IT" dirty="0" err="1"/>
              <a:t>styles</a:t>
            </a:r>
            <a:endParaRPr lang="it-IT" dirty="0"/>
          </a:p>
        </p:txBody>
      </p:sp>
      <p:sp>
        <p:nvSpPr>
          <p:cNvPr id="20" name="Title 1">
            <a:extLst>
              <a:ext uri="{FF2B5EF4-FFF2-40B4-BE49-F238E27FC236}">
                <a16:creationId xmlns:a16="http://schemas.microsoft.com/office/drawing/2014/main" id="{12542C70-8A76-3248-8B8E-DB3A8EA05219}"/>
              </a:ext>
            </a:extLst>
          </p:cNvPr>
          <p:cNvSpPr>
            <a:spLocks noGrp="1"/>
          </p:cNvSpPr>
          <p:nvPr>
            <p:ph type="title"/>
          </p:nvPr>
        </p:nvSpPr>
        <p:spPr>
          <a:xfrm>
            <a:off x="395536" y="427687"/>
            <a:ext cx="8208912" cy="669724"/>
          </a:xfrm>
          <a:prstGeom prst="rect">
            <a:avLst/>
          </a:prstGeom>
        </p:spPr>
        <p:txBody>
          <a:bodyPr/>
          <a:lstStyle>
            <a:lvl1pPr algn="l">
              <a:defRPr sz="2400" b="1" i="0">
                <a:solidFill>
                  <a:srgbClr val="003571"/>
                </a:solidFill>
                <a:latin typeface="Galileo ASI" pitchFamily="2" charset="77"/>
                <a:cs typeface="Arial"/>
              </a:defRPr>
            </a:lvl1pPr>
          </a:lstStyle>
          <a:p>
            <a:r>
              <a:rPr lang="it-IT" dirty="0"/>
              <a:t>Click to </a:t>
            </a:r>
            <a:r>
              <a:rPr lang="it-IT" dirty="0" err="1"/>
              <a:t>edit</a:t>
            </a:r>
            <a:r>
              <a:rPr lang="it-IT" dirty="0"/>
              <a:t> Master </a:t>
            </a:r>
            <a:r>
              <a:rPr lang="it-IT" dirty="0" err="1"/>
              <a:t>title</a:t>
            </a:r>
            <a:r>
              <a:rPr lang="it-IT" dirty="0"/>
              <a:t> style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image" Target="../media/image4.jp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theme" Target="../theme/theme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13" Type="http://schemas.openxmlformats.org/officeDocument/2006/relationships/image" Target="../media/image7.png"/><Relationship Id="rId18" Type="http://schemas.openxmlformats.org/officeDocument/2006/relationships/image" Target="../media/image12.png"/><Relationship Id="rId26" Type="http://schemas.openxmlformats.org/officeDocument/2006/relationships/image" Target="../media/image20.png"/><Relationship Id="rId3" Type="http://schemas.openxmlformats.org/officeDocument/2006/relationships/slideLayout" Target="../slideLayouts/slideLayout16.xml"/><Relationship Id="rId21" Type="http://schemas.openxmlformats.org/officeDocument/2006/relationships/image" Target="../media/image15.png"/><Relationship Id="rId34" Type="http://schemas.openxmlformats.org/officeDocument/2006/relationships/image" Target="../media/image28.png"/><Relationship Id="rId7" Type="http://schemas.openxmlformats.org/officeDocument/2006/relationships/slideLayout" Target="../slideLayouts/slideLayout20.xml"/><Relationship Id="rId12" Type="http://schemas.openxmlformats.org/officeDocument/2006/relationships/image" Target="../media/image6.jpeg"/><Relationship Id="rId17" Type="http://schemas.openxmlformats.org/officeDocument/2006/relationships/image" Target="../media/image11.png"/><Relationship Id="rId25" Type="http://schemas.openxmlformats.org/officeDocument/2006/relationships/image" Target="../media/image19.png"/><Relationship Id="rId33" Type="http://schemas.openxmlformats.org/officeDocument/2006/relationships/image" Target="../media/image27.png"/><Relationship Id="rId2" Type="http://schemas.openxmlformats.org/officeDocument/2006/relationships/slideLayout" Target="../slideLayouts/slideLayout15.xml"/><Relationship Id="rId16" Type="http://schemas.openxmlformats.org/officeDocument/2006/relationships/image" Target="../media/image10.png"/><Relationship Id="rId20" Type="http://schemas.openxmlformats.org/officeDocument/2006/relationships/image" Target="../media/image14.png"/><Relationship Id="rId29" Type="http://schemas.openxmlformats.org/officeDocument/2006/relationships/image" Target="../media/image23.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image" Target="../media/image5.jpeg"/><Relationship Id="rId24" Type="http://schemas.openxmlformats.org/officeDocument/2006/relationships/image" Target="../media/image18.png"/><Relationship Id="rId32" Type="http://schemas.openxmlformats.org/officeDocument/2006/relationships/image" Target="../media/image26.png"/><Relationship Id="rId5" Type="http://schemas.openxmlformats.org/officeDocument/2006/relationships/slideLayout" Target="../slideLayouts/slideLayout18.xml"/><Relationship Id="rId15" Type="http://schemas.openxmlformats.org/officeDocument/2006/relationships/image" Target="../media/image9.png"/><Relationship Id="rId23" Type="http://schemas.openxmlformats.org/officeDocument/2006/relationships/image" Target="../media/image17.png"/><Relationship Id="rId28" Type="http://schemas.openxmlformats.org/officeDocument/2006/relationships/image" Target="../media/image22.png"/><Relationship Id="rId36" Type="http://schemas.openxmlformats.org/officeDocument/2006/relationships/image" Target="../media/image30.png"/><Relationship Id="rId10" Type="http://schemas.openxmlformats.org/officeDocument/2006/relationships/theme" Target="../theme/theme4.xml"/><Relationship Id="rId19" Type="http://schemas.openxmlformats.org/officeDocument/2006/relationships/image" Target="../media/image13.png"/><Relationship Id="rId31" Type="http://schemas.openxmlformats.org/officeDocument/2006/relationships/image" Target="../media/image25.png"/><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8.png"/><Relationship Id="rId22" Type="http://schemas.openxmlformats.org/officeDocument/2006/relationships/image" Target="../media/image16.png"/><Relationship Id="rId27" Type="http://schemas.openxmlformats.org/officeDocument/2006/relationships/image" Target="../media/image21.png"/><Relationship Id="rId30" Type="http://schemas.openxmlformats.org/officeDocument/2006/relationships/image" Target="../media/image24.png"/><Relationship Id="rId35" Type="http://schemas.openxmlformats.org/officeDocument/2006/relationships/image" Target="../media/image29.png"/><Relationship Id="rId8"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p:cNvPicPr preferRelativeResize="0">
            <a:picLocks noChangeAspect="1"/>
          </p:cNvPicPr>
          <p:nvPr userDrawn="1"/>
        </p:nvPicPr>
        <p:blipFill>
          <a:blip r:embed="rId3"/>
          <a:stretch>
            <a:fillRect/>
          </a:stretch>
        </p:blipFill>
        <p:spPr bwMode="auto">
          <a:xfrm>
            <a:off x="-4000" y="-2250"/>
            <a:ext cx="9152001" cy="5148000"/>
          </a:xfrm>
          <a:prstGeom prst="rect">
            <a:avLst/>
          </a:prstGeom>
          <a:noFill/>
          <a:ln w="9525">
            <a:noFill/>
            <a:miter lim="800000"/>
            <a:headEnd/>
            <a:tailEnd/>
          </a:ln>
        </p:spPr>
      </p:pic>
      <p:pic>
        <p:nvPicPr>
          <p:cNvPr id="3" name="Picture 4">
            <a:extLst>
              <a:ext uri="{FF2B5EF4-FFF2-40B4-BE49-F238E27FC236}">
                <a16:creationId xmlns:a16="http://schemas.microsoft.com/office/drawing/2014/main" id="{2B062D8C-E0E9-EA4B-AF8C-C141D6AB0E84}"/>
              </a:ext>
            </a:extLst>
          </p:cNvPr>
          <p:cNvPicPr preferRelativeResize="0">
            <a:picLocks noChangeAspect="1"/>
          </p:cNvPicPr>
          <p:nvPr userDrawn="1"/>
        </p:nvPicPr>
        <p:blipFill>
          <a:blip r:embed="rId4"/>
          <a:stretch>
            <a:fillRect/>
          </a:stretch>
        </p:blipFill>
        <p:spPr bwMode="auto">
          <a:xfrm>
            <a:off x="-5789" y="0"/>
            <a:ext cx="9152000" cy="5148000"/>
          </a:xfrm>
          <a:prstGeom prst="rect">
            <a:avLst/>
          </a:prstGeom>
          <a:noFill/>
          <a:ln w="9525">
            <a:noFill/>
            <a:miter lim="800000"/>
            <a:headEnd/>
            <a:tailEnd/>
          </a:ln>
        </p:spPr>
      </p:pic>
      <p:pic>
        <p:nvPicPr>
          <p:cNvPr id="4" name="Picture 4">
            <a:extLst>
              <a:ext uri="{FF2B5EF4-FFF2-40B4-BE49-F238E27FC236}">
                <a16:creationId xmlns:a16="http://schemas.microsoft.com/office/drawing/2014/main" id="{E6DB15FE-2BDB-CB45-B4D5-12DEFD8A7B47}"/>
              </a:ext>
            </a:extLst>
          </p:cNvPr>
          <p:cNvPicPr preferRelativeResize="0">
            <a:picLocks noChangeAspect="1"/>
          </p:cNvPicPr>
          <p:nvPr userDrawn="1"/>
        </p:nvPicPr>
        <p:blipFill>
          <a:blip r:embed="rId5"/>
          <a:stretch>
            <a:fillRect/>
          </a:stretch>
        </p:blipFill>
        <p:spPr bwMode="auto">
          <a:xfrm>
            <a:off x="-4000" y="0"/>
            <a:ext cx="9152000" cy="514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440" r:id="rId1"/>
  </p:sldLayoutIdLst>
  <p:txStyles>
    <p:titleStyle>
      <a:lvl1pPr algn="l" defTabSz="457200" rtl="0" eaLnBrk="0" fontAlgn="base" hangingPunct="0">
        <a:spcBef>
          <a:spcPct val="0"/>
        </a:spcBef>
        <a:spcAft>
          <a:spcPct val="0"/>
        </a:spcAft>
        <a:defRPr sz="9600" kern="1200">
          <a:solidFill>
            <a:schemeClr val="tx2"/>
          </a:solidFill>
          <a:latin typeface="Arial (Intestazioni)"/>
          <a:ea typeface="ＭＳ Ｐゴシック" charset="-128"/>
          <a:cs typeface="Arial (Intestazioni)"/>
        </a:defRPr>
      </a:lvl1pPr>
      <a:lvl2pPr algn="l" defTabSz="457200" rtl="0" eaLnBrk="0" fontAlgn="base" hangingPunct="0">
        <a:spcBef>
          <a:spcPct val="0"/>
        </a:spcBef>
        <a:spcAft>
          <a:spcPct val="0"/>
        </a:spcAft>
        <a:defRPr sz="9600">
          <a:solidFill>
            <a:schemeClr val="tx2"/>
          </a:solidFill>
          <a:latin typeface="Arial (Intestazioni)" charset="0"/>
          <a:ea typeface="ＭＳ Ｐゴシック" charset="-128"/>
          <a:cs typeface="Arial (Intestazioni)" charset="0"/>
        </a:defRPr>
      </a:lvl2pPr>
      <a:lvl3pPr algn="l" defTabSz="457200" rtl="0" eaLnBrk="0" fontAlgn="base" hangingPunct="0">
        <a:spcBef>
          <a:spcPct val="0"/>
        </a:spcBef>
        <a:spcAft>
          <a:spcPct val="0"/>
        </a:spcAft>
        <a:defRPr sz="9600">
          <a:solidFill>
            <a:schemeClr val="tx2"/>
          </a:solidFill>
          <a:latin typeface="Arial (Intestazioni)" charset="0"/>
          <a:ea typeface="ＭＳ Ｐゴシック" charset="-128"/>
          <a:cs typeface="Arial (Intestazioni)" charset="0"/>
        </a:defRPr>
      </a:lvl3pPr>
      <a:lvl4pPr algn="l" defTabSz="457200" rtl="0" eaLnBrk="0" fontAlgn="base" hangingPunct="0">
        <a:spcBef>
          <a:spcPct val="0"/>
        </a:spcBef>
        <a:spcAft>
          <a:spcPct val="0"/>
        </a:spcAft>
        <a:defRPr sz="9600">
          <a:solidFill>
            <a:schemeClr val="tx2"/>
          </a:solidFill>
          <a:latin typeface="Arial (Intestazioni)" charset="0"/>
          <a:ea typeface="ＭＳ Ｐゴシック" charset="-128"/>
          <a:cs typeface="Arial (Intestazioni)" charset="0"/>
        </a:defRPr>
      </a:lvl4pPr>
      <a:lvl5pPr algn="l" defTabSz="457200" rtl="0" eaLnBrk="0" fontAlgn="base" hangingPunct="0">
        <a:spcBef>
          <a:spcPct val="0"/>
        </a:spcBef>
        <a:spcAft>
          <a:spcPct val="0"/>
        </a:spcAft>
        <a:defRPr sz="9600">
          <a:solidFill>
            <a:schemeClr val="tx2"/>
          </a:solidFill>
          <a:latin typeface="Arial (Intestazioni)" charset="0"/>
          <a:ea typeface="ＭＳ Ｐゴシック" charset="-128"/>
          <a:cs typeface="Arial (Intestazioni)" charset="0"/>
        </a:defRPr>
      </a:lvl5pPr>
      <a:lvl6pPr marL="457200" algn="l" defTabSz="457200" rtl="0" fontAlgn="base">
        <a:spcBef>
          <a:spcPct val="0"/>
        </a:spcBef>
        <a:spcAft>
          <a:spcPct val="0"/>
        </a:spcAft>
        <a:defRPr sz="1600" b="1">
          <a:solidFill>
            <a:schemeClr val="bg1"/>
          </a:solidFill>
          <a:latin typeface="Arial" charset="0"/>
          <a:ea typeface="ＭＳ Ｐゴシック" charset="-128"/>
          <a:cs typeface="ＭＳ Ｐゴシック" charset="-128"/>
        </a:defRPr>
      </a:lvl6pPr>
      <a:lvl7pPr marL="914400" algn="l" defTabSz="457200" rtl="0" fontAlgn="base">
        <a:spcBef>
          <a:spcPct val="0"/>
        </a:spcBef>
        <a:spcAft>
          <a:spcPct val="0"/>
        </a:spcAft>
        <a:defRPr sz="1600" b="1">
          <a:solidFill>
            <a:schemeClr val="bg1"/>
          </a:solidFill>
          <a:latin typeface="Arial" charset="0"/>
          <a:ea typeface="ＭＳ Ｐゴシック" charset="-128"/>
          <a:cs typeface="ＭＳ Ｐゴシック" charset="-128"/>
        </a:defRPr>
      </a:lvl7pPr>
      <a:lvl8pPr marL="1371600" algn="l" defTabSz="457200" rtl="0" fontAlgn="base">
        <a:spcBef>
          <a:spcPct val="0"/>
        </a:spcBef>
        <a:spcAft>
          <a:spcPct val="0"/>
        </a:spcAft>
        <a:defRPr sz="1600" b="1">
          <a:solidFill>
            <a:schemeClr val="bg1"/>
          </a:solidFill>
          <a:latin typeface="Arial" charset="0"/>
          <a:ea typeface="ＭＳ Ｐゴシック" charset="-128"/>
          <a:cs typeface="ＭＳ Ｐゴシック" charset="-128"/>
        </a:defRPr>
      </a:lvl8pPr>
      <a:lvl9pPr marL="1828800" algn="l" defTabSz="457200" rtl="0" fontAlgn="base">
        <a:spcBef>
          <a:spcPct val="0"/>
        </a:spcBef>
        <a:spcAft>
          <a:spcPct val="0"/>
        </a:spcAft>
        <a:defRPr sz="1600" b="1">
          <a:solidFill>
            <a:schemeClr val="bg1"/>
          </a:solidFill>
          <a:latin typeface="Arial" charset="0"/>
          <a:ea typeface="ＭＳ Ｐゴシック" charset="-128"/>
          <a:cs typeface="ＭＳ Ｐゴシック" charset="-128"/>
        </a:defRPr>
      </a:lvl9pPr>
    </p:titleStyle>
    <p:bodyStyle>
      <a:lvl1pPr marL="342900" indent="-342900" algn="l" defTabSz="457200" rtl="0" eaLnBrk="0" fontAlgn="base" hangingPunct="0">
        <a:lnSpc>
          <a:spcPts val="2100"/>
        </a:lnSpc>
        <a:spcBef>
          <a:spcPct val="0"/>
        </a:spcBef>
        <a:spcAft>
          <a:spcPct val="0"/>
        </a:spcAft>
        <a:buFont typeface="Arial" pitchFamily="34" charset="0"/>
        <a:buChar char="•"/>
        <a:defRPr sz="1600" b="1" kern="1200">
          <a:solidFill>
            <a:schemeClr val="bg1"/>
          </a:solidFill>
          <a:latin typeface="Times New Roman"/>
          <a:ea typeface="ＭＳ Ｐゴシック" charset="-128"/>
          <a:cs typeface="Times New Roman"/>
        </a:defRPr>
      </a:lvl1pPr>
      <a:lvl2pPr marL="742950" indent="-285750" algn="l" defTabSz="457200" rtl="0" eaLnBrk="0" fontAlgn="base" hangingPunct="0">
        <a:lnSpc>
          <a:spcPts val="2100"/>
        </a:lnSpc>
        <a:spcBef>
          <a:spcPct val="20000"/>
        </a:spcBef>
        <a:spcAft>
          <a:spcPct val="0"/>
        </a:spcAft>
        <a:buFont typeface="Arial" pitchFamily="34" charset="0"/>
        <a:buChar char="–"/>
        <a:defRPr sz="1600" kern="1200">
          <a:solidFill>
            <a:schemeClr val="bg1"/>
          </a:solidFill>
          <a:latin typeface="Times New Roman"/>
          <a:ea typeface="ＭＳ Ｐゴシック" charset="-128"/>
          <a:cs typeface="Times New Roman"/>
        </a:defRPr>
      </a:lvl2pPr>
      <a:lvl3pPr marL="269875" indent="-4763" algn="l" defTabSz="457200" rtl="0" eaLnBrk="0" fontAlgn="base" hangingPunct="0">
        <a:lnSpc>
          <a:spcPts val="2100"/>
        </a:lnSpc>
        <a:spcBef>
          <a:spcPct val="20000"/>
        </a:spcBef>
        <a:spcAft>
          <a:spcPct val="0"/>
        </a:spcAft>
        <a:buFont typeface="Arial" pitchFamily="34" charset="0"/>
        <a:buChar char="•"/>
        <a:defRPr sz="1400" kern="1200">
          <a:solidFill>
            <a:schemeClr val="bg1"/>
          </a:solidFill>
          <a:latin typeface="Times New Roman"/>
          <a:ea typeface="ＭＳ Ｐゴシック" charset="-128"/>
          <a:cs typeface="Times New Roman"/>
        </a:defRPr>
      </a:lvl3pPr>
      <a:lvl4pPr marL="539750" indent="-269875" algn="l" defTabSz="457200" rtl="0" eaLnBrk="0" fontAlgn="base" hangingPunct="0">
        <a:lnSpc>
          <a:spcPts val="2100"/>
        </a:lnSpc>
        <a:spcBef>
          <a:spcPct val="20000"/>
        </a:spcBef>
        <a:spcAft>
          <a:spcPct val="0"/>
        </a:spcAft>
        <a:buFont typeface="Arial" pitchFamily="34" charset="0"/>
        <a:buAutoNum type="arabicPeriod"/>
        <a:defRPr sz="1400" kern="1200">
          <a:solidFill>
            <a:schemeClr val="bg1"/>
          </a:solidFill>
          <a:latin typeface="Times New Roman"/>
          <a:ea typeface="ＭＳ Ｐゴシック" charset="-128"/>
          <a:cs typeface="Times New Roman"/>
        </a:defRPr>
      </a:lvl4pPr>
      <a:lvl5pPr marL="720725" indent="-180975" algn="l" defTabSz="457200" rtl="0" eaLnBrk="0" fontAlgn="base" hangingPunct="0">
        <a:lnSpc>
          <a:spcPts val="2100"/>
        </a:lnSpc>
        <a:spcBef>
          <a:spcPct val="20000"/>
        </a:spcBef>
        <a:spcAft>
          <a:spcPct val="0"/>
        </a:spcAft>
        <a:buFont typeface="Arial" pitchFamily="34" charset="0"/>
        <a:buChar char="»"/>
        <a:defRPr sz="1200" kern="1200">
          <a:solidFill>
            <a:schemeClr val="bg1"/>
          </a:solidFill>
          <a:latin typeface="Times New Roman"/>
          <a:ea typeface="ＭＳ Ｐゴシック" charset="-128"/>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Immagine 3"/>
          <p:cNvPicPr>
            <a:picLocks noChangeAspect="1"/>
          </p:cNvPicPr>
          <p:nvPr userDrawn="1"/>
        </p:nvPicPr>
        <p:blipFill>
          <a:blip r:embed="rId12"/>
          <a:stretch>
            <a:fillRect/>
          </a:stretch>
        </p:blipFill>
        <p:spPr>
          <a:xfrm>
            <a:off x="14603" y="4260"/>
            <a:ext cx="9134143" cy="5137955"/>
          </a:xfrm>
          <a:prstGeom prst="rect">
            <a:avLst/>
          </a:prstGeom>
        </p:spPr>
      </p:pic>
      <p:sp>
        <p:nvSpPr>
          <p:cNvPr id="15" name="pg num"/>
          <p:cNvSpPr txBox="1">
            <a:spLocks noChangeArrowheads="1"/>
          </p:cNvSpPr>
          <p:nvPr/>
        </p:nvSpPr>
        <p:spPr bwMode="auto">
          <a:xfrm>
            <a:off x="8750834" y="4876006"/>
            <a:ext cx="285662" cy="138499"/>
          </a:xfrm>
          <a:prstGeom prst="rect">
            <a:avLst/>
          </a:prstGeom>
          <a:solidFill>
            <a:schemeClr val="bg1"/>
          </a:solidFill>
          <a:ln>
            <a:noFill/>
          </a:ln>
        </p:spPr>
        <p:txBody>
          <a:bodyPr wrap="square" lIns="0" tIns="0" rIns="0" bIns="0" anchor="b">
            <a:spAutoFit/>
          </a:bodyPr>
          <a:lstStyle/>
          <a:p>
            <a:pPr algn="ctr"/>
            <a:fld id="{E7E4AC88-19C6-40A4-9EF0-FC456228FC9F}" type="slidenum">
              <a:rPr lang="it-IT" sz="900" kern="1200">
                <a:solidFill>
                  <a:srgbClr val="003571"/>
                </a:solidFill>
                <a:latin typeface="Raleway" panose="020B0503030101060003" pitchFamily="34" charset="77"/>
              </a:rPr>
              <a:pPr algn="ctr"/>
              <a:t>‹#›</a:t>
            </a:fld>
            <a:endParaRPr lang="it-IT" sz="900" kern="1200" dirty="0">
              <a:solidFill>
                <a:srgbClr val="003571"/>
              </a:solidFill>
              <a:latin typeface="Raleway" panose="020B0503030101060003" pitchFamily="34" charset="77"/>
            </a:endParaRPr>
          </a:p>
        </p:txBody>
      </p:sp>
    </p:spTree>
  </p:cSld>
  <p:clrMap bg1="lt1" tx1="dk1" bg2="lt2" tx2="dk2" accent1="accent1" accent2="accent2" accent3="accent3" accent4="accent4" accent5="accent5" accent6="accent6" hlink="hlink" folHlink="folHlink"/>
  <p:sldLayoutIdLst>
    <p:sldLayoutId id="2147484431" r:id="rId1"/>
    <p:sldLayoutId id="2147484432" r:id="rId2"/>
    <p:sldLayoutId id="2147484433" r:id="rId3"/>
    <p:sldLayoutId id="2147484434" r:id="rId4"/>
    <p:sldLayoutId id="2147484492" r:id="rId5"/>
    <p:sldLayoutId id="2147484435" r:id="rId6"/>
    <p:sldLayoutId id="2147484436" r:id="rId7"/>
    <p:sldLayoutId id="2147484437" r:id="rId8"/>
    <p:sldLayoutId id="2147484441" r:id="rId9"/>
    <p:sldLayoutId id="2147484503" r:id="rId10"/>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196" name="TextBox 10"/>
          <p:cNvSpPr txBox="1">
            <a:spLocks noChangeArrowheads="1"/>
          </p:cNvSpPr>
          <p:nvPr userDrawn="1"/>
        </p:nvSpPr>
        <p:spPr bwMode="auto">
          <a:xfrm>
            <a:off x="508000" y="3499760"/>
            <a:ext cx="5327650" cy="261610"/>
          </a:xfrm>
          <a:prstGeom prst="rect">
            <a:avLst/>
          </a:prstGeom>
          <a:noFill/>
          <a:ln>
            <a:no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100" dirty="0">
                <a:solidFill>
                  <a:srgbClr val="000000"/>
                </a:solidFill>
              </a:rPr>
              <a:t>THANK</a:t>
            </a:r>
            <a:r>
              <a:rPr lang="en-US" sz="1100" b="1" dirty="0">
                <a:solidFill>
                  <a:srgbClr val="000000"/>
                </a:solidFill>
              </a:rPr>
              <a:t> YOU </a:t>
            </a:r>
            <a:r>
              <a:rPr lang="en-US" sz="1100" dirty="0">
                <a:solidFill>
                  <a:srgbClr val="000000"/>
                </a:solidFill>
              </a:rPr>
              <a:t>FOR YOUR ATTENTION</a:t>
            </a:r>
            <a:endParaRPr lang="en-US" sz="1100" b="1" dirty="0">
              <a:solidFill>
                <a:srgbClr val="000000"/>
              </a:solidFill>
            </a:endParaRPr>
          </a:p>
        </p:txBody>
      </p:sp>
      <p:pic>
        <p:nvPicPr>
          <p:cNvPr id="6" name="Picture 4">
            <a:extLst>
              <a:ext uri="{FF2B5EF4-FFF2-40B4-BE49-F238E27FC236}">
                <a16:creationId xmlns:a16="http://schemas.microsoft.com/office/drawing/2014/main" id="{D5E779B5-510B-434B-BFC0-83836DDDAF6A}"/>
              </a:ext>
            </a:extLst>
          </p:cNvPr>
          <p:cNvPicPr preferRelativeResize="0">
            <a:picLocks noChangeAspect="1"/>
          </p:cNvPicPr>
          <p:nvPr userDrawn="1"/>
        </p:nvPicPr>
        <p:blipFill>
          <a:blip r:embed="rId4"/>
          <a:stretch>
            <a:fillRect/>
          </a:stretch>
        </p:blipFill>
        <p:spPr bwMode="auto">
          <a:xfrm>
            <a:off x="-4000" y="-2250"/>
            <a:ext cx="9152001" cy="5148000"/>
          </a:xfrm>
          <a:prstGeom prst="rect">
            <a:avLst/>
          </a:prstGeom>
          <a:noFill/>
          <a:ln w="9525">
            <a:noFill/>
            <a:miter lim="800000"/>
            <a:headEnd/>
            <a:tailEnd/>
          </a:ln>
        </p:spPr>
      </p:pic>
      <p:pic>
        <p:nvPicPr>
          <p:cNvPr id="4" name="Picture 4">
            <a:extLst>
              <a:ext uri="{FF2B5EF4-FFF2-40B4-BE49-F238E27FC236}">
                <a16:creationId xmlns:a16="http://schemas.microsoft.com/office/drawing/2014/main" id="{D457B66F-9C53-AB43-B194-6A00C4C35BE2}"/>
              </a:ext>
            </a:extLst>
          </p:cNvPr>
          <p:cNvPicPr preferRelativeResize="0">
            <a:picLocks noChangeAspect="1"/>
          </p:cNvPicPr>
          <p:nvPr userDrawn="1"/>
        </p:nvPicPr>
        <p:blipFill>
          <a:blip r:embed="rId5"/>
          <a:stretch>
            <a:fillRect/>
          </a:stretch>
        </p:blipFill>
        <p:spPr bwMode="auto">
          <a:xfrm>
            <a:off x="0" y="0"/>
            <a:ext cx="9152000" cy="514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439" r:id="rId1"/>
    <p:sldLayoutId id="2147484491" r:id="rId2"/>
  </p:sldLayoutIdLst>
  <p:txStyles>
    <p:titleStyle>
      <a:lvl1pPr algn="l" defTabSz="457200" rtl="0" eaLnBrk="0" fontAlgn="base" hangingPunct="0">
        <a:spcBef>
          <a:spcPct val="0"/>
        </a:spcBef>
        <a:spcAft>
          <a:spcPct val="0"/>
        </a:spcAft>
        <a:defRPr sz="9600" kern="1200">
          <a:solidFill>
            <a:schemeClr val="tx2"/>
          </a:solidFill>
          <a:latin typeface="Arial (Intestazioni)"/>
          <a:ea typeface="ＭＳ Ｐゴシック" charset="-128"/>
          <a:cs typeface="Arial (Intestazioni)"/>
        </a:defRPr>
      </a:lvl1pPr>
      <a:lvl2pPr algn="l" defTabSz="457200" rtl="0" eaLnBrk="0" fontAlgn="base" hangingPunct="0">
        <a:spcBef>
          <a:spcPct val="0"/>
        </a:spcBef>
        <a:spcAft>
          <a:spcPct val="0"/>
        </a:spcAft>
        <a:defRPr sz="9600">
          <a:solidFill>
            <a:schemeClr val="tx2"/>
          </a:solidFill>
          <a:latin typeface="Arial (Intestazioni)" charset="0"/>
          <a:ea typeface="ＭＳ Ｐゴシック" charset="-128"/>
          <a:cs typeface="Arial (Intestazioni)" charset="0"/>
        </a:defRPr>
      </a:lvl2pPr>
      <a:lvl3pPr algn="l" defTabSz="457200" rtl="0" eaLnBrk="0" fontAlgn="base" hangingPunct="0">
        <a:spcBef>
          <a:spcPct val="0"/>
        </a:spcBef>
        <a:spcAft>
          <a:spcPct val="0"/>
        </a:spcAft>
        <a:defRPr sz="9600">
          <a:solidFill>
            <a:schemeClr val="tx2"/>
          </a:solidFill>
          <a:latin typeface="Arial (Intestazioni)" charset="0"/>
          <a:ea typeface="ＭＳ Ｐゴシック" charset="-128"/>
          <a:cs typeface="Arial (Intestazioni)" charset="0"/>
        </a:defRPr>
      </a:lvl3pPr>
      <a:lvl4pPr algn="l" defTabSz="457200" rtl="0" eaLnBrk="0" fontAlgn="base" hangingPunct="0">
        <a:spcBef>
          <a:spcPct val="0"/>
        </a:spcBef>
        <a:spcAft>
          <a:spcPct val="0"/>
        </a:spcAft>
        <a:defRPr sz="9600">
          <a:solidFill>
            <a:schemeClr val="tx2"/>
          </a:solidFill>
          <a:latin typeface="Arial (Intestazioni)" charset="0"/>
          <a:ea typeface="ＭＳ Ｐゴシック" charset="-128"/>
          <a:cs typeface="Arial (Intestazioni)" charset="0"/>
        </a:defRPr>
      </a:lvl4pPr>
      <a:lvl5pPr algn="l" defTabSz="457200" rtl="0" eaLnBrk="0" fontAlgn="base" hangingPunct="0">
        <a:spcBef>
          <a:spcPct val="0"/>
        </a:spcBef>
        <a:spcAft>
          <a:spcPct val="0"/>
        </a:spcAft>
        <a:defRPr sz="9600">
          <a:solidFill>
            <a:schemeClr val="tx2"/>
          </a:solidFill>
          <a:latin typeface="Arial (Intestazioni)" charset="0"/>
          <a:ea typeface="ＭＳ Ｐゴシック" charset="-128"/>
          <a:cs typeface="Arial (Intestazioni)" charset="0"/>
        </a:defRPr>
      </a:lvl5pPr>
      <a:lvl6pPr marL="457200" algn="l" defTabSz="457200" rtl="0" fontAlgn="base">
        <a:spcBef>
          <a:spcPct val="0"/>
        </a:spcBef>
        <a:spcAft>
          <a:spcPct val="0"/>
        </a:spcAft>
        <a:defRPr sz="1600" b="1">
          <a:solidFill>
            <a:schemeClr val="bg1"/>
          </a:solidFill>
          <a:latin typeface="Arial" charset="0"/>
          <a:ea typeface="ＭＳ Ｐゴシック" charset="-128"/>
          <a:cs typeface="ＭＳ Ｐゴシック" charset="-128"/>
        </a:defRPr>
      </a:lvl6pPr>
      <a:lvl7pPr marL="914400" algn="l" defTabSz="457200" rtl="0" fontAlgn="base">
        <a:spcBef>
          <a:spcPct val="0"/>
        </a:spcBef>
        <a:spcAft>
          <a:spcPct val="0"/>
        </a:spcAft>
        <a:defRPr sz="1600" b="1">
          <a:solidFill>
            <a:schemeClr val="bg1"/>
          </a:solidFill>
          <a:latin typeface="Arial" charset="0"/>
          <a:ea typeface="ＭＳ Ｐゴシック" charset="-128"/>
          <a:cs typeface="ＭＳ Ｐゴシック" charset="-128"/>
        </a:defRPr>
      </a:lvl7pPr>
      <a:lvl8pPr marL="1371600" algn="l" defTabSz="457200" rtl="0" fontAlgn="base">
        <a:spcBef>
          <a:spcPct val="0"/>
        </a:spcBef>
        <a:spcAft>
          <a:spcPct val="0"/>
        </a:spcAft>
        <a:defRPr sz="1600" b="1">
          <a:solidFill>
            <a:schemeClr val="bg1"/>
          </a:solidFill>
          <a:latin typeface="Arial" charset="0"/>
          <a:ea typeface="ＭＳ Ｐゴシック" charset="-128"/>
          <a:cs typeface="ＭＳ Ｐゴシック" charset="-128"/>
        </a:defRPr>
      </a:lvl8pPr>
      <a:lvl9pPr marL="1828800" algn="l" defTabSz="457200" rtl="0" fontAlgn="base">
        <a:spcBef>
          <a:spcPct val="0"/>
        </a:spcBef>
        <a:spcAft>
          <a:spcPct val="0"/>
        </a:spcAft>
        <a:defRPr sz="1600" b="1">
          <a:solidFill>
            <a:schemeClr val="bg1"/>
          </a:solidFill>
          <a:latin typeface="Arial" charset="0"/>
          <a:ea typeface="ＭＳ Ｐゴシック" charset="-128"/>
          <a:cs typeface="ＭＳ Ｐゴシック" charset="-128"/>
        </a:defRPr>
      </a:lvl9pPr>
    </p:titleStyle>
    <p:bodyStyle>
      <a:lvl1pPr marL="342900" indent="-342900" algn="l" defTabSz="457200" rtl="0" eaLnBrk="0" fontAlgn="base" hangingPunct="0">
        <a:spcBef>
          <a:spcPct val="0"/>
        </a:spcBef>
        <a:spcAft>
          <a:spcPct val="0"/>
        </a:spcAft>
        <a:buFont typeface="Arial" pitchFamily="34" charset="0"/>
        <a:buChar char="•"/>
        <a:defRPr sz="800" b="1" kern="1200">
          <a:solidFill>
            <a:schemeClr val="bg1"/>
          </a:solidFill>
          <a:latin typeface="Times New Roman"/>
          <a:ea typeface="ＭＳ Ｐゴシック" charset="-128"/>
          <a:cs typeface="Times New Roman"/>
        </a:defRPr>
      </a:lvl1pPr>
      <a:lvl2pPr marL="742950" indent="-285750" algn="l" defTabSz="457200" rtl="0" eaLnBrk="0" fontAlgn="base" hangingPunct="0">
        <a:spcBef>
          <a:spcPct val="20000"/>
        </a:spcBef>
        <a:spcAft>
          <a:spcPct val="0"/>
        </a:spcAft>
        <a:buFont typeface="Arial" pitchFamily="34" charset="0"/>
        <a:buChar char="–"/>
        <a:defRPr sz="800" kern="1200">
          <a:solidFill>
            <a:schemeClr val="bg1"/>
          </a:solidFill>
          <a:latin typeface="Times New Roman"/>
          <a:ea typeface="ＭＳ Ｐゴシック" charset="-128"/>
          <a:cs typeface="Times New Roman"/>
        </a:defRPr>
      </a:lvl2pPr>
      <a:lvl3pPr marL="269875" indent="-4763" algn="l" defTabSz="457200" rtl="0" eaLnBrk="0" fontAlgn="base" hangingPunct="0">
        <a:lnSpc>
          <a:spcPts val="2100"/>
        </a:lnSpc>
        <a:spcBef>
          <a:spcPct val="20000"/>
        </a:spcBef>
        <a:spcAft>
          <a:spcPct val="0"/>
        </a:spcAft>
        <a:buFont typeface="Arial" pitchFamily="34" charset="0"/>
        <a:buChar char="•"/>
        <a:defRPr sz="1400" kern="1200">
          <a:solidFill>
            <a:schemeClr val="bg1"/>
          </a:solidFill>
          <a:latin typeface="Times New Roman"/>
          <a:ea typeface="ＭＳ Ｐゴシック" charset="-128"/>
          <a:cs typeface="Times New Roman"/>
        </a:defRPr>
      </a:lvl3pPr>
      <a:lvl4pPr marL="539750" indent="-269875" algn="l" defTabSz="457200" rtl="0" eaLnBrk="0" fontAlgn="base" hangingPunct="0">
        <a:lnSpc>
          <a:spcPts val="2100"/>
        </a:lnSpc>
        <a:spcBef>
          <a:spcPct val="20000"/>
        </a:spcBef>
        <a:spcAft>
          <a:spcPct val="0"/>
        </a:spcAft>
        <a:buFont typeface="Arial" pitchFamily="34" charset="0"/>
        <a:buAutoNum type="arabicPeriod"/>
        <a:defRPr sz="1400" kern="1200">
          <a:solidFill>
            <a:schemeClr val="bg1"/>
          </a:solidFill>
          <a:latin typeface="Times New Roman"/>
          <a:ea typeface="ＭＳ Ｐゴシック" charset="-128"/>
          <a:cs typeface="Times New Roman"/>
        </a:defRPr>
      </a:lvl4pPr>
      <a:lvl5pPr marL="720725" indent="-180975" algn="l" defTabSz="457200" rtl="0" eaLnBrk="0" fontAlgn="base" hangingPunct="0">
        <a:lnSpc>
          <a:spcPts val="2100"/>
        </a:lnSpc>
        <a:spcBef>
          <a:spcPct val="20000"/>
        </a:spcBef>
        <a:spcAft>
          <a:spcPct val="0"/>
        </a:spcAft>
        <a:buFont typeface="Arial" pitchFamily="34" charset="0"/>
        <a:buChar char="»"/>
        <a:defRPr sz="1200" kern="1200">
          <a:solidFill>
            <a:schemeClr val="bg1"/>
          </a:solidFill>
          <a:latin typeface="Times New Roman"/>
          <a:ea typeface="ＭＳ Ｐゴシック" charset="-128"/>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descr="AIDEO_WS_PPT2.jp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0" y="0"/>
            <a:ext cx="9144000" cy="5142857"/>
          </a:xfrm>
          <a:prstGeom prst="rect">
            <a:avLst/>
          </a:prstGeom>
        </p:spPr>
      </p:pic>
      <p:sp>
        <p:nvSpPr>
          <p:cNvPr id="55299" name="Rectangle 2"/>
          <p:cNvSpPr>
            <a:spLocks noGrp="1" noChangeArrowheads="1"/>
          </p:cNvSpPr>
          <p:nvPr>
            <p:ph type="body" idx="1"/>
          </p:nvPr>
        </p:nvSpPr>
        <p:spPr bwMode="auto">
          <a:xfrm>
            <a:off x="172800" y="860284"/>
            <a:ext cx="8748000" cy="36901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ext Box DG"/>
          <p:cNvSpPr txBox="1">
            <a:spLocks noChangeArrowheads="1"/>
          </p:cNvSpPr>
          <p:nvPr/>
        </p:nvSpPr>
        <p:spPr bwMode="auto">
          <a:xfrm>
            <a:off x="578164" y="335522"/>
            <a:ext cx="5016500" cy="214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endParaRPr lang="en-GB" sz="800" noProof="0" dirty="0"/>
          </a:p>
        </p:txBody>
      </p:sp>
      <p:sp>
        <p:nvSpPr>
          <p:cNvPr id="10" name="Rectangle 6"/>
          <p:cNvSpPr>
            <a:spLocks noGrp="1" noChangeArrowheads="1"/>
          </p:cNvSpPr>
          <p:nvPr>
            <p:ph type="title"/>
          </p:nvPr>
        </p:nvSpPr>
        <p:spPr bwMode="auto">
          <a:xfrm>
            <a:off x="143086" y="149150"/>
            <a:ext cx="7174846" cy="430887"/>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US" dirty="0"/>
              <a:t>Click to edit Master title style</a:t>
            </a:r>
            <a:endParaRPr lang="en-GB" dirty="0"/>
          </a:p>
        </p:txBody>
      </p:sp>
      <p:pic>
        <p:nvPicPr>
          <p:cNvPr id="12" name="Picture 11" descr="PPT_Footer.jp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4776787"/>
            <a:ext cx="9144000" cy="366713"/>
          </a:xfrm>
          <a:prstGeom prst="rect">
            <a:avLst/>
          </a:prstGeom>
        </p:spPr>
      </p:pic>
      <p:sp>
        <p:nvSpPr>
          <p:cNvPr id="14" name="Text Box 38"/>
          <p:cNvSpPr txBox="1">
            <a:spLocks noChangeArrowheads="1"/>
          </p:cNvSpPr>
          <p:nvPr/>
        </p:nvSpPr>
        <p:spPr bwMode="auto">
          <a:xfrm>
            <a:off x="165600" y="4580702"/>
            <a:ext cx="2019142"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a:spAutoFit/>
          </a:bodyPr>
          <a:lstStyle/>
          <a:p>
            <a:pPr algn="l">
              <a:spcBef>
                <a:spcPct val="50000"/>
              </a:spcBef>
            </a:pPr>
            <a:r>
              <a:rPr lang="en-US" sz="800" noProof="0">
                <a:solidFill>
                  <a:schemeClr val="tx1">
                    <a:lumMod val="75000"/>
                    <a:lumOff val="25000"/>
                  </a:schemeClr>
                </a:solidFill>
              </a:rPr>
              <a:t>ESA UNCLASSIFIED - For Official Use</a:t>
            </a:r>
            <a:endParaRPr lang="en-GB" sz="800" noProof="0" dirty="0">
              <a:solidFill>
                <a:schemeClr val="tx1">
                  <a:lumMod val="75000"/>
                  <a:lumOff val="25000"/>
                </a:schemeClr>
              </a:solidFill>
            </a:endParaRPr>
          </a:p>
        </p:txBody>
      </p:sp>
      <p:sp>
        <p:nvSpPr>
          <p:cNvPr id="39" name="Text Box 34"/>
          <p:cNvSpPr txBox="1">
            <a:spLocks noChangeAspect="1" noChangeArrowheads="1"/>
          </p:cNvSpPr>
          <p:nvPr/>
        </p:nvSpPr>
        <p:spPr bwMode="auto">
          <a:xfrm>
            <a:off x="6750838" y="4580702"/>
            <a:ext cx="2249975" cy="21544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rIns="0">
            <a:spAutoFit/>
          </a:bodyPr>
          <a:lstStyle/>
          <a:p>
            <a:pPr algn="r">
              <a:spcBef>
                <a:spcPct val="50000"/>
              </a:spcBef>
            </a:pPr>
            <a:r>
              <a:rPr lang="en-GB" sz="800" noProof="1">
                <a:solidFill>
                  <a:schemeClr val="bg2"/>
                </a:solidFill>
              </a:rPr>
              <a:t>Author | ESRIN | 18/10/2016 | Slide  </a:t>
            </a:r>
            <a:fld id="{74715171-953B-462A-B427-D01C79F554CB}" type="slidenum">
              <a:rPr lang="en-GB" sz="800" noProof="1" smtClean="0">
                <a:solidFill>
                  <a:schemeClr val="bg2"/>
                </a:solidFill>
              </a:rPr>
              <a:t>‹#›</a:t>
            </a:fld>
            <a:endParaRPr lang="en-GB" sz="800" noProof="1">
              <a:solidFill>
                <a:schemeClr val="bg2"/>
              </a:solidFill>
            </a:endParaRPr>
          </a:p>
        </p:txBody>
      </p:sp>
      <p:grpSp>
        <p:nvGrpSpPr>
          <p:cNvPr id="34" name="Group 33"/>
          <p:cNvGrpSpPr/>
          <p:nvPr userDrawn="1"/>
        </p:nvGrpSpPr>
        <p:grpSpPr>
          <a:xfrm>
            <a:off x="172269" y="4908007"/>
            <a:ext cx="6826666" cy="111519"/>
            <a:chOff x="172269" y="6621494"/>
            <a:chExt cx="6826666" cy="111519"/>
          </a:xfrm>
        </p:grpSpPr>
        <p:pic>
          <p:nvPicPr>
            <p:cNvPr id="35" name="Picture 34" descr="at.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36" name="Picture 35" descr="be.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37" name="Picture 36" descr="ca.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38" name="Picture 37" descr="ch.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65" name="Picture 64" descr="cz.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66" name="Picture 65" descr="d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67" name="Picture 66" descr="dk.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68" name="Picture 67" descr="ee.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69" name="Picture 68" descr="es.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70" name="Picture 69" descr="fi.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71" name="Picture 70" descr="fr.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72" name="Picture 71" descr="g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73" name="Picture 72" descr="hu.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74" name="Picture 73" descr="i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75" name="Picture 74" descr="it.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76" name="Picture 75" descr="lu.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77" name="Picture 76" descr="nl.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78" name="Picture 77" descr="no.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79" name="Picture 78" descr="pl.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80" name="Picture 79" descr="pt.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81" name="Picture 80" descr="ro.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82" name="Picture 81" descr="se.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83" name="Picture 82" descr="uk.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84" name="Picture 83" descr="si.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spTree>
    <p:extLst>
      <p:ext uri="{BB962C8B-B14F-4D97-AF65-F5344CB8AC3E}">
        <p14:creationId xmlns:p14="http://schemas.microsoft.com/office/powerpoint/2010/main" val="2783374083"/>
      </p:ext>
    </p:extLst>
  </p:cSld>
  <p:clrMap bg1="lt1" tx1="dk1" bg2="lt2" tx2="dk2" accent1="accent1" accent2="accent2" accent3="accent3" accent4="accent4" accent5="accent5" accent6="accent6" hlink="hlink" folHlink="folHlink"/>
  <p:sldLayoutIdLst>
    <p:sldLayoutId id="2147484494" r:id="rId1"/>
    <p:sldLayoutId id="2147484495" r:id="rId2"/>
    <p:sldLayoutId id="2147484496" r:id="rId3"/>
    <p:sldLayoutId id="2147484497" r:id="rId4"/>
    <p:sldLayoutId id="2147484498" r:id="rId5"/>
    <p:sldLayoutId id="2147484499" r:id="rId6"/>
    <p:sldLayoutId id="2147484500" r:id="rId7"/>
    <p:sldLayoutId id="2147484501" r:id="rId8"/>
    <p:sldLayoutId id="2147484502" r:id="rId9"/>
  </p:sldLayoutIdLst>
  <p:hf sldNum="0" hdr="0" dt="0"/>
  <p:txStyles>
    <p:titleStyle>
      <a:lvl1pPr algn="l" rtl="0" eaLnBrk="1" fontAlgn="base" hangingPunct="1">
        <a:spcBef>
          <a:spcPct val="0"/>
        </a:spcBef>
        <a:spcAft>
          <a:spcPct val="0"/>
        </a:spcAft>
        <a:defRPr lang="en-GB" sz="2200" b="0" dirty="0" smtClean="0">
          <a:solidFill>
            <a:schemeClr val="bg1"/>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0" indent="-342900"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100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6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52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8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8">
            <a:extLst>
              <a:ext uri="{FF2B5EF4-FFF2-40B4-BE49-F238E27FC236}">
                <a16:creationId xmlns:a16="http://schemas.microsoft.com/office/drawing/2014/main" id="{27B56D14-B912-E743-A010-C6D6206C3E94}"/>
              </a:ext>
            </a:extLst>
          </p:cNvPr>
          <p:cNvSpPr>
            <a:spLocks noGrp="1"/>
          </p:cNvSpPr>
          <p:nvPr>
            <p:ph type="title"/>
          </p:nvPr>
        </p:nvSpPr>
        <p:spPr>
          <a:xfrm>
            <a:off x="1691680" y="1779662"/>
            <a:ext cx="5328592" cy="432048"/>
          </a:xfrm>
        </p:spPr>
        <p:txBody>
          <a:bodyPr/>
          <a:lstStyle/>
          <a:p>
            <a:r>
              <a:rPr lang="it-IT" dirty="0">
                <a:latin typeface="Arial" panose="020B0604020202020204" pitchFamily="34" charset="0"/>
                <a:cs typeface="Arial" panose="020B0604020202020204" pitchFamily="34" charset="0"/>
              </a:rPr>
              <a:t>Biologia Spaziale Applicata</a:t>
            </a:r>
          </a:p>
        </p:txBody>
      </p:sp>
      <p:sp>
        <p:nvSpPr>
          <p:cNvPr id="10" name="Segnaposto testo 9">
            <a:extLst>
              <a:ext uri="{FF2B5EF4-FFF2-40B4-BE49-F238E27FC236}">
                <a16:creationId xmlns:a16="http://schemas.microsoft.com/office/drawing/2014/main" id="{AFCE0585-D6C7-7F42-91B7-D5C660AC61F1}"/>
              </a:ext>
            </a:extLst>
          </p:cNvPr>
          <p:cNvSpPr>
            <a:spLocks noGrp="1"/>
          </p:cNvSpPr>
          <p:nvPr>
            <p:ph type="body" sz="quarter" idx="10"/>
          </p:nvPr>
        </p:nvSpPr>
        <p:spPr>
          <a:xfrm>
            <a:off x="1691680" y="2427734"/>
            <a:ext cx="6696744" cy="936104"/>
          </a:xfrm>
        </p:spPr>
        <p:txBody>
          <a:bodyPr/>
          <a:lstStyle/>
          <a:p>
            <a:r>
              <a:rPr lang="it-IT" dirty="0">
                <a:latin typeface="Arial" panose="020B0604020202020204" pitchFamily="34" charset="0"/>
              </a:rPr>
              <a:t>Marta Del Bianco</a:t>
            </a:r>
          </a:p>
        </p:txBody>
      </p:sp>
      <p:sp>
        <p:nvSpPr>
          <p:cNvPr id="18" name="Segnaposto testo 17">
            <a:extLst>
              <a:ext uri="{FF2B5EF4-FFF2-40B4-BE49-F238E27FC236}">
                <a16:creationId xmlns:a16="http://schemas.microsoft.com/office/drawing/2014/main" id="{A973D0B4-E90F-434A-BFD3-3BDCDD4B7D00}"/>
              </a:ext>
            </a:extLst>
          </p:cNvPr>
          <p:cNvSpPr>
            <a:spLocks noGrp="1"/>
          </p:cNvSpPr>
          <p:nvPr>
            <p:ph type="body" sz="quarter" idx="11"/>
          </p:nvPr>
        </p:nvSpPr>
        <p:spPr/>
        <p:txBody>
          <a:bodyPr/>
          <a:lstStyle/>
          <a:p>
            <a:r>
              <a:rPr lang="it-IT" sz="1050" dirty="0" err="1">
                <a:latin typeface="Arial" panose="020B0604020202020204" pitchFamily="34" charset="0"/>
              </a:rPr>
              <a:t>www.asi.it</a:t>
            </a:r>
            <a:endParaRPr lang="it-IT" sz="1050" dirty="0">
              <a:latin typeface="Arial" panose="020B0604020202020204" pitchFamily="34" charset="0"/>
            </a:endParaRPr>
          </a:p>
        </p:txBody>
      </p:sp>
      <p:sp>
        <p:nvSpPr>
          <p:cNvPr id="14" name="Segnaposto testo 13">
            <a:extLst>
              <a:ext uri="{FF2B5EF4-FFF2-40B4-BE49-F238E27FC236}">
                <a16:creationId xmlns:a16="http://schemas.microsoft.com/office/drawing/2014/main" id="{91DE53CE-B632-6948-9644-A831848E2D0D}"/>
              </a:ext>
            </a:extLst>
          </p:cNvPr>
          <p:cNvSpPr>
            <a:spLocks noGrp="1"/>
          </p:cNvSpPr>
          <p:nvPr>
            <p:ph type="body" sz="quarter" idx="12"/>
          </p:nvPr>
        </p:nvSpPr>
        <p:spPr/>
        <p:txBody>
          <a:bodyPr/>
          <a:lstStyle/>
          <a:p>
            <a:r>
              <a:rPr lang="it-IT" sz="1050" dirty="0"/>
              <a:t>20/04/2023</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lstStyle/>
          <a:p>
            <a:r>
              <a:rPr lang="it-IT" dirty="0"/>
              <a:t>Impact of Space Exploration on Earth</a:t>
            </a:r>
            <a:endParaRPr lang="it-IT"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74AEF859-51B0-4CC4-96A9-D3F702D815D4}"/>
              </a:ext>
            </a:extLst>
          </p:cNvPr>
          <p:cNvPicPr>
            <a:picLocks noChangeAspect="1"/>
          </p:cNvPicPr>
          <p:nvPr/>
        </p:nvPicPr>
        <p:blipFill>
          <a:blip r:embed="rId3"/>
          <a:stretch>
            <a:fillRect/>
          </a:stretch>
        </p:blipFill>
        <p:spPr>
          <a:xfrm>
            <a:off x="395536" y="1132991"/>
            <a:ext cx="4689800" cy="2787774"/>
          </a:xfrm>
          <a:prstGeom prst="rect">
            <a:avLst/>
          </a:prstGeom>
        </p:spPr>
      </p:pic>
      <p:sp>
        <p:nvSpPr>
          <p:cNvPr id="9" name="TextBox 8">
            <a:extLst>
              <a:ext uri="{FF2B5EF4-FFF2-40B4-BE49-F238E27FC236}">
                <a16:creationId xmlns:a16="http://schemas.microsoft.com/office/drawing/2014/main" id="{5E00B01B-8629-43F6-A79D-2BF19FE2F46D}"/>
              </a:ext>
            </a:extLst>
          </p:cNvPr>
          <p:cNvSpPr txBox="1"/>
          <p:nvPr/>
        </p:nvSpPr>
        <p:spPr>
          <a:xfrm>
            <a:off x="5148064" y="1190238"/>
            <a:ext cx="3744416" cy="2677656"/>
          </a:xfrm>
          <a:prstGeom prst="rect">
            <a:avLst/>
          </a:prstGeom>
          <a:noFill/>
        </p:spPr>
        <p:txBody>
          <a:bodyPr wrap="square" rtlCol="0">
            <a:spAutoFit/>
          </a:bodyPr>
          <a:lstStyle/>
          <a:p>
            <a:r>
              <a:rPr lang="en-GB" sz="1400" b="1" dirty="0"/>
              <a:t>SPACE ECONOMY</a:t>
            </a:r>
          </a:p>
          <a:p>
            <a:r>
              <a:rPr lang="en-GB" sz="1400" dirty="0"/>
              <a:t>Space exploration is a driver for Economical growth worldwide.</a:t>
            </a:r>
          </a:p>
          <a:p>
            <a:endParaRPr lang="it-IT" sz="1400" dirty="0"/>
          </a:p>
          <a:p>
            <a:r>
              <a:rPr lang="it-IT" sz="1400" b="1" dirty="0"/>
              <a:t>SCIENTIFIC AND TECHNOLOGICAL ADVANCEMENTS</a:t>
            </a:r>
          </a:p>
          <a:p>
            <a:r>
              <a:rPr lang="it-IT" sz="1400" dirty="0"/>
              <a:t>B</a:t>
            </a:r>
            <a:r>
              <a:rPr lang="en-GB" sz="1400" dirty="0" err="1"/>
              <a:t>iomedical</a:t>
            </a:r>
            <a:r>
              <a:rPr lang="en-GB" sz="1400" dirty="0"/>
              <a:t> knowledge and technologies</a:t>
            </a:r>
          </a:p>
          <a:p>
            <a:r>
              <a:rPr lang="it-IT" sz="1400" dirty="0"/>
              <a:t>P</a:t>
            </a:r>
            <a:r>
              <a:rPr lang="en-GB" sz="1400" dirty="0" err="1"/>
              <a:t>harmacological</a:t>
            </a:r>
            <a:r>
              <a:rPr lang="en-GB" sz="1400" dirty="0"/>
              <a:t> biotechnologies</a:t>
            </a:r>
          </a:p>
          <a:p>
            <a:r>
              <a:rPr lang="it-IT" sz="1400" dirty="0"/>
              <a:t>N</a:t>
            </a:r>
            <a:r>
              <a:rPr lang="en-GB" sz="1400" dirty="0" err="1"/>
              <a:t>anotechnologies</a:t>
            </a:r>
            <a:endParaRPr lang="en-GB" sz="1400" dirty="0"/>
          </a:p>
          <a:p>
            <a:r>
              <a:rPr lang="it-IT" sz="1400" dirty="0"/>
              <a:t>New</a:t>
            </a:r>
            <a:r>
              <a:rPr lang="en-GB" sz="1400" dirty="0"/>
              <a:t> materials</a:t>
            </a:r>
          </a:p>
          <a:p>
            <a:r>
              <a:rPr lang="it-IT" sz="1400" dirty="0" err="1"/>
              <a:t>Climate</a:t>
            </a:r>
            <a:r>
              <a:rPr lang="it-IT" sz="1400" dirty="0"/>
              <a:t> change </a:t>
            </a:r>
            <a:r>
              <a:rPr lang="en-GB" sz="1400" dirty="0"/>
              <a:t>and sustainability</a:t>
            </a:r>
          </a:p>
          <a:p>
            <a:r>
              <a:rPr lang="it-IT" sz="1400" dirty="0"/>
              <a:t>F</a:t>
            </a:r>
            <a:r>
              <a:rPr lang="en-GB" sz="1400" dirty="0" err="1"/>
              <a:t>ood</a:t>
            </a:r>
            <a:r>
              <a:rPr lang="en-GB" sz="1400" dirty="0"/>
              <a:t> security</a:t>
            </a:r>
          </a:p>
        </p:txBody>
      </p:sp>
    </p:spTree>
    <p:extLst>
      <p:ext uri="{BB962C8B-B14F-4D97-AF65-F5344CB8AC3E}">
        <p14:creationId xmlns:p14="http://schemas.microsoft.com/office/powerpoint/2010/main" val="30788027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lstStyle/>
          <a:p>
            <a:r>
              <a:rPr lang="it-IT" dirty="0">
                <a:latin typeface="Arial" panose="020B0604020202020204" pitchFamily="34" charset="0"/>
                <a:cs typeface="Arial" panose="020B0604020202020204" pitchFamily="34" charset="0"/>
              </a:rPr>
              <a:t>The History of Food in Space – The Future</a:t>
            </a:r>
          </a:p>
        </p:txBody>
      </p:sp>
      <p:pic>
        <p:nvPicPr>
          <p:cNvPr id="6" name="Picture 5">
            <a:extLst>
              <a:ext uri="{FF2B5EF4-FFF2-40B4-BE49-F238E27FC236}">
                <a16:creationId xmlns:a16="http://schemas.microsoft.com/office/drawing/2014/main" id="{CF57EE6B-C8B4-4631-95DB-9F9EE88FA136}"/>
              </a:ext>
            </a:extLst>
          </p:cNvPr>
          <p:cNvPicPr>
            <a:picLocks noChangeAspect="1"/>
          </p:cNvPicPr>
          <p:nvPr/>
        </p:nvPicPr>
        <p:blipFill>
          <a:blip r:embed="rId2"/>
          <a:stretch>
            <a:fillRect/>
          </a:stretch>
        </p:blipFill>
        <p:spPr>
          <a:xfrm>
            <a:off x="467544" y="1131590"/>
            <a:ext cx="8295548" cy="2562937"/>
          </a:xfrm>
          <a:prstGeom prst="rect">
            <a:avLst/>
          </a:prstGeom>
        </p:spPr>
      </p:pic>
      <p:sp>
        <p:nvSpPr>
          <p:cNvPr id="3" name="Rectangle 2">
            <a:extLst>
              <a:ext uri="{FF2B5EF4-FFF2-40B4-BE49-F238E27FC236}">
                <a16:creationId xmlns:a16="http://schemas.microsoft.com/office/drawing/2014/main" id="{1B9EBAB2-1381-4F47-99C7-7CDD167B0AF6}"/>
              </a:ext>
            </a:extLst>
          </p:cNvPr>
          <p:cNvSpPr/>
          <p:nvPr/>
        </p:nvSpPr>
        <p:spPr>
          <a:xfrm>
            <a:off x="6117052" y="4398372"/>
            <a:ext cx="2646040" cy="261610"/>
          </a:xfrm>
          <a:prstGeom prst="rect">
            <a:avLst/>
          </a:prstGeom>
        </p:spPr>
        <p:txBody>
          <a:bodyPr wrap="square">
            <a:spAutoFit/>
          </a:bodyPr>
          <a:lstStyle/>
          <a:p>
            <a:r>
              <a:rPr lang="en-GB" sz="1100" dirty="0"/>
              <a:t>doi:10.1111/j.1750-3841.2010.01982.x</a:t>
            </a:r>
          </a:p>
        </p:txBody>
      </p:sp>
    </p:spTree>
    <p:extLst>
      <p:ext uri="{BB962C8B-B14F-4D97-AF65-F5344CB8AC3E}">
        <p14:creationId xmlns:p14="http://schemas.microsoft.com/office/powerpoint/2010/main" val="40727686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1360D0AD-7324-4837-A9BB-F1F31BC5B529}"/>
              </a:ext>
            </a:extLst>
          </p:cNvPr>
          <p:cNvPicPr>
            <a:picLocks noChangeAspect="1"/>
          </p:cNvPicPr>
          <p:nvPr/>
        </p:nvPicPr>
        <p:blipFill>
          <a:blip r:embed="rId3"/>
          <a:stretch>
            <a:fillRect/>
          </a:stretch>
        </p:blipFill>
        <p:spPr>
          <a:xfrm>
            <a:off x="0" y="2336"/>
            <a:ext cx="9144000" cy="5138828"/>
          </a:xfrm>
          <a:prstGeom prst="rect">
            <a:avLst/>
          </a:prstGeom>
        </p:spPr>
      </p:pic>
      <p:sp>
        <p:nvSpPr>
          <p:cNvPr id="5" name="Rettangolo 4">
            <a:extLst>
              <a:ext uri="{FF2B5EF4-FFF2-40B4-BE49-F238E27FC236}">
                <a16:creationId xmlns:a16="http://schemas.microsoft.com/office/drawing/2014/main" id="{1505F1C1-DBF0-41C5-B890-5E50D010F705}"/>
              </a:ext>
            </a:extLst>
          </p:cNvPr>
          <p:cNvSpPr/>
          <p:nvPr/>
        </p:nvSpPr>
        <p:spPr>
          <a:xfrm>
            <a:off x="675862" y="250190"/>
            <a:ext cx="7792277" cy="600164"/>
          </a:xfrm>
          <a:prstGeom prst="rect">
            <a:avLst/>
          </a:prstGeom>
        </p:spPr>
        <p:txBody>
          <a:bodyPr wrap="square">
            <a:spAutoFit/>
          </a:bodyPr>
          <a:lstStyle/>
          <a:p>
            <a:pPr algn="ctr"/>
            <a:r>
              <a:rPr lang="en-US" sz="3300" b="1" dirty="0">
                <a:ln>
                  <a:solidFill>
                    <a:schemeClr val="tx1"/>
                  </a:solidFill>
                </a:ln>
                <a:solidFill>
                  <a:schemeClr val="bg1"/>
                </a:solidFill>
              </a:rPr>
              <a:t>The 5 Hazards of Space Exploration</a:t>
            </a:r>
            <a:endParaRPr lang="it-IT" sz="1800" dirty="0">
              <a:ln>
                <a:solidFill>
                  <a:schemeClr val="tx1"/>
                </a:solidFill>
              </a:ln>
              <a:solidFill>
                <a:schemeClr val="bg1"/>
              </a:solidFill>
            </a:endParaRPr>
          </a:p>
        </p:txBody>
      </p:sp>
    </p:spTree>
    <p:extLst>
      <p:ext uri="{BB962C8B-B14F-4D97-AF65-F5344CB8AC3E}">
        <p14:creationId xmlns:p14="http://schemas.microsoft.com/office/powerpoint/2010/main" val="32109762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lstStyle/>
          <a:p>
            <a:r>
              <a:rPr lang="it-IT" dirty="0">
                <a:latin typeface="Arial" panose="020B0604020202020204" pitchFamily="34" charset="0"/>
                <a:cs typeface="Arial" panose="020B0604020202020204" pitchFamily="34" charset="0"/>
              </a:rPr>
              <a:t>Proposta Formativa</a:t>
            </a:r>
          </a:p>
        </p:txBody>
      </p:sp>
      <p:sp>
        <p:nvSpPr>
          <p:cNvPr id="3" name="Text Placeholder 2">
            <a:extLst>
              <a:ext uri="{FF2B5EF4-FFF2-40B4-BE49-F238E27FC236}">
                <a16:creationId xmlns:a16="http://schemas.microsoft.com/office/drawing/2014/main" id="{F1693595-0F16-4A01-8CA9-488EF4B1A89C}"/>
              </a:ext>
            </a:extLst>
          </p:cNvPr>
          <p:cNvSpPr>
            <a:spLocks noGrp="1"/>
          </p:cNvSpPr>
          <p:nvPr>
            <p:ph type="body" idx="11"/>
          </p:nvPr>
        </p:nvSpPr>
        <p:spPr/>
        <p:txBody>
          <a:bodyPr/>
          <a:lstStyle/>
          <a:p>
            <a:endParaRPr lang="en-GB"/>
          </a:p>
        </p:txBody>
      </p:sp>
      <p:sp>
        <p:nvSpPr>
          <p:cNvPr id="5" name="Content Placeholder 4">
            <a:extLst>
              <a:ext uri="{FF2B5EF4-FFF2-40B4-BE49-F238E27FC236}">
                <a16:creationId xmlns:a16="http://schemas.microsoft.com/office/drawing/2014/main" id="{78DF52BE-A0A5-40E2-A08E-3DBC9E2B2D7E}"/>
              </a:ext>
            </a:extLst>
          </p:cNvPr>
          <p:cNvSpPr>
            <a:spLocks noGrp="1"/>
          </p:cNvSpPr>
          <p:nvPr>
            <p:ph idx="1"/>
          </p:nvPr>
        </p:nvSpPr>
        <p:spPr>
          <a:xfrm>
            <a:off x="395536" y="843558"/>
            <a:ext cx="8208912" cy="3598297"/>
          </a:xfrm>
        </p:spPr>
        <p:txBody>
          <a:bodyPr/>
          <a:lstStyle/>
          <a:p>
            <a:pPr marL="0" indent="0"/>
            <a:r>
              <a:rPr lang="it-IT" b="1" dirty="0"/>
              <a:t>Target audience:</a:t>
            </a:r>
            <a:r>
              <a:rPr lang="it-IT" dirty="0"/>
              <a:t>	- Scuole di Dottorato </a:t>
            </a:r>
          </a:p>
          <a:p>
            <a:pPr marL="0" indent="0"/>
            <a:r>
              <a:rPr lang="it-IT" dirty="0"/>
              <a:t>				- Corsi di Laurea Triennale/Magistrale</a:t>
            </a:r>
          </a:p>
          <a:p>
            <a:pPr marL="0" indent="0"/>
            <a:r>
              <a:rPr lang="it-IT" b="1" dirty="0"/>
              <a:t>Lingua:</a:t>
            </a:r>
            <a:r>
              <a:rPr lang="it-IT" dirty="0"/>
              <a:t>	- Italiano</a:t>
            </a:r>
          </a:p>
          <a:p>
            <a:pPr marL="0" indent="0"/>
            <a:r>
              <a:rPr lang="it-IT" dirty="0"/>
              <a:t>		- Inglese</a:t>
            </a:r>
          </a:p>
          <a:p>
            <a:pPr marL="0" indent="0"/>
            <a:r>
              <a:rPr lang="it-IT" b="1" dirty="0"/>
              <a:t>Struttura modulare:</a:t>
            </a:r>
          </a:p>
          <a:p>
            <a:pPr marL="0" indent="0"/>
            <a:r>
              <a:rPr lang="it-IT" i="1" dirty="0"/>
              <a:t>Modulo 1: </a:t>
            </a:r>
            <a:r>
              <a:rPr lang="it-IT" dirty="0"/>
              <a:t>conoscenze di base delle sfide fondamentali dell'esplorazione umana spaziale e degli effetti dell’ambiente spaziale sui sistemi biologici.</a:t>
            </a:r>
          </a:p>
          <a:p>
            <a:pPr marL="0" indent="0"/>
            <a:r>
              <a:rPr lang="it-IT" i="1" dirty="0"/>
              <a:t>Modulo 2: </a:t>
            </a:r>
            <a:r>
              <a:rPr lang="it-IT" dirty="0"/>
              <a:t>a scelta tra una o più delle seguenti tematiche:</a:t>
            </a:r>
          </a:p>
          <a:p>
            <a:pPr marL="900113" indent="0"/>
            <a:r>
              <a:rPr lang="it-IT" dirty="0"/>
              <a:t>- biomedicina (diagnostica, monitoraggio e terapia in-situ, farmacologia di precisione)</a:t>
            </a:r>
          </a:p>
          <a:p>
            <a:pPr marL="900113" indent="0"/>
            <a:r>
              <a:rPr lang="it-IT" dirty="0"/>
              <a:t>- </a:t>
            </a:r>
            <a:r>
              <a:rPr lang="it-IT" dirty="0" err="1"/>
              <a:t>biofabricazione</a:t>
            </a:r>
            <a:r>
              <a:rPr lang="it-IT" dirty="0"/>
              <a:t> (3D </a:t>
            </a:r>
            <a:r>
              <a:rPr lang="it-IT" dirty="0" err="1"/>
              <a:t>bioprinting</a:t>
            </a:r>
            <a:r>
              <a:rPr lang="it-IT" dirty="0"/>
              <a:t>, </a:t>
            </a:r>
            <a:r>
              <a:rPr lang="it-IT" dirty="0" err="1"/>
              <a:t>tissue</a:t>
            </a:r>
            <a:r>
              <a:rPr lang="it-IT" dirty="0"/>
              <a:t> engineering)</a:t>
            </a:r>
          </a:p>
          <a:p>
            <a:pPr marL="900113" indent="0"/>
            <a:r>
              <a:rPr lang="it-IT" dirty="0"/>
              <a:t>- biotecnologie alimentari (microbiologiche e vegetali)</a:t>
            </a:r>
          </a:p>
          <a:p>
            <a:pPr marL="900113" indent="0"/>
            <a:r>
              <a:rPr lang="it-IT" dirty="0"/>
              <a:t>- sistemi chiusi biorigenerativi (</a:t>
            </a:r>
            <a:r>
              <a:rPr lang="it-IT" dirty="0" err="1"/>
              <a:t>waste</a:t>
            </a:r>
            <a:r>
              <a:rPr lang="it-IT" dirty="0"/>
              <a:t> recycling, sostenibilità)</a:t>
            </a:r>
          </a:p>
          <a:p>
            <a:pPr marL="900113" indent="0"/>
            <a:r>
              <a:rPr lang="it-IT" dirty="0"/>
              <a:t>- in-situ resource </a:t>
            </a:r>
            <a:r>
              <a:rPr lang="it-IT" dirty="0" err="1"/>
              <a:t>utilization</a:t>
            </a:r>
            <a:r>
              <a:rPr lang="it-IT" dirty="0"/>
              <a:t> (</a:t>
            </a:r>
            <a:r>
              <a:rPr lang="it-IT" dirty="0" err="1"/>
              <a:t>biomining</a:t>
            </a:r>
            <a:r>
              <a:rPr lang="it-IT" dirty="0"/>
              <a:t>, </a:t>
            </a:r>
            <a:r>
              <a:rPr lang="it-IT" dirty="0" err="1"/>
              <a:t>bioremediation</a:t>
            </a:r>
            <a:r>
              <a:rPr lang="it-IT" dirty="0"/>
              <a:t>)</a:t>
            </a:r>
          </a:p>
          <a:p>
            <a:pPr marL="900113" indent="0"/>
            <a:r>
              <a:rPr lang="it-IT" dirty="0"/>
              <a:t>- payload per la ricerca (definizione dei requisiti, design, integrazione)</a:t>
            </a:r>
          </a:p>
          <a:p>
            <a:pPr marL="0" indent="0"/>
            <a:endParaRPr lang="en-GB" dirty="0"/>
          </a:p>
        </p:txBody>
      </p:sp>
    </p:spTree>
    <p:extLst>
      <p:ext uri="{BB962C8B-B14F-4D97-AF65-F5344CB8AC3E}">
        <p14:creationId xmlns:p14="http://schemas.microsoft.com/office/powerpoint/2010/main" val="30448347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A7AB3F99-D46D-2B4F-AA47-C317141684B6}"/>
              </a:ext>
            </a:extLst>
          </p:cNvPr>
          <p:cNvSpPr>
            <a:spLocks noGrp="1"/>
          </p:cNvSpPr>
          <p:nvPr>
            <p:ph type="title"/>
          </p:nvPr>
        </p:nvSpPr>
        <p:spPr>
          <a:xfrm>
            <a:off x="1691680" y="1491630"/>
            <a:ext cx="6696744" cy="432048"/>
          </a:xfrm>
        </p:spPr>
        <p:txBody>
          <a:bodyPr/>
          <a:lstStyle/>
          <a:p>
            <a:r>
              <a:rPr lang="it-IT" dirty="0" err="1">
                <a:latin typeface="Arial" panose="020B0604020202020204" pitchFamily="34" charset="0"/>
                <a:cs typeface="Arial" panose="020B0604020202020204" pitchFamily="34" charset="0"/>
              </a:rPr>
              <a:t>Thank</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you</a:t>
            </a:r>
            <a:br>
              <a:rPr lang="it-IT" dirty="0"/>
            </a:br>
            <a:r>
              <a:rPr lang="it-IT" dirty="0">
                <a:latin typeface="Arial" panose="020B0604020202020204" pitchFamily="34" charset="0"/>
                <a:cs typeface="Arial" panose="020B0604020202020204" pitchFamily="34" charset="0"/>
              </a:rPr>
              <a:t>for </a:t>
            </a:r>
            <a:r>
              <a:rPr lang="it-IT" dirty="0" err="1">
                <a:latin typeface="Arial" panose="020B0604020202020204" pitchFamily="34" charset="0"/>
                <a:cs typeface="Arial" panose="020B0604020202020204" pitchFamily="34" charset="0"/>
              </a:rPr>
              <a:t>your</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attention</a:t>
            </a:r>
            <a:endParaRPr lang="it-IT" dirty="0">
              <a:latin typeface="Arial" panose="020B0604020202020204" pitchFamily="34" charset="0"/>
              <a:cs typeface="Arial" panose="020B0604020202020204" pitchFamily="34" charset="0"/>
            </a:endParaRPr>
          </a:p>
        </p:txBody>
      </p:sp>
      <p:sp>
        <p:nvSpPr>
          <p:cNvPr id="7" name="Segnaposto testo 6">
            <a:extLst>
              <a:ext uri="{FF2B5EF4-FFF2-40B4-BE49-F238E27FC236}">
                <a16:creationId xmlns:a16="http://schemas.microsoft.com/office/drawing/2014/main" id="{7875C6F8-1643-5142-8146-A9F8ED72244E}"/>
              </a:ext>
            </a:extLst>
          </p:cNvPr>
          <p:cNvSpPr>
            <a:spLocks noGrp="1"/>
          </p:cNvSpPr>
          <p:nvPr>
            <p:ph type="body" sz="quarter" idx="10"/>
          </p:nvPr>
        </p:nvSpPr>
        <p:spPr>
          <a:xfrm>
            <a:off x="1691680" y="2643609"/>
            <a:ext cx="6696744" cy="936104"/>
          </a:xfrm>
        </p:spPr>
        <p:txBody>
          <a:bodyPr/>
          <a:lstStyle/>
          <a:p>
            <a:pPr lvl="0">
              <a:lnSpc>
                <a:spcPct val="100000"/>
              </a:lnSpc>
            </a:pPr>
            <a:r>
              <a:rPr lang="it-IT" sz="1200" dirty="0"/>
              <a:t>ASI</a:t>
            </a:r>
          </a:p>
          <a:p>
            <a:pPr lvl="0">
              <a:lnSpc>
                <a:spcPct val="100000"/>
              </a:lnSpc>
            </a:pPr>
            <a:r>
              <a:rPr lang="it-IT" sz="1200" dirty="0"/>
              <a:t>Agenzia Spaziale Italiana</a:t>
            </a:r>
          </a:p>
          <a:p>
            <a:pPr lvl="0">
              <a:lnSpc>
                <a:spcPct val="100000"/>
              </a:lnSpc>
            </a:pPr>
            <a:r>
              <a:rPr lang="it-IT" sz="1200" dirty="0"/>
              <a:t>Via del Politecnico </a:t>
            </a:r>
            <a:r>
              <a:rPr lang="it-IT" sz="1200" dirty="0" err="1"/>
              <a:t>snc</a:t>
            </a:r>
            <a:r>
              <a:rPr lang="it-IT" sz="1200" dirty="0"/>
              <a:t> </a:t>
            </a:r>
          </a:p>
          <a:p>
            <a:pPr lvl="0">
              <a:lnSpc>
                <a:spcPct val="100000"/>
              </a:lnSpc>
            </a:pPr>
            <a:r>
              <a:rPr lang="it-IT" sz="1200" dirty="0"/>
              <a:t>00133 Roma, Italia </a:t>
            </a:r>
          </a:p>
        </p:txBody>
      </p:sp>
      <p:sp>
        <p:nvSpPr>
          <p:cNvPr id="8" name="Segnaposto testo 7">
            <a:extLst>
              <a:ext uri="{FF2B5EF4-FFF2-40B4-BE49-F238E27FC236}">
                <a16:creationId xmlns:a16="http://schemas.microsoft.com/office/drawing/2014/main" id="{A2734C18-FE46-EA43-9EE8-F5A13D37DCDE}"/>
              </a:ext>
            </a:extLst>
          </p:cNvPr>
          <p:cNvSpPr>
            <a:spLocks noGrp="1"/>
          </p:cNvSpPr>
          <p:nvPr>
            <p:ph type="body" sz="quarter" idx="11"/>
          </p:nvPr>
        </p:nvSpPr>
        <p:spPr/>
        <p:txBody>
          <a:bodyPr/>
          <a:lstStyle/>
          <a:p>
            <a:r>
              <a:rPr lang="it-IT" dirty="0">
                <a:latin typeface="Arial" panose="020B0604020202020204" pitchFamily="34" charset="0"/>
              </a:rPr>
              <a:t>www.asi.it</a:t>
            </a:r>
          </a:p>
        </p:txBody>
      </p:sp>
      <p:sp>
        <p:nvSpPr>
          <p:cNvPr id="2" name="Segnaposto testo 1">
            <a:extLst>
              <a:ext uri="{FF2B5EF4-FFF2-40B4-BE49-F238E27FC236}">
                <a16:creationId xmlns:a16="http://schemas.microsoft.com/office/drawing/2014/main" id="{C786FD45-7F41-324A-A46F-94AC4AAB6095}"/>
              </a:ext>
            </a:extLst>
          </p:cNvPr>
          <p:cNvSpPr>
            <a:spLocks noGrp="1"/>
          </p:cNvSpPr>
          <p:nvPr>
            <p:ph type="body" sz="quarter" idx="12"/>
          </p:nvPr>
        </p:nvSpPr>
        <p:spPr/>
        <p:txBody>
          <a:bodyPr/>
          <a:lstStyle/>
          <a:p>
            <a:endParaRPr lang="it-IT" dirty="0"/>
          </a:p>
        </p:txBody>
      </p:sp>
    </p:spTree>
  </p:cSld>
  <p:clrMapOvr>
    <a:masterClrMapping/>
  </p:clrMapOvr>
</p:sld>
</file>

<file path=ppt/theme/theme1.xml><?xml version="1.0" encoding="utf-8"?>
<a:theme xmlns:a="http://schemas.openxmlformats.org/drawingml/2006/main" name="copertina grafica">
  <a:themeElements>
    <a:clrScheme name="Impostazioni personalizz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classico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solidFill>
            <a:schemeClr val="tx1"/>
          </a:solid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hiusura">
  <a:themeElements>
    <a:clrScheme name="sodali ok">
      <a:dk1>
        <a:srgbClr val="545458"/>
      </a:dk1>
      <a:lt1>
        <a:sysClr val="window" lastClr="FFFFFF"/>
      </a:lt1>
      <a:dk2>
        <a:srgbClr val="BDBCBB"/>
      </a:dk2>
      <a:lt2>
        <a:srgbClr val="7A132F"/>
      </a:lt2>
      <a:accent1>
        <a:srgbClr val="F6A800"/>
      </a:accent1>
      <a:accent2>
        <a:srgbClr val="E42C39"/>
      </a:accent2>
      <a:accent3>
        <a:srgbClr val="0058A3"/>
      </a:accent3>
      <a:accent4>
        <a:srgbClr val="95921A"/>
      </a:accent4>
      <a:accent5>
        <a:srgbClr val="007CA1"/>
      </a:accent5>
      <a:accent6>
        <a:srgbClr val="A8541F"/>
      </a:accent6>
      <a:hlink>
        <a:srgbClr val="7A132F"/>
      </a:hlink>
      <a:folHlink>
        <a:srgbClr val="00011F"/>
      </a:folHlink>
    </a:clrScheme>
    <a:fontScheme name="Office classico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5.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EACC05246F452F4AA943D0567DC5114E" ma:contentTypeVersion="6" ma:contentTypeDescription="Creare un nuovo documento." ma:contentTypeScope="" ma:versionID="95173f683faa01792feea78de3e06c3c">
  <xsd:schema xmlns:xsd="http://www.w3.org/2001/XMLSchema" xmlns:xs="http://www.w3.org/2001/XMLSchema" xmlns:p="http://schemas.microsoft.com/office/2006/metadata/properties" xmlns:ns2="9752382d-1dbe-45c4-a5be-bf971e698b99" xmlns:ns3="324efffe-21b3-44c6-a155-8fc3c3e8edcd" targetNamespace="http://schemas.microsoft.com/office/2006/metadata/properties" ma:root="true" ma:fieldsID="5aacabce45adb5adb1946f5a5d5fd9c7" ns2:_="" ns3:_="">
    <xsd:import namespace="9752382d-1dbe-45c4-a5be-bf971e698b99"/>
    <xsd:import namespace="324efffe-21b3-44c6-a155-8fc3c3e8edc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LengthInSecond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752382d-1dbe-45c4-a5be-bf971e698b9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2" nillable="true" ma:displayName="MediaLengthInSeconds" ma:hidden="true" ma:internalName="MediaLengthInSeconds" ma:readOnly="true">
      <xsd:simpleType>
        <xsd:restriction base="dms:Unknown"/>
      </xsd:simpleType>
    </xsd:element>
    <xsd:element name="MediaServiceDateTaken" ma:index="13"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24efffe-21b3-44c6-a155-8fc3c3e8edcd" elementFormDefault="qualified">
    <xsd:import namespace="http://schemas.microsoft.com/office/2006/documentManagement/types"/>
    <xsd:import namespace="http://schemas.microsoft.com/office/infopath/2007/PartnerControls"/>
    <xsd:element name="SharedWithUsers" ma:index="10"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Condiviso con dettagli"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65B0D94-1D0D-44A1-9B63-0C07F673698D}">
  <ds:schemaRefs>
    <ds:schemaRef ds:uri="http://schemas.microsoft.com/sharepoint/v3/contenttype/forms"/>
  </ds:schemaRefs>
</ds:datastoreItem>
</file>

<file path=customXml/itemProps2.xml><?xml version="1.0" encoding="utf-8"?>
<ds:datastoreItem xmlns:ds="http://schemas.openxmlformats.org/officeDocument/2006/customXml" ds:itemID="{3D63D83F-7A60-4E41-B4DC-1C7EF5F69095}"/>
</file>

<file path=customXml/itemProps3.xml><?xml version="1.0" encoding="utf-8"?>
<ds:datastoreItem xmlns:ds="http://schemas.openxmlformats.org/officeDocument/2006/customXml" ds:itemID="{4C986280-D562-4408-B3AF-49EFBCB4C263}">
  <ds:schemaRefs>
    <ds:schemaRef ds:uri="http://www.w3.org/XML/1998/namespace"/>
    <ds:schemaRef ds:uri="http://schemas.microsoft.com/office/2006/metadata/properties"/>
    <ds:schemaRef ds:uri="http://purl.org/dc/dcmitype/"/>
    <ds:schemaRef ds:uri="3668be38-cfdf-49a4-b264-335148eed8a1"/>
    <ds:schemaRef ds:uri="385866d9-f0ed-4534-b201-bd9389dc48aa"/>
    <ds:schemaRef ds:uri="http://purl.org/dc/elements/1.1/"/>
    <ds:schemaRef ds:uri="http://schemas.microsoft.com/office/2006/documentManagement/types"/>
    <ds:schemaRef ds:uri="http://schemas.microsoft.com/office/infopath/2007/PartnerControls"/>
    <ds:schemaRef ds:uri="http://schemas.openxmlformats.org/package/2006/metadata/core-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25437</TotalTime>
  <Words>542</Words>
  <Application>Microsoft Office PowerPoint</Application>
  <PresentationFormat>On-screen Show (16:9)</PresentationFormat>
  <Paragraphs>53</Paragraphs>
  <Slides>6</Slides>
  <Notes>4</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6</vt:i4>
      </vt:variant>
    </vt:vector>
  </HeadingPairs>
  <TitlesOfParts>
    <vt:vector size="18" baseType="lpstr">
      <vt:lpstr>ＭＳ Ｐゴシック</vt:lpstr>
      <vt:lpstr>Arial</vt:lpstr>
      <vt:lpstr>Arial (Intestazioni)</vt:lpstr>
      <vt:lpstr>Calibri</vt:lpstr>
      <vt:lpstr>Galileo ASI</vt:lpstr>
      <vt:lpstr>Raleway</vt:lpstr>
      <vt:lpstr>Times New Roman</vt:lpstr>
      <vt:lpstr>Verdana</vt:lpstr>
      <vt:lpstr>copertina grafica</vt:lpstr>
      <vt:lpstr>Custom Design</vt:lpstr>
      <vt:lpstr>chiusura</vt:lpstr>
      <vt:lpstr>NEW ESA Presentation 16-9</vt:lpstr>
      <vt:lpstr>Biologia Spaziale Applicata</vt:lpstr>
      <vt:lpstr>Impact of Space Exploration on Earth</vt:lpstr>
      <vt:lpstr>The History of Food in Space – The Future</vt:lpstr>
      <vt:lpstr>PowerPoint Presentation</vt:lpstr>
      <vt:lpstr>Proposta Formativa</vt:lpstr>
      <vt:lpstr>Thank you for your attention</vt:lpstr>
    </vt:vector>
  </TitlesOfParts>
  <Manager/>
  <Company>ASI</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Click to edit master title</dc:title>
  <dc:subject/>
  <dc:creator>Delby</dc:creator>
  <cp:keywords/>
  <dc:description/>
  <cp:lastModifiedBy>Del Bianco Marta</cp:lastModifiedBy>
  <cp:revision>1815</cp:revision>
  <cp:lastPrinted>2016-04-22T13:02:52Z</cp:lastPrinted>
  <dcterms:created xsi:type="dcterms:W3CDTF">2012-04-02T20:29:13Z</dcterms:created>
  <dcterms:modified xsi:type="dcterms:W3CDTF">2023-04-19T10:32:41Z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5b32904-7b88-4fbd-853e-1545dcc6f0e3_Enabled">
    <vt:lpwstr>True</vt:lpwstr>
  </property>
  <property fmtid="{D5CDD505-2E9C-101B-9397-08002B2CF9AE}" pid="3" name="MSIP_Label_05b32904-7b88-4fbd-853e-1545dcc6f0e3_SiteId">
    <vt:lpwstr>31ae1cef-2393-4eb1-8962-4e4bbfccd663</vt:lpwstr>
  </property>
  <property fmtid="{D5CDD505-2E9C-101B-9397-08002B2CF9AE}" pid="4" name="MSIP_Label_05b32904-7b88-4fbd-853e-1545dcc6f0e3_Ref">
    <vt:lpwstr>https://api.informationprotection.azure.com/api/31ae1cef-2393-4eb1-8962-4e4bbfccd663</vt:lpwstr>
  </property>
  <property fmtid="{D5CDD505-2E9C-101B-9397-08002B2CF9AE}" pid="5" name="MSIP_Label_05b32904-7b88-4fbd-853e-1545dcc6f0e3_Owner">
    <vt:lpwstr>picardi@fnmco.it</vt:lpwstr>
  </property>
  <property fmtid="{D5CDD505-2E9C-101B-9397-08002B2CF9AE}" pid="6" name="MSIP_Label_05b32904-7b88-4fbd-853e-1545dcc6f0e3_SetDate">
    <vt:lpwstr>2019-03-29T12:38:18.8792828+01:00</vt:lpwstr>
  </property>
  <property fmtid="{D5CDD505-2E9C-101B-9397-08002B2CF9AE}" pid="7" name="MSIP_Label_05b32904-7b88-4fbd-853e-1545dcc6f0e3_Name">
    <vt:lpwstr>Company General Use</vt:lpwstr>
  </property>
  <property fmtid="{D5CDD505-2E9C-101B-9397-08002B2CF9AE}" pid="8" name="MSIP_Label_05b32904-7b88-4fbd-853e-1545dcc6f0e3_Application">
    <vt:lpwstr>Microsoft Azure Information Protection</vt:lpwstr>
  </property>
  <property fmtid="{D5CDD505-2E9C-101B-9397-08002B2CF9AE}" pid="9" name="MSIP_Label_05b32904-7b88-4fbd-853e-1545dcc6f0e3_Extended_MSFT_Method">
    <vt:lpwstr>Manual</vt:lpwstr>
  </property>
  <property fmtid="{D5CDD505-2E9C-101B-9397-08002B2CF9AE}" pid="10" name="MSIP_Label_3bb4f5e6-4689-4e32-8ee0-7c59def9675b_Enabled">
    <vt:lpwstr>True</vt:lpwstr>
  </property>
  <property fmtid="{D5CDD505-2E9C-101B-9397-08002B2CF9AE}" pid="11" name="MSIP_Label_3bb4f5e6-4689-4e32-8ee0-7c59def9675b_SiteId">
    <vt:lpwstr>31ae1cef-2393-4eb1-8962-4e4bbfccd663</vt:lpwstr>
  </property>
  <property fmtid="{D5CDD505-2E9C-101B-9397-08002B2CF9AE}" pid="12" name="MSIP_Label_3bb4f5e6-4689-4e32-8ee0-7c59def9675b_Ref">
    <vt:lpwstr>https://api.informationprotection.azure.com/api/31ae1cef-2393-4eb1-8962-4e4bbfccd663</vt:lpwstr>
  </property>
  <property fmtid="{D5CDD505-2E9C-101B-9397-08002B2CF9AE}" pid="13" name="MSIP_Label_3bb4f5e6-4689-4e32-8ee0-7c59def9675b_Owner">
    <vt:lpwstr>picardi@fnmco.it</vt:lpwstr>
  </property>
  <property fmtid="{D5CDD505-2E9C-101B-9397-08002B2CF9AE}" pid="14" name="MSIP_Label_3bb4f5e6-4689-4e32-8ee0-7c59def9675b_SetDate">
    <vt:lpwstr>2019-03-29T12:38:18.8792828+01:00</vt:lpwstr>
  </property>
  <property fmtid="{D5CDD505-2E9C-101B-9397-08002B2CF9AE}" pid="15" name="MSIP_Label_3bb4f5e6-4689-4e32-8ee0-7c59def9675b_Name">
    <vt:lpwstr>Mark</vt:lpwstr>
  </property>
  <property fmtid="{D5CDD505-2E9C-101B-9397-08002B2CF9AE}" pid="16" name="MSIP_Label_3bb4f5e6-4689-4e32-8ee0-7c59def9675b_Application">
    <vt:lpwstr>Microsoft Azure Information Protection</vt:lpwstr>
  </property>
  <property fmtid="{D5CDD505-2E9C-101B-9397-08002B2CF9AE}" pid="17" name="MSIP_Label_3bb4f5e6-4689-4e32-8ee0-7c59def9675b_Extended_MSFT_Method">
    <vt:lpwstr>Manual</vt:lpwstr>
  </property>
  <property fmtid="{D5CDD505-2E9C-101B-9397-08002B2CF9AE}" pid="18" name="MSIP_Label_3bb4f5e6-4689-4e32-8ee0-7c59def9675b_Parent">
    <vt:lpwstr>05b32904-7b88-4fbd-853e-1545dcc6f0e3</vt:lpwstr>
  </property>
  <property fmtid="{D5CDD505-2E9C-101B-9397-08002B2CF9AE}" pid="19" name="Sensitivity">
    <vt:lpwstr>Company General Use Mark</vt:lpwstr>
  </property>
  <property fmtid="{D5CDD505-2E9C-101B-9397-08002B2CF9AE}" pid="20" name="ContentTypeId">
    <vt:lpwstr>0x010100EACC05246F452F4AA943D0567DC5114E</vt:lpwstr>
  </property>
  <property fmtid="{D5CDD505-2E9C-101B-9397-08002B2CF9AE}" pid="21" name="Order">
    <vt:r8>32600</vt:r8>
  </property>
  <property fmtid="{D5CDD505-2E9C-101B-9397-08002B2CF9AE}" pid="22" name="ComplianceAssetId">
    <vt:lpwstr/>
  </property>
</Properties>
</file>