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ags/tag23.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6" r:id="rId4"/>
    <p:sldMasterId id="2147483869" r:id="rId5"/>
    <p:sldMasterId id="2147483894" r:id="rId6"/>
    <p:sldMasterId id="2147483967" r:id="rId7"/>
  </p:sldMasterIdLst>
  <p:notesMasterIdLst>
    <p:notesMasterId r:id="rId17"/>
  </p:notesMasterIdLst>
  <p:handoutMasterIdLst>
    <p:handoutMasterId r:id="rId18"/>
  </p:handoutMasterIdLst>
  <p:sldIdLst>
    <p:sldId id="2147469673" r:id="rId8"/>
    <p:sldId id="315" r:id="rId9"/>
    <p:sldId id="2147478947" r:id="rId10"/>
    <p:sldId id="2147478949" r:id="rId11"/>
    <p:sldId id="2147478952" r:id="rId12"/>
    <p:sldId id="878" r:id="rId13"/>
    <p:sldId id="896" r:id="rId14"/>
    <p:sldId id="2147375861" r:id="rId15"/>
    <p:sldId id="2147375862" r:id="rId16"/>
  </p:sldIdLst>
  <p:sldSz cx="12252325" cy="6858000"/>
  <p:notesSz cx="7010400" cy="9296400"/>
  <p:custDataLst>
    <p:tags r:id="rId1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9" userDrawn="1">
          <p15:clr>
            <a:srgbClr val="A4A3A4"/>
          </p15:clr>
        </p15:guide>
        <p15:guide id="3" orient="horz" pos="2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dith Chang" initials="JC" lastIdx="4" clrIdx="0">
    <p:extLst>
      <p:ext uri="{19B8F6BF-5375-455C-9EA6-DF929625EA0E}">
        <p15:presenceInfo xmlns:p15="http://schemas.microsoft.com/office/powerpoint/2012/main" userId="Judith Chang" providerId="None"/>
      </p:ext>
    </p:extLst>
  </p:cmAuthor>
  <p:cmAuthor id="2" name="Sheryl Byrd" initials="SB" lastIdx="1" clrIdx="1">
    <p:extLst>
      <p:ext uri="{19B8F6BF-5375-455C-9EA6-DF929625EA0E}">
        <p15:presenceInfo xmlns:p15="http://schemas.microsoft.com/office/powerpoint/2012/main" userId="Sheryl Byrd" providerId="None"/>
      </p:ext>
    </p:extLst>
  </p:cmAuthor>
  <p:cmAuthor id="3" name="Jessica Lebrun" initials="JL" lastIdx="3" clrIdx="2">
    <p:extLst>
      <p:ext uri="{19B8F6BF-5375-455C-9EA6-DF929625EA0E}">
        <p15:presenceInfo xmlns:p15="http://schemas.microsoft.com/office/powerpoint/2012/main" userId="S-1-5-21-1120652374-3240075048-774259167-315142" providerId="AD"/>
      </p:ext>
    </p:extLst>
  </p:cmAuthor>
  <p:cmAuthor id="4" name="Samantha Jones" initials="SJ" lastIdx="2" clrIdx="3">
    <p:extLst>
      <p:ext uri="{19B8F6BF-5375-455C-9EA6-DF929625EA0E}">
        <p15:presenceInfo xmlns:p15="http://schemas.microsoft.com/office/powerpoint/2012/main" userId="S::samantha.jones@technipfmc.com::c5051156-67d2-432c-b585-bbab694e7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39CB7"/>
    <a:srgbClr val="0070EF"/>
    <a:srgbClr val="EE7766"/>
    <a:srgbClr val="FFFFFF"/>
    <a:srgbClr val="80C7A0"/>
    <a:srgbClr val="004C83"/>
    <a:srgbClr val="1475D1"/>
    <a:srgbClr val="177FCA"/>
    <a:srgbClr val="0061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92" autoAdjust="0"/>
  </p:normalViewPr>
  <p:slideViewPr>
    <p:cSldViewPr snapToGrid="0">
      <p:cViewPr varScale="1">
        <p:scale>
          <a:sx n="62" d="100"/>
          <a:sy n="62" d="100"/>
        </p:scale>
        <p:origin x="792" y="56"/>
      </p:cViewPr>
      <p:guideLst>
        <p:guide orient="horz" pos="2160"/>
        <p:guide pos="3859"/>
        <p:guide orient="horz" pos="2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BFC2E19-BCFD-42F4-8C59-A93C093D3018}" type="datetimeFigureOut">
              <a:rPr lang="en-US" smtClean="0"/>
              <a:t>4/19/2023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889099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8C7A7B5A-D228-401E-9AB2-1C2CB65C4B83}" type="datetimeFigureOut">
              <a:rPr lang="en-US" smtClean="0"/>
              <a:t>4/19/2023</a:t>
            </a:fld>
            <a:endParaRPr lang="en-US"/>
          </a:p>
        </p:txBody>
      </p:sp>
      <p:sp>
        <p:nvSpPr>
          <p:cNvPr id="4" name="Slide Image Placeholder 3"/>
          <p:cNvSpPr>
            <a:spLocks noGrp="1" noRot="1" noChangeAspect="1"/>
          </p:cNvSpPr>
          <p:nvPr>
            <p:ph type="sldImg" idx="2"/>
          </p:nvPr>
        </p:nvSpPr>
        <p:spPr>
          <a:xfrm>
            <a:off x="703263" y="1162050"/>
            <a:ext cx="56038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07794A8-DC8C-4DDF-A0B9-8E0C2661BB09}" type="slidenum">
              <a:rPr lang="en-US" smtClean="0"/>
              <a:t>‹#›</a:t>
            </a:fld>
            <a:endParaRPr lang="en-US"/>
          </a:p>
        </p:txBody>
      </p:sp>
    </p:spTree>
    <p:extLst>
      <p:ext uri="{BB962C8B-B14F-4D97-AF65-F5344CB8AC3E}">
        <p14:creationId xmlns:p14="http://schemas.microsoft.com/office/powerpoint/2010/main" val="1442789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Tree>
    <p:extLst>
      <p:ext uri="{BB962C8B-B14F-4D97-AF65-F5344CB8AC3E}">
        <p14:creationId xmlns:p14="http://schemas.microsoft.com/office/powerpoint/2010/main" val="776555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194AA-FCC6-1148-8C27-40C4704F687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404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913" y="719138"/>
            <a:ext cx="6429375" cy="3600450"/>
          </a:xfrm>
        </p:spPr>
      </p:sp>
      <p:sp>
        <p:nvSpPr>
          <p:cNvPr id="3" name="Notes Placeholder 2"/>
          <p:cNvSpPr>
            <a:spLocks noGrp="1"/>
          </p:cNvSpPr>
          <p:nvPr>
            <p:ph type="body" idx="1"/>
          </p:nvPr>
        </p:nvSpPr>
        <p:spPr/>
        <p:txBody>
          <a:bodyPr/>
          <a:lstStyle/>
          <a:p>
            <a:pPr>
              <a:spcBef>
                <a:spcPts val="0"/>
              </a:spcBef>
            </a:pPr>
            <a:endParaRPr lang="en-GB">
              <a:solidFill>
                <a:schemeClr val="tx1"/>
              </a:solidFill>
            </a:endParaRPr>
          </a:p>
        </p:txBody>
      </p:sp>
      <p:sp>
        <p:nvSpPr>
          <p:cNvPr id="4" name="Slide Number Placeholder 3"/>
          <p:cNvSpPr>
            <a:spLocks noGrp="1"/>
          </p:cNvSpPr>
          <p:nvPr>
            <p:ph type="sldNum" sz="quarter" idx="10"/>
          </p:nvPr>
        </p:nvSpPr>
        <p:spPr/>
        <p:txBody>
          <a:bodyPr/>
          <a:lstStyle/>
          <a:p>
            <a:pPr>
              <a:defRPr/>
            </a:pPr>
            <a:fld id="{9C5C33E7-C046-4888-A76D-842EF2DF3226}" type="slidenum">
              <a:rPr lang="en-US" smtClean="0"/>
              <a:pPr>
                <a:defRPr/>
              </a:pPr>
              <a:t>3</a:t>
            </a:fld>
            <a:endParaRPr lang="en-US"/>
          </a:p>
        </p:txBody>
      </p:sp>
    </p:spTree>
    <p:extLst>
      <p:ext uri="{BB962C8B-B14F-4D97-AF65-F5344CB8AC3E}">
        <p14:creationId xmlns:p14="http://schemas.microsoft.com/office/powerpoint/2010/main" val="3878079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5F8C75-D91F-435A-950C-126B1B6D6A95}" type="slidenum">
              <a:rPr lang="pt-BR" smtClean="0"/>
              <a:t>6</a:t>
            </a:fld>
            <a:endParaRPr lang="pt-BR" dirty="0"/>
          </a:p>
        </p:txBody>
      </p:sp>
    </p:spTree>
    <p:extLst>
      <p:ext uri="{BB962C8B-B14F-4D97-AF65-F5344CB8AC3E}">
        <p14:creationId xmlns:p14="http://schemas.microsoft.com/office/powerpoint/2010/main" val="3960141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E6194AA-FCC6-1148-8C27-40C4704F6875}" type="slidenum">
              <a:rPr lang="fr-FR" smtClean="0"/>
              <a:t>8</a:t>
            </a:fld>
            <a:endParaRPr lang="fr-FR"/>
          </a:p>
        </p:txBody>
      </p:sp>
    </p:spTree>
    <p:extLst>
      <p:ext uri="{BB962C8B-B14F-4D97-AF65-F5344CB8AC3E}">
        <p14:creationId xmlns:p14="http://schemas.microsoft.com/office/powerpoint/2010/main" val="31880336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20.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2.xml"/><Relationship Id="rId1" Type="http://schemas.openxmlformats.org/officeDocument/2006/relationships/tags" Target="../tags/tag2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3.xml"/><Relationship Id="rId1" Type="http://schemas.openxmlformats.org/officeDocument/2006/relationships/tags" Target="../tags/tag23.xml"/><Relationship Id="rId5" Type="http://schemas.openxmlformats.org/officeDocument/2006/relationships/image" Target="../media/image23.png"/><Relationship Id="rId4" Type="http://schemas.openxmlformats.org/officeDocument/2006/relationships/image" Target="../media/image7.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5.xml"/><Relationship Id="rId1" Type="http://schemas.openxmlformats.org/officeDocument/2006/relationships/tags" Target="../tags/tag2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mport Old PPT-0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br>
              <a:rPr lang="en-US"/>
            </a:br>
            <a:endParaRPr lang="en-US"/>
          </a:p>
        </p:txBody>
      </p:sp>
      <p:sp>
        <p:nvSpPr>
          <p:cNvPr id="4" name="Content Placeholder 3"/>
          <p:cNvSpPr>
            <a:spLocks noGrp="1"/>
          </p:cNvSpPr>
          <p:nvPr>
            <p:ph sz="quarter" idx="11"/>
          </p:nvPr>
        </p:nvSpPr>
        <p:spPr>
          <a:xfrm>
            <a:off x="539496" y="1509719"/>
            <a:ext cx="11173968" cy="4514565"/>
          </a:xfrm>
          <a:prstGeom prst="rect">
            <a:avLst/>
          </a:prstGeom>
        </p:spPr>
        <p:txBody>
          <a:bodyPr/>
          <a:lstStyle>
            <a:lvl2pPr>
              <a:buSzPct val="120000"/>
              <a:defRPr/>
            </a:lvl2pPr>
            <a:lvl3pPr>
              <a:buSzPct val="120000"/>
              <a:defRPr/>
            </a:lvl3pPr>
            <a:lvl4pPr>
              <a:buClr>
                <a:schemeClr val="tx2"/>
              </a:buClr>
              <a:buSzPct val="120000"/>
              <a:defRPr/>
            </a:lvl4pPr>
            <a:lvl5pPr>
              <a:buClr>
                <a:schemeClr val="accent2"/>
              </a:buClr>
              <a:buSzPct val="120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2"/>
          </p:nvPr>
        </p:nvSpPr>
        <p:spPr/>
        <p:txBody>
          <a:bodyPr/>
          <a:lstStyle/>
          <a:p>
            <a:r>
              <a:rPr lang="en-US"/>
              <a:t>Global induction day</a:t>
            </a:r>
          </a:p>
        </p:txBody>
      </p:sp>
      <p:sp>
        <p:nvSpPr>
          <p:cNvPr id="7" name="Slide Number Placeholder 5">
            <a:extLst>
              <a:ext uri="{FF2B5EF4-FFF2-40B4-BE49-F238E27FC236}">
                <a16:creationId xmlns:a16="http://schemas.microsoft.com/office/drawing/2014/main" id="{2D039741-3B61-4518-AAD3-19B3E6C92978}"/>
              </a:ext>
            </a:extLst>
          </p:cNvPr>
          <p:cNvSpPr>
            <a:spLocks noGrp="1"/>
          </p:cNvSpPr>
          <p:nvPr>
            <p:ph type="sldNum" sz="quarter" idx="13"/>
          </p:nvPr>
        </p:nvSpPr>
        <p:spPr>
          <a:xfrm>
            <a:off x="11644789" y="6356351"/>
            <a:ext cx="415932" cy="365125"/>
          </a:xfrm>
        </p:spPr>
        <p:txBody>
          <a:bodyPr/>
          <a:lstStyle>
            <a:lvl1pPr>
              <a:defRPr>
                <a:solidFill>
                  <a:schemeClr val="accent4"/>
                </a:solidFill>
              </a:defRPr>
            </a:lvl1pPr>
          </a:lstStyle>
          <a:p>
            <a:fld id="{B661E99B-6932-8147-88FA-D853710A6FA6}" type="slidenum">
              <a:rPr lang="fr-FR" smtClean="0"/>
              <a:pPr/>
              <a:t>‹#›</a:t>
            </a:fld>
            <a:endParaRPr lang="fr-FR"/>
          </a:p>
        </p:txBody>
      </p:sp>
      <p:pic>
        <p:nvPicPr>
          <p:cNvPr id="8" name="Picture 3">
            <a:extLst>
              <a:ext uri="{FF2B5EF4-FFF2-40B4-BE49-F238E27FC236}">
                <a16:creationId xmlns:a16="http://schemas.microsoft.com/office/drawing/2014/main" id="{46ED98BF-620B-4D1B-B352-B444B7F0412C}"/>
              </a:ext>
            </a:extLst>
          </p:cNvPr>
          <p:cNvPicPr>
            <a:picLocks noChangeAspect="1"/>
          </p:cNvPicPr>
          <p:nvPr userDrawn="1"/>
        </p:nvPicPr>
        <p:blipFill>
          <a:blip r:embed="rId3"/>
          <a:stretch>
            <a:fillRect/>
          </a:stretch>
        </p:blipFill>
        <p:spPr>
          <a:xfrm>
            <a:off x="365011" y="6165438"/>
            <a:ext cx="1206937" cy="693812"/>
          </a:xfrm>
          <a:prstGeom prst="rect">
            <a:avLst/>
          </a:prstGeom>
        </p:spPr>
      </p:pic>
      <p:pic>
        <p:nvPicPr>
          <p:cNvPr id="10" name="Picture 9">
            <a:extLst>
              <a:ext uri="{FF2B5EF4-FFF2-40B4-BE49-F238E27FC236}">
                <a16:creationId xmlns:a16="http://schemas.microsoft.com/office/drawing/2014/main" id="{AA9763FA-84DA-4660-B17F-F21C7797F206}"/>
              </a:ext>
            </a:extLst>
          </p:cNvPr>
          <p:cNvPicPr>
            <a:picLocks noChangeAspect="1"/>
          </p:cNvPicPr>
          <p:nvPr userDrawn="1"/>
        </p:nvPicPr>
        <p:blipFill rotWithShape="1">
          <a:blip r:embed="rId4"/>
          <a:srcRect r="77594" b="76821"/>
          <a:stretch/>
        </p:blipFill>
        <p:spPr>
          <a:xfrm>
            <a:off x="12543779" y="4575821"/>
            <a:ext cx="2745258" cy="1589617"/>
          </a:xfrm>
          <a:prstGeom prst="rect">
            <a:avLst/>
          </a:prstGeom>
        </p:spPr>
      </p:pic>
    </p:spTree>
    <p:custDataLst>
      <p:tags r:id="rId1"/>
    </p:custDataLst>
    <p:extLst>
      <p:ext uri="{BB962C8B-B14F-4D97-AF65-F5344CB8AC3E}">
        <p14:creationId xmlns:p14="http://schemas.microsoft.com/office/powerpoint/2010/main" val="1302521627"/>
      </p:ext>
    </p:extLst>
  </p:cSld>
  <p:clrMapOvr>
    <a:masterClrMapping/>
  </p:clrMapOvr>
  <p:transition spd="med">
    <p:wipe dir="r"/>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7921DFC-BDCF-6644-B199-6C97CFFDB7A2}"/>
              </a:ext>
            </a:extLst>
          </p:cNvPr>
          <p:cNvSpPr/>
          <p:nvPr userDrawn="1"/>
        </p:nvSpPr>
        <p:spPr>
          <a:xfrm>
            <a:off x="0" y="0"/>
            <a:ext cx="12252325" cy="6866947"/>
          </a:xfrm>
          <a:prstGeom prst="rect">
            <a:avLst/>
          </a:prstGeom>
          <a:gradFill flip="none" rotWithShape="1">
            <a:gsLst>
              <a:gs pos="4000">
                <a:schemeClr val="bg2"/>
              </a:gs>
              <a:gs pos="51000">
                <a:schemeClr val="tx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grpSp>
        <p:nvGrpSpPr>
          <p:cNvPr id="15" name="Groupe 14">
            <a:extLst>
              <a:ext uri="{FF2B5EF4-FFF2-40B4-BE49-F238E27FC236}">
                <a16:creationId xmlns:a16="http://schemas.microsoft.com/office/drawing/2014/main" id="{ADFA5D65-9383-5A46-8F29-38A3DA93EC02}"/>
              </a:ext>
            </a:extLst>
          </p:cNvPr>
          <p:cNvGrpSpPr/>
          <p:nvPr userDrawn="1"/>
        </p:nvGrpSpPr>
        <p:grpSpPr>
          <a:xfrm>
            <a:off x="-1" y="1548473"/>
            <a:ext cx="3914031" cy="3746593"/>
            <a:chOff x="-1" y="1161354"/>
            <a:chExt cx="2921070" cy="2809945"/>
          </a:xfrm>
        </p:grpSpPr>
        <p:sp>
          <p:nvSpPr>
            <p:cNvPr id="16" name="Ellipse 15">
              <a:extLst>
                <a:ext uri="{FF2B5EF4-FFF2-40B4-BE49-F238E27FC236}">
                  <a16:creationId xmlns:a16="http://schemas.microsoft.com/office/drawing/2014/main" id="{45574858-76B3-E44E-8CAA-7EB0C72144BC}"/>
                </a:ext>
              </a:extLst>
            </p:cNvPr>
            <p:cNvSpPr/>
            <p:nvPr userDrawn="1"/>
          </p:nvSpPr>
          <p:spPr>
            <a:xfrm>
              <a:off x="554701" y="1399103"/>
              <a:ext cx="2366368" cy="2366367"/>
            </a:xfrm>
            <a:prstGeom prst="ellipse">
              <a:avLst/>
            </a:pr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7" name="Image 16">
              <a:extLst>
                <a:ext uri="{FF2B5EF4-FFF2-40B4-BE49-F238E27FC236}">
                  <a16:creationId xmlns:a16="http://schemas.microsoft.com/office/drawing/2014/main" id="{EB565E3E-CD95-3840-9799-B7B53C33D117}"/>
                </a:ext>
              </a:extLst>
            </p:cNvPr>
            <p:cNvPicPr>
              <a:picLocks noChangeAspect="1"/>
            </p:cNvPicPr>
            <p:nvPr userDrawn="1"/>
          </p:nvPicPr>
          <p:blipFill rotWithShape="1">
            <a:blip r:embed="rId3"/>
            <a:srcRect l="36803" t="21259" b="20749"/>
            <a:stretch/>
          </p:blipFill>
          <p:spPr>
            <a:xfrm>
              <a:off x="-1" y="1161354"/>
              <a:ext cx="1671855" cy="2809945"/>
            </a:xfrm>
            <a:prstGeom prst="rect">
              <a:avLst/>
            </a:prstGeom>
          </p:spPr>
        </p:pic>
      </p:grpSp>
      <p:sp>
        <p:nvSpPr>
          <p:cNvPr id="18" name="Forme libre 13">
            <a:extLst>
              <a:ext uri="{FF2B5EF4-FFF2-40B4-BE49-F238E27FC236}">
                <a16:creationId xmlns:a16="http://schemas.microsoft.com/office/drawing/2014/main" id="{F0BFD8F7-3BFF-F34E-81BD-BF73C7109369}"/>
              </a:ext>
            </a:extLst>
          </p:cNvPr>
          <p:cNvSpPr/>
          <p:nvPr userDrawn="1"/>
        </p:nvSpPr>
        <p:spPr>
          <a:xfrm>
            <a:off x="11060339" y="1880913"/>
            <a:ext cx="1191986" cy="3102691"/>
          </a:xfrm>
          <a:custGeom>
            <a:avLst/>
            <a:gdLst>
              <a:gd name="connsiteX0" fmla="*/ 809954 w 809954"/>
              <a:gd name="connsiteY0" fmla="*/ 0 h 2118712"/>
              <a:gd name="connsiteX1" fmla="*/ 809954 w 809954"/>
              <a:gd name="connsiteY1" fmla="*/ 2118712 h 2118712"/>
              <a:gd name="connsiteX2" fmla="*/ 772241 w 809954"/>
              <a:gd name="connsiteY2" fmla="*/ 2109015 h 2118712"/>
              <a:gd name="connsiteX3" fmla="*/ 0 w 809954"/>
              <a:gd name="connsiteY3" fmla="*/ 1059356 h 2118712"/>
              <a:gd name="connsiteX4" fmla="*/ 772241 w 809954"/>
              <a:gd name="connsiteY4" fmla="*/ 9697 h 2118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954" h="2118712">
                <a:moveTo>
                  <a:pt x="809954" y="0"/>
                </a:moveTo>
                <a:lnTo>
                  <a:pt x="809954" y="2118712"/>
                </a:lnTo>
                <a:lnTo>
                  <a:pt x="772241" y="2109015"/>
                </a:lnTo>
                <a:cubicBezTo>
                  <a:pt x="324844" y="1969860"/>
                  <a:pt x="0" y="1552544"/>
                  <a:pt x="0" y="1059356"/>
                </a:cubicBezTo>
                <a:cubicBezTo>
                  <a:pt x="0" y="566169"/>
                  <a:pt x="324844" y="148852"/>
                  <a:pt x="772241" y="9697"/>
                </a:cubicBezTo>
                <a:close/>
              </a:path>
            </a:pathLst>
          </a:cu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2400"/>
          </a:p>
        </p:txBody>
      </p:sp>
      <p:pic>
        <p:nvPicPr>
          <p:cNvPr id="14" name="Picture 13">
            <a:extLst>
              <a:ext uri="{FF2B5EF4-FFF2-40B4-BE49-F238E27FC236}">
                <a16:creationId xmlns:a16="http://schemas.microsoft.com/office/drawing/2014/main" id="{AB1F024B-5E76-4AD3-85BD-8BD7AAFBA677}"/>
              </a:ext>
            </a:extLst>
          </p:cNvPr>
          <p:cNvPicPr>
            <a:picLocks noChangeAspect="1"/>
          </p:cNvPicPr>
          <p:nvPr userDrawn="1"/>
        </p:nvPicPr>
        <p:blipFill>
          <a:blip r:embed="rId4"/>
          <a:stretch>
            <a:fillRect/>
          </a:stretch>
        </p:blipFill>
        <p:spPr>
          <a:xfrm>
            <a:off x="375767" y="6181894"/>
            <a:ext cx="1169607" cy="672353"/>
          </a:xfrm>
          <a:prstGeom prst="rect">
            <a:avLst/>
          </a:prstGeom>
        </p:spPr>
      </p:pic>
      <p:sp>
        <p:nvSpPr>
          <p:cNvPr id="2" name="Title 1"/>
          <p:cNvSpPr>
            <a:spLocks noGrp="1"/>
          </p:cNvSpPr>
          <p:nvPr>
            <p:ph type="ctrTitle"/>
          </p:nvPr>
        </p:nvSpPr>
        <p:spPr>
          <a:xfrm>
            <a:off x="4205763" y="2603307"/>
            <a:ext cx="6854577" cy="1490180"/>
          </a:xfrm>
        </p:spPr>
        <p:txBody>
          <a:bodyPr anchor="ctr">
            <a:noAutofit/>
          </a:bodyPr>
          <a:lstStyle>
            <a:lvl1pPr algn="l">
              <a:lnSpc>
                <a:spcPts val="4933"/>
              </a:lnSpc>
              <a:defRPr sz="4667" b="1" i="0" cap="none"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4205763" y="4246992"/>
            <a:ext cx="6854577" cy="899857"/>
          </a:xfrm>
        </p:spPr>
        <p:txBody>
          <a:bodyPr>
            <a:noAutofit/>
          </a:bodyPr>
          <a:lstStyle>
            <a:lvl1pPr marL="0" indent="0" algn="l">
              <a:lnSpc>
                <a:spcPts val="2400"/>
              </a:lnSpc>
              <a:spcBef>
                <a:spcPts val="0"/>
              </a:spcBef>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lvl="0"/>
            <a:r>
              <a:rPr lang="en-US"/>
              <a:t>Edit Master subtitles styles</a:t>
            </a:r>
          </a:p>
        </p:txBody>
      </p:sp>
      <p:sp>
        <p:nvSpPr>
          <p:cNvPr id="6" name="Espace réservé du pied de page 5">
            <a:extLst>
              <a:ext uri="{FF2B5EF4-FFF2-40B4-BE49-F238E27FC236}">
                <a16:creationId xmlns:a16="http://schemas.microsoft.com/office/drawing/2014/main" id="{90BC88D3-E4C9-3648-B5E0-66E475F3BD3E}"/>
              </a:ext>
            </a:extLst>
          </p:cNvPr>
          <p:cNvSpPr>
            <a:spLocks noGrp="1"/>
          </p:cNvSpPr>
          <p:nvPr>
            <p:ph type="ftr" sz="quarter" idx="11"/>
          </p:nvPr>
        </p:nvSpPr>
        <p:spPr/>
        <p:txBody>
          <a:bodyPr/>
          <a:lstStyle>
            <a:lvl1pPr>
              <a:defRPr>
                <a:solidFill>
                  <a:schemeClr val="bg1"/>
                </a:solidFill>
              </a:defRPr>
            </a:lvl1pPr>
          </a:lstStyle>
          <a:p>
            <a:r>
              <a:rPr lang="fr-FR"/>
              <a:t>Global induction day</a:t>
            </a:r>
          </a:p>
        </p:txBody>
      </p:sp>
      <p:sp>
        <p:nvSpPr>
          <p:cNvPr id="7" name="Espace réservé du numéro de diapositive 6">
            <a:extLst>
              <a:ext uri="{FF2B5EF4-FFF2-40B4-BE49-F238E27FC236}">
                <a16:creationId xmlns:a16="http://schemas.microsoft.com/office/drawing/2014/main" id="{688FFA79-6DD1-F44D-BAA9-25CC4844039D}"/>
              </a:ext>
            </a:extLst>
          </p:cNvPr>
          <p:cNvSpPr>
            <a:spLocks noGrp="1"/>
          </p:cNvSpPr>
          <p:nvPr>
            <p:ph type="sldNum" sz="quarter" idx="12"/>
          </p:nvPr>
        </p:nvSpPr>
        <p:spPr/>
        <p:txBody>
          <a:bodyPr/>
          <a:lstStyle>
            <a:lvl1pPr>
              <a:defRPr>
                <a:solidFill>
                  <a:schemeClr val="bg1"/>
                </a:solidFill>
              </a:defRPr>
            </a:lvl1pPr>
          </a:lstStyle>
          <a:p>
            <a:fld id="{B661E99B-6932-8147-88FA-D853710A6FA6}" type="slidenum">
              <a:rPr lang="fr-FR" smtClean="0"/>
              <a:pPr/>
              <a:t>‹#›</a:t>
            </a:fld>
            <a:endParaRPr lang="fr-FR"/>
          </a:p>
        </p:txBody>
      </p:sp>
      <p:sp>
        <p:nvSpPr>
          <p:cNvPr id="12" name="Espace réservé du texte 11">
            <a:extLst>
              <a:ext uri="{FF2B5EF4-FFF2-40B4-BE49-F238E27FC236}">
                <a16:creationId xmlns:a16="http://schemas.microsoft.com/office/drawing/2014/main" id="{7D071750-1614-2A4A-8080-7B1210F618CC}"/>
              </a:ext>
            </a:extLst>
          </p:cNvPr>
          <p:cNvSpPr>
            <a:spLocks noGrp="1"/>
          </p:cNvSpPr>
          <p:nvPr>
            <p:ph type="body" sz="quarter" idx="14" hasCustomPrompt="1"/>
          </p:nvPr>
        </p:nvSpPr>
        <p:spPr>
          <a:xfrm>
            <a:off x="2045880" y="2452675"/>
            <a:ext cx="1838555" cy="1800376"/>
          </a:xfrm>
        </p:spPr>
        <p:txBody>
          <a:bodyPr anchor="ctr">
            <a:noAutofit/>
          </a:bodyPr>
          <a:lstStyle>
            <a:lvl1pPr marL="0" indent="0" algn="ctr">
              <a:buNone/>
              <a:defRPr sz="10666" b="1" i="0">
                <a:solidFill>
                  <a:schemeClr val="bg1"/>
                </a:solidFill>
                <a:latin typeface="Arial" panose="020B0604020202020204" pitchFamily="34" charset="0"/>
                <a:cs typeface="Arial" panose="020B0604020202020204" pitchFamily="34" charset="0"/>
              </a:defRPr>
            </a:lvl1pPr>
            <a:lvl2pPr marL="457189" indent="0">
              <a:buNone/>
              <a:defRPr/>
            </a:lvl2pPr>
          </a:lstStyle>
          <a:p>
            <a:pPr lvl="0"/>
            <a:r>
              <a:rPr lang="fr-FR"/>
              <a:t>00</a:t>
            </a:r>
          </a:p>
        </p:txBody>
      </p:sp>
    </p:spTree>
    <p:custDataLst>
      <p:tags r:id="rId1"/>
    </p:custDataLst>
    <p:extLst>
      <p:ext uri="{BB962C8B-B14F-4D97-AF65-F5344CB8AC3E}">
        <p14:creationId xmlns:p14="http://schemas.microsoft.com/office/powerpoint/2010/main" val="1804400917"/>
      </p:ext>
    </p:extLst>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2178FB-779B-4A20-86B3-4B3022808BB3}"/>
              </a:ext>
            </a:extLst>
          </p:cNvPr>
          <p:cNvPicPr>
            <a:picLocks noChangeAspect="1"/>
          </p:cNvPicPr>
          <p:nvPr userDrawn="1"/>
        </p:nvPicPr>
        <p:blipFill>
          <a:blip r:embed="rId3"/>
          <a:stretch>
            <a:fillRect/>
          </a:stretch>
        </p:blipFill>
        <p:spPr>
          <a:xfrm>
            <a:off x="365011" y="6165438"/>
            <a:ext cx="1206937" cy="693812"/>
          </a:xfrm>
          <a:prstGeom prst="rect">
            <a:avLst/>
          </a:prstGeom>
        </p:spPr>
      </p:pic>
      <p:sp>
        <p:nvSpPr>
          <p:cNvPr id="2" name="Title 1"/>
          <p:cNvSpPr>
            <a:spLocks noGrp="1"/>
          </p:cNvSpPr>
          <p:nvPr>
            <p:ph type="title"/>
          </p:nvPr>
        </p:nvSpPr>
        <p:spPr>
          <a:xfrm>
            <a:off x="480292" y="271856"/>
            <a:ext cx="11341364" cy="565053"/>
          </a:xfrm>
        </p:spPr>
        <p:txBody>
          <a:bodyPr>
            <a:noAutofit/>
          </a:bodyPr>
          <a:lstStyle>
            <a:lvl1pPr>
              <a:defRPr>
                <a:solidFill>
                  <a:schemeClr val="tx2"/>
                </a:solidFill>
              </a:defRPr>
            </a:lvl1pPr>
          </a:lstStyle>
          <a:p>
            <a:r>
              <a:rPr lang="en-US"/>
              <a:t>Click to edit Master title style</a:t>
            </a:r>
          </a:p>
        </p:txBody>
      </p:sp>
      <p:sp>
        <p:nvSpPr>
          <p:cNvPr id="5" name="Footer Placeholder 4"/>
          <p:cNvSpPr>
            <a:spLocks noGrp="1"/>
          </p:cNvSpPr>
          <p:nvPr>
            <p:ph type="ftr" sz="quarter" idx="11"/>
          </p:nvPr>
        </p:nvSpPr>
        <p:spPr/>
        <p:txBody>
          <a:bodyPr/>
          <a:lstStyle>
            <a:lvl1pPr>
              <a:defRPr>
                <a:solidFill>
                  <a:schemeClr val="accent4"/>
                </a:solidFill>
              </a:defRPr>
            </a:lvl1pPr>
          </a:lstStyle>
          <a:p>
            <a:r>
              <a:rPr lang="fr-FR"/>
              <a:t>Global induction day</a:t>
            </a:r>
          </a:p>
        </p:txBody>
      </p:sp>
      <p:sp>
        <p:nvSpPr>
          <p:cNvPr id="6" name="Slide Number Placeholder 5"/>
          <p:cNvSpPr>
            <a:spLocks noGrp="1"/>
          </p:cNvSpPr>
          <p:nvPr>
            <p:ph type="sldNum" sz="quarter" idx="12"/>
          </p:nvPr>
        </p:nvSpPr>
        <p:spPr/>
        <p:txBody>
          <a:bodyPr/>
          <a:lstStyle>
            <a:lvl1pPr>
              <a:defRPr>
                <a:solidFill>
                  <a:schemeClr val="accent4"/>
                </a:solidFill>
              </a:defRPr>
            </a:lvl1pPr>
          </a:lstStyle>
          <a:p>
            <a:fld id="{B661E99B-6932-8147-88FA-D853710A6FA6}" type="slidenum">
              <a:rPr lang="fr-FR" smtClean="0"/>
              <a:pPr/>
              <a:t>‹#›</a:t>
            </a:fld>
            <a:endParaRPr lang="fr-FR"/>
          </a:p>
        </p:txBody>
      </p:sp>
      <p:sp>
        <p:nvSpPr>
          <p:cNvPr id="7" name="Espace réservé du texte 6">
            <a:extLst>
              <a:ext uri="{FF2B5EF4-FFF2-40B4-BE49-F238E27FC236}">
                <a16:creationId xmlns:a16="http://schemas.microsoft.com/office/drawing/2014/main" id="{13A9E793-96DC-6F49-BB2E-C5840C588D9B}"/>
              </a:ext>
            </a:extLst>
          </p:cNvPr>
          <p:cNvSpPr>
            <a:spLocks noGrp="1"/>
          </p:cNvSpPr>
          <p:nvPr>
            <p:ph type="body" sz="quarter" idx="13" hasCustomPrompt="1"/>
          </p:nvPr>
        </p:nvSpPr>
        <p:spPr>
          <a:xfrm>
            <a:off x="480291" y="887891"/>
            <a:ext cx="11341364" cy="360637"/>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2267" b="0">
                <a:solidFill>
                  <a:schemeClr val="accent5"/>
                </a:solidFill>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Click to </a:t>
            </a:r>
            <a:r>
              <a:rPr lang="en-US"/>
              <a:t>edit Master text styles</a:t>
            </a:r>
          </a:p>
        </p:txBody>
      </p:sp>
      <p:sp>
        <p:nvSpPr>
          <p:cNvPr id="8" name="Espace réservé du texte 7">
            <a:extLst>
              <a:ext uri="{FF2B5EF4-FFF2-40B4-BE49-F238E27FC236}">
                <a16:creationId xmlns:a16="http://schemas.microsoft.com/office/drawing/2014/main" id="{959E2435-5416-BE44-87DB-BD7A139E4ACC}"/>
              </a:ext>
            </a:extLst>
          </p:cNvPr>
          <p:cNvSpPr>
            <a:spLocks noGrp="1"/>
          </p:cNvSpPr>
          <p:nvPr>
            <p:ph type="body" sz="quarter" idx="14" hasCustomPrompt="1"/>
          </p:nvPr>
        </p:nvSpPr>
        <p:spPr>
          <a:xfrm>
            <a:off x="480734" y="1589618"/>
            <a:ext cx="11341909" cy="4575820"/>
          </a:xfrm>
        </p:spPr>
        <p:txBody>
          <a:bodyPr/>
          <a:lstStyle>
            <a:lvl1pPr>
              <a:defRPr>
                <a:solidFill>
                  <a:schemeClr val="tx1"/>
                </a:solidFill>
              </a:defRPr>
            </a:lvl1pPr>
            <a:lvl2pPr>
              <a:buSzPct val="120000"/>
              <a:defRPr>
                <a:solidFill>
                  <a:schemeClr val="tx1"/>
                </a:solidFill>
              </a:defRPr>
            </a:lvl2pPr>
            <a:lvl3pPr>
              <a:buSzPct val="120000"/>
              <a:defRPr>
                <a:solidFill>
                  <a:schemeClr val="tx1"/>
                </a:solidFill>
              </a:defRPr>
            </a:lvl3pPr>
            <a:lvl4pPr>
              <a:buClr>
                <a:schemeClr val="tx2"/>
              </a:buClr>
              <a:buSzPct val="120000"/>
              <a:defRPr>
                <a:solidFill>
                  <a:schemeClr val="tx1"/>
                </a:solidFill>
              </a:defRPr>
            </a:lvl4pPr>
            <a:lvl5pPr>
              <a:buClr>
                <a:schemeClr val="accent2"/>
              </a:buClr>
              <a:buSzPct val="120000"/>
              <a:defRPr>
                <a:solidFill>
                  <a:schemeClr val="tx1"/>
                </a:solidFill>
              </a:defRPr>
            </a:lvl5pPr>
          </a:lstStyle>
          <a:p>
            <a:r>
              <a:rPr lang="en-US"/>
              <a:t>Just start typing here, pressing tab to make smaller bullets and shift-tab to make larger bullets 18pt Arial bold, gr</a:t>
            </a:r>
            <a:r>
              <a:rPr lang="fr-FR" err="1"/>
              <a:t>ey</a:t>
            </a:r>
            <a:endParaRPr lang="fr-FR"/>
          </a:p>
          <a:p>
            <a:pPr lvl="1"/>
            <a:r>
              <a:rPr lang="fr-FR"/>
              <a:t>Second </a:t>
            </a:r>
            <a:r>
              <a:rPr lang="fr-FR" err="1"/>
              <a:t>level</a:t>
            </a:r>
            <a:endParaRPr lang="fr-FR"/>
          </a:p>
          <a:p>
            <a:pPr lvl="2"/>
            <a:r>
              <a:rPr lang="fr-FR" err="1"/>
              <a:t>Third</a:t>
            </a:r>
            <a:r>
              <a:rPr lang="fr-FR"/>
              <a:t> </a:t>
            </a:r>
            <a:r>
              <a:rPr lang="fr-FR" err="1"/>
              <a:t>level</a:t>
            </a:r>
            <a:endParaRPr lang="fr-FR"/>
          </a:p>
          <a:p>
            <a:pPr lvl="3"/>
            <a:r>
              <a:rPr lang="fr-FR" err="1"/>
              <a:t>Fourth</a:t>
            </a:r>
            <a:r>
              <a:rPr lang="fr-FR"/>
              <a:t> </a:t>
            </a:r>
            <a:r>
              <a:rPr lang="fr-FR" err="1"/>
              <a:t>level</a:t>
            </a:r>
            <a:endParaRPr lang="fr-FR"/>
          </a:p>
          <a:p>
            <a:pPr lvl="4"/>
            <a:r>
              <a:rPr lang="fr-FR" err="1"/>
              <a:t>Fifth</a:t>
            </a:r>
            <a:r>
              <a:rPr lang="fr-FR"/>
              <a:t> </a:t>
            </a:r>
            <a:r>
              <a:rPr lang="fr-FR" err="1"/>
              <a:t>level</a:t>
            </a:r>
            <a:endParaRPr lang="fr-FR"/>
          </a:p>
        </p:txBody>
      </p:sp>
      <p:pic>
        <p:nvPicPr>
          <p:cNvPr id="3" name="Picture 2">
            <a:extLst>
              <a:ext uri="{FF2B5EF4-FFF2-40B4-BE49-F238E27FC236}">
                <a16:creationId xmlns:a16="http://schemas.microsoft.com/office/drawing/2014/main" id="{C29664A6-D653-4C01-92CF-CD56248E07B5}"/>
              </a:ext>
            </a:extLst>
          </p:cNvPr>
          <p:cNvPicPr>
            <a:picLocks noChangeAspect="1"/>
          </p:cNvPicPr>
          <p:nvPr userDrawn="1"/>
        </p:nvPicPr>
        <p:blipFill>
          <a:blip r:embed="rId4"/>
          <a:stretch>
            <a:fillRect/>
          </a:stretch>
        </p:blipFill>
        <p:spPr>
          <a:xfrm>
            <a:off x="12543779" y="554383"/>
            <a:ext cx="1919697" cy="3934293"/>
          </a:xfrm>
          <a:prstGeom prst="rect">
            <a:avLst/>
          </a:prstGeom>
        </p:spPr>
      </p:pic>
    </p:spTree>
    <p:custDataLst>
      <p:tags r:id="rId1"/>
    </p:custDataLst>
    <p:extLst>
      <p:ext uri="{BB962C8B-B14F-4D97-AF65-F5344CB8AC3E}">
        <p14:creationId xmlns:p14="http://schemas.microsoft.com/office/powerpoint/2010/main" val="361447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Mo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886EB80-0D9A-554F-80A3-5BD21422930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flipV="1">
            <a:off x="8720328" y="1696669"/>
            <a:ext cx="3122620" cy="4468768"/>
          </a:xfrm>
          <a:prstGeom prst="rect">
            <a:avLst/>
          </a:prstGeom>
        </p:spPr>
      </p:pic>
      <p:sp>
        <p:nvSpPr>
          <p:cNvPr id="5" name="Footer Placeholder 4"/>
          <p:cNvSpPr>
            <a:spLocks noGrp="1"/>
          </p:cNvSpPr>
          <p:nvPr userDrawn="1">
            <p:ph type="ftr" sz="quarter" idx="11"/>
          </p:nvPr>
        </p:nvSpPr>
        <p:spPr/>
        <p:txBody>
          <a:bodyPr/>
          <a:lstStyle>
            <a:lvl1pPr>
              <a:defRPr>
                <a:solidFill>
                  <a:schemeClr val="accent4"/>
                </a:solidFill>
              </a:defRPr>
            </a:lvl1pPr>
          </a:lstStyle>
          <a:p>
            <a:r>
              <a:rPr lang="fr-FR"/>
              <a:t>Global induction day</a:t>
            </a:r>
          </a:p>
        </p:txBody>
      </p:sp>
      <p:sp>
        <p:nvSpPr>
          <p:cNvPr id="6" name="Slide Number Placeholder 5"/>
          <p:cNvSpPr>
            <a:spLocks noGrp="1"/>
          </p:cNvSpPr>
          <p:nvPr userDrawn="1">
            <p:ph type="sldNum" sz="quarter" idx="12"/>
          </p:nvPr>
        </p:nvSpPr>
        <p:spPr/>
        <p:txBody>
          <a:bodyPr/>
          <a:lstStyle>
            <a:lvl1pPr>
              <a:defRPr>
                <a:solidFill>
                  <a:schemeClr val="accent4"/>
                </a:solidFill>
              </a:defRPr>
            </a:lvl1pPr>
          </a:lstStyle>
          <a:p>
            <a:fld id="{B661E99B-6932-8147-88FA-D853710A6FA6}" type="slidenum">
              <a:rPr lang="fr-FR" smtClean="0"/>
              <a:pPr/>
              <a:t>‹#›</a:t>
            </a:fld>
            <a:endParaRPr lang="fr-FR"/>
          </a:p>
        </p:txBody>
      </p:sp>
      <p:sp>
        <p:nvSpPr>
          <p:cNvPr id="14" name="Content Placeholder 2">
            <a:extLst>
              <a:ext uri="{FF2B5EF4-FFF2-40B4-BE49-F238E27FC236}">
                <a16:creationId xmlns:a16="http://schemas.microsoft.com/office/drawing/2014/main" id="{C8529ACB-59BC-6F4E-BAF3-E6FB38FD1AF4}"/>
              </a:ext>
            </a:extLst>
          </p:cNvPr>
          <p:cNvSpPr>
            <a:spLocks noGrp="1"/>
          </p:cNvSpPr>
          <p:nvPr userDrawn="1">
            <p:ph idx="13" hasCustomPrompt="1"/>
          </p:nvPr>
        </p:nvSpPr>
        <p:spPr>
          <a:xfrm>
            <a:off x="8893972" y="2432296"/>
            <a:ext cx="2878062" cy="3012853"/>
          </a:xfrm>
        </p:spPr>
        <p:txBody>
          <a:bodyPr anchor="t">
            <a:noAutofit/>
          </a:bodyPr>
          <a:lstStyle>
            <a:lvl1pPr>
              <a:spcBef>
                <a:spcPts val="0"/>
              </a:spcBef>
              <a:defRPr sz="6000" b="1" i="0">
                <a:solidFill>
                  <a:schemeClr val="bg1"/>
                </a:solidFill>
                <a:latin typeface="Arial Black" panose="020B0604020202020204" pitchFamily="34" charset="0"/>
                <a:cs typeface="Arial Black" panose="020B0604020202020204" pitchFamily="34" charset="0"/>
              </a:defRPr>
            </a:lvl1pPr>
            <a:lvl2pPr marL="6349" indent="0">
              <a:spcBef>
                <a:spcPts val="0"/>
              </a:spcBef>
              <a:buNone/>
              <a:tabLst/>
              <a:defRPr sz="2000">
                <a:solidFill>
                  <a:schemeClr val="bg1"/>
                </a:solidFill>
              </a:defRPr>
            </a:lvl2pPr>
            <a:lvl3pPr marL="357708" indent="-116414">
              <a:defRPr sz="1200">
                <a:solidFill>
                  <a:schemeClr val="bg1"/>
                </a:solidFill>
              </a:defRPr>
            </a:lvl3pPr>
            <a:lvl4pPr marL="601118" indent="-126997">
              <a:defRPr sz="1200">
                <a:solidFill>
                  <a:schemeClr val="bg1"/>
                </a:solidFill>
              </a:defRPr>
            </a:lvl4pPr>
            <a:lvl5pPr marL="833946" indent="-118530">
              <a:buClrTx/>
              <a:defRPr>
                <a:solidFill>
                  <a:schemeClr val="bg1"/>
                </a:solidFill>
              </a:defRPr>
            </a:lvl5pPr>
          </a:lstStyle>
          <a:p>
            <a:pPr lvl="0"/>
            <a:r>
              <a:rPr lang="fr-FR"/>
              <a:t>00 000</a:t>
            </a:r>
          </a:p>
          <a:p>
            <a:pPr lvl="1"/>
            <a:r>
              <a:rPr lang="fr-FR"/>
              <a:t>Second </a:t>
            </a:r>
            <a:r>
              <a:rPr lang="fr-FR" err="1"/>
              <a:t>level</a:t>
            </a:r>
            <a:endParaRPr lang="fr-FR"/>
          </a:p>
          <a:p>
            <a:pPr lvl="2"/>
            <a:r>
              <a:rPr lang="fr-FR" err="1"/>
              <a:t>Third</a:t>
            </a:r>
            <a:r>
              <a:rPr lang="fr-FR"/>
              <a:t> </a:t>
            </a:r>
            <a:r>
              <a:rPr lang="fr-FR" err="1"/>
              <a:t>level</a:t>
            </a:r>
            <a:endParaRPr lang="fr-FR"/>
          </a:p>
          <a:p>
            <a:pPr lvl="3"/>
            <a:r>
              <a:rPr lang="fr-FR" err="1"/>
              <a:t>Fourth</a:t>
            </a:r>
            <a:r>
              <a:rPr lang="fr-FR"/>
              <a:t> </a:t>
            </a:r>
            <a:r>
              <a:rPr lang="fr-FR" err="1"/>
              <a:t>level</a:t>
            </a:r>
            <a:r>
              <a:rPr lang="fr-FR"/>
              <a:t> </a:t>
            </a:r>
          </a:p>
          <a:p>
            <a:pPr lvl="4"/>
            <a:r>
              <a:rPr lang="fr-FR" err="1"/>
              <a:t>Fifth</a:t>
            </a:r>
            <a:r>
              <a:rPr lang="fr-FR"/>
              <a:t> </a:t>
            </a:r>
            <a:r>
              <a:rPr lang="fr-FR" err="1"/>
              <a:t>level</a:t>
            </a:r>
            <a:endParaRPr lang="en-US"/>
          </a:p>
        </p:txBody>
      </p:sp>
      <p:sp>
        <p:nvSpPr>
          <p:cNvPr id="25" name="Content Placeholder 2">
            <a:extLst>
              <a:ext uri="{FF2B5EF4-FFF2-40B4-BE49-F238E27FC236}">
                <a16:creationId xmlns:a16="http://schemas.microsoft.com/office/drawing/2014/main" id="{65890BBD-C411-6143-8C65-08821F066492}"/>
              </a:ext>
            </a:extLst>
          </p:cNvPr>
          <p:cNvSpPr>
            <a:spLocks noGrp="1"/>
          </p:cNvSpPr>
          <p:nvPr>
            <p:ph idx="15" hasCustomPrompt="1"/>
          </p:nvPr>
        </p:nvSpPr>
        <p:spPr>
          <a:xfrm>
            <a:off x="8893972" y="1815191"/>
            <a:ext cx="2473977" cy="307067"/>
          </a:xfrm>
          <a:prstGeom prst="rect">
            <a:avLst/>
          </a:prstGeom>
          <a:ln>
            <a:noFill/>
          </a:ln>
        </p:spPr>
        <p:txBody>
          <a:bodyPr lIns="36000" tIns="18000" rIns="0" anchor="ctr">
            <a:noAutofit/>
          </a:bodyPr>
          <a:lstStyle>
            <a:lvl1pPr algn="r">
              <a:defRPr sz="933" b="1" cap="all" baseline="0">
                <a:solidFill>
                  <a:schemeClr val="bg1"/>
                </a:solidFill>
              </a:defRPr>
            </a:lvl1pPr>
          </a:lstStyle>
          <a:p>
            <a:pPr lvl="0"/>
            <a:r>
              <a:rPr lang="fr-FR"/>
              <a:t>Master </a:t>
            </a:r>
            <a:r>
              <a:rPr lang="fr-FR" err="1"/>
              <a:t>text</a:t>
            </a:r>
            <a:endParaRPr lang="fr-FR"/>
          </a:p>
        </p:txBody>
      </p:sp>
      <p:sp>
        <p:nvSpPr>
          <p:cNvPr id="20" name="Forme libre 19">
            <a:extLst>
              <a:ext uri="{FF2B5EF4-FFF2-40B4-BE49-F238E27FC236}">
                <a16:creationId xmlns:a16="http://schemas.microsoft.com/office/drawing/2014/main" id="{E9F607FF-F98D-EB4A-B3F9-3AD3930693BA}"/>
              </a:ext>
            </a:extLst>
          </p:cNvPr>
          <p:cNvSpPr/>
          <p:nvPr userDrawn="1"/>
        </p:nvSpPr>
        <p:spPr>
          <a:xfrm rot="18900000">
            <a:off x="11519532" y="1877680"/>
            <a:ext cx="120594" cy="120000"/>
          </a:xfrm>
          <a:custGeom>
            <a:avLst/>
            <a:gdLst>
              <a:gd name="connsiteX0" fmla="*/ 0 w 174504"/>
              <a:gd name="connsiteY0" fmla="*/ 0 h 139603"/>
              <a:gd name="connsiteX1" fmla="*/ 0 w 174504"/>
              <a:gd name="connsiteY1" fmla="*/ 139603 h 139603"/>
              <a:gd name="connsiteX2" fmla="*/ 174504 w 174504"/>
              <a:gd name="connsiteY2" fmla="*/ 139603 h 139603"/>
            </a:gdLst>
            <a:ahLst/>
            <a:cxnLst>
              <a:cxn ang="0">
                <a:pos x="connsiteX0" y="connsiteY0"/>
              </a:cxn>
              <a:cxn ang="0">
                <a:pos x="connsiteX1" y="connsiteY1"/>
              </a:cxn>
              <a:cxn ang="0">
                <a:pos x="connsiteX2" y="connsiteY2"/>
              </a:cxn>
            </a:cxnLst>
            <a:rect l="l" t="t" r="r" b="b"/>
            <a:pathLst>
              <a:path w="174504" h="139603">
                <a:moveTo>
                  <a:pt x="0" y="0"/>
                </a:moveTo>
                <a:lnTo>
                  <a:pt x="0" y="139603"/>
                </a:lnTo>
                <a:lnTo>
                  <a:pt x="174504" y="139603"/>
                </a:ln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5" name="Title 1">
            <a:extLst>
              <a:ext uri="{FF2B5EF4-FFF2-40B4-BE49-F238E27FC236}">
                <a16:creationId xmlns:a16="http://schemas.microsoft.com/office/drawing/2014/main" id="{E2383092-EC50-D149-9095-72AFCC7FA40F}"/>
              </a:ext>
            </a:extLst>
          </p:cNvPr>
          <p:cNvSpPr>
            <a:spLocks noGrp="1"/>
          </p:cNvSpPr>
          <p:nvPr>
            <p:ph type="title"/>
          </p:nvPr>
        </p:nvSpPr>
        <p:spPr>
          <a:xfrm>
            <a:off x="480292" y="271856"/>
            <a:ext cx="11341364" cy="565053"/>
          </a:xfrm>
        </p:spPr>
        <p:txBody>
          <a:bodyPr>
            <a:noAutofit/>
          </a:bodyPr>
          <a:lstStyle>
            <a:lvl1pPr>
              <a:defRPr/>
            </a:lvl1pPr>
          </a:lstStyle>
          <a:p>
            <a:r>
              <a:rPr lang="en-US"/>
              <a:t>Click to edit Master title style</a:t>
            </a:r>
          </a:p>
        </p:txBody>
      </p:sp>
      <p:sp>
        <p:nvSpPr>
          <p:cNvPr id="16" name="Espace réservé du texte 6">
            <a:extLst>
              <a:ext uri="{FF2B5EF4-FFF2-40B4-BE49-F238E27FC236}">
                <a16:creationId xmlns:a16="http://schemas.microsoft.com/office/drawing/2014/main" id="{7B48D449-A427-DF4E-B653-E1BB349A34C0}"/>
              </a:ext>
            </a:extLst>
          </p:cNvPr>
          <p:cNvSpPr>
            <a:spLocks noGrp="1"/>
          </p:cNvSpPr>
          <p:nvPr>
            <p:ph type="body" sz="quarter" idx="16" hasCustomPrompt="1"/>
          </p:nvPr>
        </p:nvSpPr>
        <p:spPr>
          <a:xfrm>
            <a:off x="480292" y="887891"/>
            <a:ext cx="11341364" cy="360637"/>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2267" b="0">
                <a:solidFill>
                  <a:srgbClr val="EE7766"/>
                </a:solidFill>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Click to </a:t>
            </a:r>
            <a:r>
              <a:rPr lang="en-US"/>
              <a:t>edit Master text styles</a:t>
            </a:r>
          </a:p>
        </p:txBody>
      </p:sp>
      <p:pic>
        <p:nvPicPr>
          <p:cNvPr id="12" name="Picture 11">
            <a:extLst>
              <a:ext uri="{FF2B5EF4-FFF2-40B4-BE49-F238E27FC236}">
                <a16:creationId xmlns:a16="http://schemas.microsoft.com/office/drawing/2014/main" id="{E8620297-ABCB-4C20-8449-B28D270BA287}"/>
              </a:ext>
            </a:extLst>
          </p:cNvPr>
          <p:cNvPicPr>
            <a:picLocks noChangeAspect="1"/>
          </p:cNvPicPr>
          <p:nvPr userDrawn="1"/>
        </p:nvPicPr>
        <p:blipFill>
          <a:blip r:embed="rId4"/>
          <a:stretch>
            <a:fillRect/>
          </a:stretch>
        </p:blipFill>
        <p:spPr>
          <a:xfrm>
            <a:off x="365011" y="6165438"/>
            <a:ext cx="1206937" cy="693812"/>
          </a:xfrm>
          <a:prstGeom prst="rect">
            <a:avLst/>
          </a:prstGeom>
        </p:spPr>
      </p:pic>
      <p:sp>
        <p:nvSpPr>
          <p:cNvPr id="13" name="Espace réservé du texte 7">
            <a:extLst>
              <a:ext uri="{FF2B5EF4-FFF2-40B4-BE49-F238E27FC236}">
                <a16:creationId xmlns:a16="http://schemas.microsoft.com/office/drawing/2014/main" id="{143CE74B-DBBE-AD4E-B07E-16F0403401CC}"/>
              </a:ext>
            </a:extLst>
          </p:cNvPr>
          <p:cNvSpPr>
            <a:spLocks noGrp="1"/>
          </p:cNvSpPr>
          <p:nvPr>
            <p:ph type="body" sz="quarter" idx="14" hasCustomPrompt="1"/>
          </p:nvPr>
        </p:nvSpPr>
        <p:spPr>
          <a:xfrm>
            <a:off x="480734" y="1589618"/>
            <a:ext cx="8112987" cy="4575820"/>
          </a:xfrm>
        </p:spPr>
        <p:txBody>
          <a:bodyPr/>
          <a:lstStyle>
            <a:lvl1pPr>
              <a:defRPr>
                <a:solidFill>
                  <a:schemeClr val="tx1"/>
                </a:solidFill>
              </a:defRPr>
            </a:lvl1pPr>
            <a:lvl2pPr>
              <a:buSzPct val="120000"/>
              <a:defRPr>
                <a:solidFill>
                  <a:schemeClr val="tx1"/>
                </a:solidFill>
              </a:defRPr>
            </a:lvl2pPr>
            <a:lvl3pPr>
              <a:buSzPct val="120000"/>
              <a:defRPr>
                <a:solidFill>
                  <a:schemeClr val="tx1"/>
                </a:solidFill>
              </a:defRPr>
            </a:lvl3pPr>
            <a:lvl4pPr>
              <a:buClr>
                <a:schemeClr val="tx2"/>
              </a:buClr>
              <a:buSzPct val="120000"/>
              <a:defRPr>
                <a:solidFill>
                  <a:schemeClr val="tx1"/>
                </a:solidFill>
              </a:defRPr>
            </a:lvl4pPr>
            <a:lvl5pPr>
              <a:buClr>
                <a:schemeClr val="accent2"/>
              </a:buClr>
              <a:buSzPct val="120000"/>
              <a:defRPr>
                <a:solidFill>
                  <a:schemeClr val="tx1"/>
                </a:solidFill>
              </a:defRPr>
            </a:lvl5pPr>
          </a:lstStyle>
          <a:p>
            <a:pPr lvl="0"/>
            <a:r>
              <a:rPr lang="en-US"/>
              <a:t>Edit Master text styles</a:t>
            </a:r>
          </a:p>
          <a:p>
            <a:pPr lvl="1"/>
            <a:r>
              <a:rPr lang="fr-FR"/>
              <a:t>Second </a:t>
            </a:r>
            <a:r>
              <a:rPr lang="fr-FR" err="1"/>
              <a:t>level</a:t>
            </a:r>
            <a:endParaRPr lang="fr-FR"/>
          </a:p>
          <a:p>
            <a:pPr lvl="2"/>
            <a:r>
              <a:rPr lang="fr-FR" err="1"/>
              <a:t>Third</a:t>
            </a:r>
            <a:r>
              <a:rPr lang="fr-FR"/>
              <a:t> </a:t>
            </a:r>
            <a:r>
              <a:rPr lang="fr-FR" err="1"/>
              <a:t>level</a:t>
            </a:r>
            <a:endParaRPr lang="fr-FR"/>
          </a:p>
          <a:p>
            <a:pPr lvl="3"/>
            <a:r>
              <a:rPr lang="fr-FR" err="1"/>
              <a:t>Fourth</a:t>
            </a:r>
            <a:r>
              <a:rPr lang="fr-FR"/>
              <a:t> </a:t>
            </a:r>
            <a:r>
              <a:rPr lang="fr-FR" err="1"/>
              <a:t>level</a:t>
            </a:r>
            <a:endParaRPr lang="fr-FR"/>
          </a:p>
          <a:p>
            <a:pPr lvl="4"/>
            <a:r>
              <a:rPr lang="fr-FR" err="1"/>
              <a:t>Fifth</a:t>
            </a:r>
            <a:r>
              <a:rPr lang="fr-FR"/>
              <a:t> </a:t>
            </a:r>
            <a:r>
              <a:rPr lang="fr-FR" err="1"/>
              <a:t>level</a:t>
            </a:r>
            <a:endParaRPr lang="fr-FR"/>
          </a:p>
        </p:txBody>
      </p:sp>
    </p:spTree>
    <p:custDataLst>
      <p:tags r:id="rId1"/>
    </p:custDataLst>
    <p:extLst>
      <p:ext uri="{BB962C8B-B14F-4D97-AF65-F5344CB8AC3E}">
        <p14:creationId xmlns:p14="http://schemas.microsoft.com/office/powerpoint/2010/main" val="411432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verbatim">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94ED0D20-4A77-3045-A30D-289A26AF358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flipH="1">
            <a:off x="8720328" y="1696669"/>
            <a:ext cx="3122620" cy="4468768"/>
          </a:xfrm>
          <a:prstGeom prst="rect">
            <a:avLst/>
          </a:prstGeom>
        </p:spPr>
      </p:pic>
      <p:grpSp>
        <p:nvGrpSpPr>
          <p:cNvPr id="17" name="Groupe 16">
            <a:extLst>
              <a:ext uri="{FF2B5EF4-FFF2-40B4-BE49-F238E27FC236}">
                <a16:creationId xmlns:a16="http://schemas.microsoft.com/office/drawing/2014/main" id="{F6734355-6DF5-5A42-9563-4ED122817C45}"/>
              </a:ext>
            </a:extLst>
          </p:cNvPr>
          <p:cNvGrpSpPr/>
          <p:nvPr userDrawn="1"/>
        </p:nvGrpSpPr>
        <p:grpSpPr>
          <a:xfrm>
            <a:off x="9868181" y="1789655"/>
            <a:ext cx="1973491" cy="1965839"/>
            <a:chOff x="554701" y="1161354"/>
            <a:chExt cx="2806997" cy="2809945"/>
          </a:xfrm>
        </p:grpSpPr>
        <p:sp>
          <p:nvSpPr>
            <p:cNvPr id="25" name="Ellipse 24">
              <a:extLst>
                <a:ext uri="{FF2B5EF4-FFF2-40B4-BE49-F238E27FC236}">
                  <a16:creationId xmlns:a16="http://schemas.microsoft.com/office/drawing/2014/main" id="{DD4B5031-667F-2B4C-A93A-042AA3A1E534}"/>
                </a:ext>
              </a:extLst>
            </p:cNvPr>
            <p:cNvSpPr/>
            <p:nvPr userDrawn="1"/>
          </p:nvSpPr>
          <p:spPr>
            <a:xfrm>
              <a:off x="554701" y="1399103"/>
              <a:ext cx="2366368" cy="2366367"/>
            </a:xfrm>
            <a:prstGeom prst="ellipse">
              <a:avLst/>
            </a:pr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26" name="Image 25">
              <a:extLst>
                <a:ext uri="{FF2B5EF4-FFF2-40B4-BE49-F238E27FC236}">
                  <a16:creationId xmlns:a16="http://schemas.microsoft.com/office/drawing/2014/main" id="{FEDEA059-D32E-0C41-A0BA-80F1A0C79438}"/>
                </a:ext>
              </a:extLst>
            </p:cNvPr>
            <p:cNvPicPr>
              <a:picLocks noChangeAspect="1"/>
            </p:cNvPicPr>
            <p:nvPr userDrawn="1"/>
          </p:nvPicPr>
          <p:blipFill rotWithShape="1">
            <a:blip r:embed="rId4"/>
            <a:srcRect l="36803" t="21259" b="20749"/>
            <a:stretch/>
          </p:blipFill>
          <p:spPr>
            <a:xfrm flipH="1">
              <a:off x="1689841" y="1161354"/>
              <a:ext cx="1671857" cy="2809945"/>
            </a:xfrm>
            <a:prstGeom prst="rect">
              <a:avLst/>
            </a:prstGeom>
          </p:spPr>
        </p:pic>
      </p:grpSp>
      <p:sp>
        <p:nvSpPr>
          <p:cNvPr id="18" name="Forme libre 12">
            <a:extLst>
              <a:ext uri="{FF2B5EF4-FFF2-40B4-BE49-F238E27FC236}">
                <a16:creationId xmlns:a16="http://schemas.microsoft.com/office/drawing/2014/main" id="{9D594D3F-8823-42B2-88FB-BA1C39E603BF}"/>
              </a:ext>
            </a:extLst>
          </p:cNvPr>
          <p:cNvSpPr/>
          <p:nvPr userDrawn="1"/>
        </p:nvSpPr>
        <p:spPr>
          <a:xfrm rot="10800000">
            <a:off x="8720328" y="2011795"/>
            <a:ext cx="608401" cy="1583647"/>
          </a:xfrm>
          <a:custGeom>
            <a:avLst/>
            <a:gdLst>
              <a:gd name="connsiteX0" fmla="*/ 809954 w 809954"/>
              <a:gd name="connsiteY0" fmla="*/ 0 h 2118712"/>
              <a:gd name="connsiteX1" fmla="*/ 809954 w 809954"/>
              <a:gd name="connsiteY1" fmla="*/ 2118712 h 2118712"/>
              <a:gd name="connsiteX2" fmla="*/ 772241 w 809954"/>
              <a:gd name="connsiteY2" fmla="*/ 2109015 h 2118712"/>
              <a:gd name="connsiteX3" fmla="*/ 0 w 809954"/>
              <a:gd name="connsiteY3" fmla="*/ 1059356 h 2118712"/>
              <a:gd name="connsiteX4" fmla="*/ 772241 w 809954"/>
              <a:gd name="connsiteY4" fmla="*/ 9697 h 2118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954" h="2118712">
                <a:moveTo>
                  <a:pt x="809954" y="0"/>
                </a:moveTo>
                <a:lnTo>
                  <a:pt x="809954" y="2118712"/>
                </a:lnTo>
                <a:lnTo>
                  <a:pt x="772241" y="2109015"/>
                </a:lnTo>
                <a:cubicBezTo>
                  <a:pt x="324844" y="1969860"/>
                  <a:pt x="0" y="1552544"/>
                  <a:pt x="0" y="1059356"/>
                </a:cubicBezTo>
                <a:cubicBezTo>
                  <a:pt x="0" y="566169"/>
                  <a:pt x="324844" y="148852"/>
                  <a:pt x="772241" y="9697"/>
                </a:cubicBezTo>
                <a:close/>
              </a:path>
            </a:pathLst>
          </a:cu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2400"/>
          </a:p>
        </p:txBody>
      </p:sp>
      <p:sp>
        <p:nvSpPr>
          <p:cNvPr id="5" name="Footer Placeholder 4"/>
          <p:cNvSpPr>
            <a:spLocks noGrp="1"/>
          </p:cNvSpPr>
          <p:nvPr userDrawn="1">
            <p:ph type="ftr" sz="quarter" idx="11"/>
          </p:nvPr>
        </p:nvSpPr>
        <p:spPr/>
        <p:txBody>
          <a:bodyPr/>
          <a:lstStyle>
            <a:lvl1pPr>
              <a:defRPr>
                <a:solidFill>
                  <a:schemeClr val="accent4"/>
                </a:solidFill>
              </a:defRPr>
            </a:lvl1pPr>
          </a:lstStyle>
          <a:p>
            <a:r>
              <a:rPr lang="fr-FR"/>
              <a:t>Global induction day</a:t>
            </a:r>
          </a:p>
        </p:txBody>
      </p:sp>
      <p:sp>
        <p:nvSpPr>
          <p:cNvPr id="6" name="Slide Number Placeholder 5"/>
          <p:cNvSpPr>
            <a:spLocks noGrp="1"/>
          </p:cNvSpPr>
          <p:nvPr userDrawn="1">
            <p:ph type="sldNum" sz="quarter" idx="12"/>
          </p:nvPr>
        </p:nvSpPr>
        <p:spPr/>
        <p:txBody>
          <a:bodyPr/>
          <a:lstStyle>
            <a:lvl1pPr>
              <a:defRPr>
                <a:solidFill>
                  <a:schemeClr val="accent4"/>
                </a:solidFill>
              </a:defRPr>
            </a:lvl1pPr>
          </a:lstStyle>
          <a:p>
            <a:fld id="{B661E99B-6932-8147-88FA-D853710A6FA6}" type="slidenum">
              <a:rPr lang="fr-FR" smtClean="0"/>
              <a:pPr/>
              <a:t>‹#›</a:t>
            </a:fld>
            <a:endParaRPr lang="fr-FR"/>
          </a:p>
        </p:txBody>
      </p:sp>
      <p:sp>
        <p:nvSpPr>
          <p:cNvPr id="14" name="Content Placeholder 2">
            <a:extLst>
              <a:ext uri="{FF2B5EF4-FFF2-40B4-BE49-F238E27FC236}">
                <a16:creationId xmlns:a16="http://schemas.microsoft.com/office/drawing/2014/main" id="{C8529ACB-59BC-6F4E-BAF3-E6FB38FD1AF4}"/>
              </a:ext>
            </a:extLst>
          </p:cNvPr>
          <p:cNvSpPr>
            <a:spLocks noGrp="1"/>
          </p:cNvSpPr>
          <p:nvPr userDrawn="1">
            <p:ph idx="13" hasCustomPrompt="1"/>
          </p:nvPr>
        </p:nvSpPr>
        <p:spPr>
          <a:xfrm>
            <a:off x="8902850" y="2341801"/>
            <a:ext cx="2878062" cy="3175981"/>
          </a:xfrm>
        </p:spPr>
        <p:txBody>
          <a:bodyPr anchor="ctr">
            <a:noAutofit/>
          </a:bodyPr>
          <a:lstStyle>
            <a:lvl1pPr>
              <a:spcBef>
                <a:spcPts val="0"/>
              </a:spcBef>
              <a:defRPr sz="2133" b="1" i="0">
                <a:solidFill>
                  <a:schemeClr val="bg1"/>
                </a:solidFill>
                <a:latin typeface="+mn-lt"/>
                <a:cs typeface="Arial Black" panose="020B0604020202020204" pitchFamily="34" charset="0"/>
              </a:defRPr>
            </a:lvl1pPr>
            <a:lvl2pPr>
              <a:spcBef>
                <a:spcPts val="0"/>
              </a:spcBef>
              <a:defRPr sz="2000">
                <a:solidFill>
                  <a:schemeClr val="bg1"/>
                </a:solidFill>
              </a:defRPr>
            </a:lvl2pPr>
            <a:lvl3pPr>
              <a:defRPr sz="1200">
                <a:solidFill>
                  <a:schemeClr val="bg1"/>
                </a:solidFill>
              </a:defRPr>
            </a:lvl3pPr>
            <a:lvl4pPr>
              <a:defRPr sz="1200">
                <a:solidFill>
                  <a:schemeClr val="bg1"/>
                </a:solidFill>
              </a:defRPr>
            </a:lvl4pPr>
            <a:lvl5pPr>
              <a:defRPr>
                <a:solidFill>
                  <a:schemeClr val="bg1"/>
                </a:solidFill>
              </a:defRPr>
            </a:lvl5pPr>
          </a:lstStyle>
          <a:p>
            <a:pPr lvl="0"/>
            <a:r>
              <a:rPr lang="fr-FR"/>
              <a:t>verbatim</a:t>
            </a:r>
          </a:p>
          <a:p>
            <a:pPr lvl="1"/>
            <a:r>
              <a:rPr lang="fr-FR"/>
              <a:t>Second </a:t>
            </a:r>
            <a:r>
              <a:rPr lang="fr-FR" err="1"/>
              <a:t>level</a:t>
            </a:r>
            <a:endParaRPr lang="fr-FR"/>
          </a:p>
          <a:p>
            <a:pPr lvl="2"/>
            <a:r>
              <a:rPr lang="fr-FR" err="1"/>
              <a:t>Third</a:t>
            </a:r>
            <a:r>
              <a:rPr lang="fr-FR"/>
              <a:t> </a:t>
            </a:r>
            <a:r>
              <a:rPr lang="fr-FR" err="1"/>
              <a:t>level</a:t>
            </a:r>
            <a:endParaRPr lang="fr-FR"/>
          </a:p>
        </p:txBody>
      </p:sp>
      <p:sp>
        <p:nvSpPr>
          <p:cNvPr id="15" name="Title 1">
            <a:extLst>
              <a:ext uri="{FF2B5EF4-FFF2-40B4-BE49-F238E27FC236}">
                <a16:creationId xmlns:a16="http://schemas.microsoft.com/office/drawing/2014/main" id="{CE0A340D-634D-E04A-B978-1A6E0F415179}"/>
              </a:ext>
            </a:extLst>
          </p:cNvPr>
          <p:cNvSpPr>
            <a:spLocks noGrp="1"/>
          </p:cNvSpPr>
          <p:nvPr>
            <p:ph type="title"/>
          </p:nvPr>
        </p:nvSpPr>
        <p:spPr>
          <a:xfrm>
            <a:off x="480292" y="271856"/>
            <a:ext cx="11341364" cy="565053"/>
          </a:xfrm>
        </p:spPr>
        <p:txBody>
          <a:bodyPr>
            <a:noAutofit/>
          </a:bodyPr>
          <a:lstStyle>
            <a:lvl1pPr>
              <a:defRPr/>
            </a:lvl1pPr>
          </a:lstStyle>
          <a:p>
            <a:r>
              <a:rPr lang="en-US"/>
              <a:t>Click to edit Master title style</a:t>
            </a:r>
          </a:p>
        </p:txBody>
      </p:sp>
      <p:sp>
        <p:nvSpPr>
          <p:cNvPr id="16" name="Espace réservé du texte 6">
            <a:extLst>
              <a:ext uri="{FF2B5EF4-FFF2-40B4-BE49-F238E27FC236}">
                <a16:creationId xmlns:a16="http://schemas.microsoft.com/office/drawing/2014/main" id="{AC068251-29FD-CE44-ACB0-6DB328D62372}"/>
              </a:ext>
            </a:extLst>
          </p:cNvPr>
          <p:cNvSpPr>
            <a:spLocks noGrp="1"/>
          </p:cNvSpPr>
          <p:nvPr>
            <p:ph type="body" sz="quarter" idx="14" hasCustomPrompt="1"/>
          </p:nvPr>
        </p:nvSpPr>
        <p:spPr>
          <a:xfrm>
            <a:off x="480292" y="887891"/>
            <a:ext cx="11341364" cy="360637"/>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2267" b="0">
                <a:solidFill>
                  <a:srgbClr val="EE7766"/>
                </a:solidFill>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Click to </a:t>
            </a:r>
            <a:r>
              <a:rPr lang="en-US"/>
              <a:t>edit Master text styles</a:t>
            </a:r>
          </a:p>
        </p:txBody>
      </p:sp>
      <p:pic>
        <p:nvPicPr>
          <p:cNvPr id="4" name="Image 3">
            <a:extLst>
              <a:ext uri="{FF2B5EF4-FFF2-40B4-BE49-F238E27FC236}">
                <a16:creationId xmlns:a16="http://schemas.microsoft.com/office/drawing/2014/main" id="{DFB2E22E-93FD-4A04-9834-BF5B7535FCF5}"/>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l="34868" t="24989" r="36573" b="59963"/>
          <a:stretch/>
        </p:blipFill>
        <p:spPr>
          <a:xfrm>
            <a:off x="10566584" y="5249677"/>
            <a:ext cx="1327464" cy="890497"/>
          </a:xfrm>
          <a:prstGeom prst="rect">
            <a:avLst/>
          </a:prstGeom>
        </p:spPr>
      </p:pic>
      <p:pic>
        <p:nvPicPr>
          <p:cNvPr id="23" name="Picture 22">
            <a:extLst>
              <a:ext uri="{FF2B5EF4-FFF2-40B4-BE49-F238E27FC236}">
                <a16:creationId xmlns:a16="http://schemas.microsoft.com/office/drawing/2014/main" id="{8DA6063E-00F8-42A2-9E4C-0D6025B91EFA}"/>
              </a:ext>
            </a:extLst>
          </p:cNvPr>
          <p:cNvPicPr>
            <a:picLocks noChangeAspect="1"/>
          </p:cNvPicPr>
          <p:nvPr userDrawn="1"/>
        </p:nvPicPr>
        <p:blipFill>
          <a:blip r:embed="rId6"/>
          <a:stretch>
            <a:fillRect/>
          </a:stretch>
        </p:blipFill>
        <p:spPr>
          <a:xfrm>
            <a:off x="365011" y="6165438"/>
            <a:ext cx="1206937" cy="693812"/>
          </a:xfrm>
          <a:prstGeom prst="rect">
            <a:avLst/>
          </a:prstGeom>
        </p:spPr>
      </p:pic>
      <p:sp>
        <p:nvSpPr>
          <p:cNvPr id="19" name="Espace réservé du texte 7">
            <a:extLst>
              <a:ext uri="{FF2B5EF4-FFF2-40B4-BE49-F238E27FC236}">
                <a16:creationId xmlns:a16="http://schemas.microsoft.com/office/drawing/2014/main" id="{C7B2B980-286C-4567-AD04-36923DDD5FE4}"/>
              </a:ext>
            </a:extLst>
          </p:cNvPr>
          <p:cNvSpPr>
            <a:spLocks noGrp="1"/>
          </p:cNvSpPr>
          <p:nvPr>
            <p:ph type="body" sz="quarter" idx="15" hasCustomPrompt="1"/>
          </p:nvPr>
        </p:nvSpPr>
        <p:spPr>
          <a:xfrm>
            <a:off x="480734" y="1589618"/>
            <a:ext cx="8112987" cy="4575820"/>
          </a:xfrm>
        </p:spPr>
        <p:txBody>
          <a:bodyPr/>
          <a:lstStyle>
            <a:lvl1pPr>
              <a:defRPr>
                <a:solidFill>
                  <a:schemeClr val="tx1"/>
                </a:solidFill>
              </a:defRPr>
            </a:lvl1pPr>
            <a:lvl2pPr>
              <a:buSzPct val="120000"/>
              <a:defRPr>
                <a:solidFill>
                  <a:schemeClr val="tx1"/>
                </a:solidFill>
              </a:defRPr>
            </a:lvl2pPr>
            <a:lvl3pPr>
              <a:buSzPct val="120000"/>
              <a:defRPr>
                <a:solidFill>
                  <a:schemeClr val="tx1"/>
                </a:solidFill>
              </a:defRPr>
            </a:lvl3pPr>
            <a:lvl4pPr>
              <a:buClr>
                <a:schemeClr val="tx2"/>
              </a:buClr>
              <a:buSzPct val="120000"/>
              <a:defRPr>
                <a:solidFill>
                  <a:schemeClr val="tx1"/>
                </a:solidFill>
              </a:defRPr>
            </a:lvl4pPr>
            <a:lvl5pPr>
              <a:buClr>
                <a:schemeClr val="accent2"/>
              </a:buClr>
              <a:buSzPct val="120000"/>
              <a:defRPr>
                <a:solidFill>
                  <a:schemeClr val="tx1"/>
                </a:solidFill>
              </a:defRPr>
            </a:lvl5pPr>
          </a:lstStyle>
          <a:p>
            <a:pPr lvl="0"/>
            <a:r>
              <a:rPr lang="en-US"/>
              <a:t>Edit Master text styles</a:t>
            </a:r>
          </a:p>
          <a:p>
            <a:pPr lvl="1"/>
            <a:r>
              <a:rPr lang="fr-FR"/>
              <a:t>Second </a:t>
            </a:r>
            <a:r>
              <a:rPr lang="fr-FR" err="1"/>
              <a:t>level</a:t>
            </a:r>
            <a:endParaRPr lang="fr-FR"/>
          </a:p>
          <a:p>
            <a:pPr lvl="2"/>
            <a:r>
              <a:rPr lang="fr-FR" err="1"/>
              <a:t>Third</a:t>
            </a:r>
            <a:r>
              <a:rPr lang="fr-FR"/>
              <a:t> </a:t>
            </a:r>
            <a:r>
              <a:rPr lang="fr-FR" err="1"/>
              <a:t>level</a:t>
            </a:r>
            <a:endParaRPr lang="fr-FR"/>
          </a:p>
          <a:p>
            <a:pPr lvl="3"/>
            <a:r>
              <a:rPr lang="fr-FR" err="1"/>
              <a:t>Fourth</a:t>
            </a:r>
            <a:r>
              <a:rPr lang="fr-FR"/>
              <a:t> </a:t>
            </a:r>
            <a:r>
              <a:rPr lang="fr-FR" err="1"/>
              <a:t>level</a:t>
            </a:r>
            <a:endParaRPr lang="fr-FR"/>
          </a:p>
          <a:p>
            <a:pPr lvl="4"/>
            <a:r>
              <a:rPr lang="fr-FR" err="1"/>
              <a:t>Fifth</a:t>
            </a:r>
            <a:r>
              <a:rPr lang="fr-FR"/>
              <a:t> </a:t>
            </a:r>
            <a:r>
              <a:rPr lang="fr-FR" err="1"/>
              <a:t>level</a:t>
            </a:r>
            <a:endParaRPr lang="fr-FR"/>
          </a:p>
        </p:txBody>
      </p:sp>
    </p:spTree>
    <p:custDataLst>
      <p:tags r:id="rId1"/>
    </p:custDataLst>
    <p:extLst>
      <p:ext uri="{BB962C8B-B14F-4D97-AF65-F5344CB8AC3E}">
        <p14:creationId xmlns:p14="http://schemas.microsoft.com/office/powerpoint/2010/main" val="980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picture">
    <p:spTree>
      <p:nvGrpSpPr>
        <p:cNvPr id="1" name=""/>
        <p:cNvGrpSpPr/>
        <p:nvPr/>
      </p:nvGrpSpPr>
      <p:grpSpPr>
        <a:xfrm>
          <a:off x="0" y="0"/>
          <a:ext cx="0" cy="0"/>
          <a:chOff x="0" y="0"/>
          <a:chExt cx="0" cy="0"/>
        </a:xfrm>
      </p:grpSpPr>
      <p:sp>
        <p:nvSpPr>
          <p:cNvPr id="20" name="Espace réservé pour une image  11">
            <a:extLst>
              <a:ext uri="{FF2B5EF4-FFF2-40B4-BE49-F238E27FC236}">
                <a16:creationId xmlns:a16="http://schemas.microsoft.com/office/drawing/2014/main" id="{A72047D1-3808-4046-8A19-6C32CBAC586E}"/>
              </a:ext>
            </a:extLst>
          </p:cNvPr>
          <p:cNvSpPr>
            <a:spLocks noGrp="1"/>
          </p:cNvSpPr>
          <p:nvPr>
            <p:ph type="pic" sz="quarter" idx="16" hasCustomPrompt="1"/>
          </p:nvPr>
        </p:nvSpPr>
        <p:spPr>
          <a:xfrm>
            <a:off x="8720328" y="1696669"/>
            <a:ext cx="3122621" cy="4468768"/>
          </a:xfrm>
          <a:prstGeom prst="rect">
            <a:avLst/>
          </a:prstGeom>
          <a:solidFill>
            <a:schemeClr val="bg1">
              <a:lumMod val="95000"/>
            </a:schemeClr>
          </a:solidFill>
          <a:ln>
            <a:noFill/>
          </a:ln>
        </p:spPr>
        <p:txBody>
          <a:bodyPr lIns="0" tIns="0" rIns="0" bIns="0" anchor="ctr">
            <a:normAutofit/>
          </a:bodyPr>
          <a:lstStyle>
            <a:lvl1pPr marL="0" indent="0" algn="ctr">
              <a:spcBef>
                <a:spcPts val="0"/>
              </a:spcBef>
              <a:buNone/>
              <a:defRPr sz="1333" b="0" i="0" baseline="0">
                <a:solidFill>
                  <a:srgbClr val="000000"/>
                </a:solidFill>
              </a:defRPr>
            </a:lvl1pPr>
          </a:lstStyle>
          <a:p>
            <a:r>
              <a:rPr lang="en-US"/>
              <a:t>Drag the visual into the area</a:t>
            </a:r>
            <a:r>
              <a:rPr lang="fr-FR"/>
              <a:t>, </a:t>
            </a:r>
            <a:br>
              <a:rPr lang="fr-FR"/>
            </a:br>
            <a:r>
              <a:rPr lang="fr-FR" err="1"/>
              <a:t>then</a:t>
            </a:r>
            <a:r>
              <a:rPr lang="fr-FR"/>
              <a:t> right-click on </a:t>
            </a:r>
            <a:r>
              <a:rPr lang="fr-FR" err="1"/>
              <a:t>it</a:t>
            </a:r>
            <a:r>
              <a:rPr lang="fr-FR"/>
              <a:t> </a:t>
            </a:r>
            <a:br>
              <a:rPr lang="fr-FR"/>
            </a:br>
            <a:r>
              <a:rPr lang="fr-FR"/>
              <a:t>and </a:t>
            </a:r>
            <a:r>
              <a:rPr lang="fr-FR" err="1"/>
              <a:t>Send</a:t>
            </a:r>
            <a:r>
              <a:rPr lang="fr-FR"/>
              <a:t> to back</a:t>
            </a:r>
          </a:p>
        </p:txBody>
      </p:sp>
      <p:sp>
        <p:nvSpPr>
          <p:cNvPr id="5" name="Footer Placeholder 4"/>
          <p:cNvSpPr>
            <a:spLocks noGrp="1"/>
          </p:cNvSpPr>
          <p:nvPr userDrawn="1">
            <p:ph type="ftr" sz="quarter" idx="11"/>
          </p:nvPr>
        </p:nvSpPr>
        <p:spPr/>
        <p:txBody>
          <a:bodyPr/>
          <a:lstStyle>
            <a:lvl1pPr>
              <a:defRPr>
                <a:solidFill>
                  <a:schemeClr val="accent4"/>
                </a:solidFill>
              </a:defRPr>
            </a:lvl1pPr>
          </a:lstStyle>
          <a:p>
            <a:r>
              <a:rPr lang="fr-FR"/>
              <a:t>Global induction day</a:t>
            </a:r>
          </a:p>
        </p:txBody>
      </p:sp>
      <p:sp>
        <p:nvSpPr>
          <p:cNvPr id="6" name="Slide Number Placeholder 5"/>
          <p:cNvSpPr>
            <a:spLocks noGrp="1"/>
          </p:cNvSpPr>
          <p:nvPr userDrawn="1">
            <p:ph type="sldNum" sz="quarter" idx="12"/>
          </p:nvPr>
        </p:nvSpPr>
        <p:spPr/>
        <p:txBody>
          <a:bodyPr/>
          <a:lstStyle>
            <a:lvl1pPr>
              <a:defRPr>
                <a:solidFill>
                  <a:schemeClr val="accent4"/>
                </a:solidFill>
              </a:defRPr>
            </a:lvl1pPr>
          </a:lstStyle>
          <a:p>
            <a:fld id="{B661E99B-6932-8147-88FA-D853710A6FA6}" type="slidenum">
              <a:rPr lang="fr-FR" smtClean="0"/>
              <a:pPr/>
              <a:t>‹#›</a:t>
            </a:fld>
            <a:endParaRPr lang="fr-FR"/>
          </a:p>
        </p:txBody>
      </p:sp>
      <p:sp>
        <p:nvSpPr>
          <p:cNvPr id="10" name="Title 1">
            <a:extLst>
              <a:ext uri="{FF2B5EF4-FFF2-40B4-BE49-F238E27FC236}">
                <a16:creationId xmlns:a16="http://schemas.microsoft.com/office/drawing/2014/main" id="{B132A773-D46B-7D43-A62B-99B715DA1010}"/>
              </a:ext>
            </a:extLst>
          </p:cNvPr>
          <p:cNvSpPr>
            <a:spLocks noGrp="1"/>
          </p:cNvSpPr>
          <p:nvPr>
            <p:ph type="title"/>
          </p:nvPr>
        </p:nvSpPr>
        <p:spPr>
          <a:xfrm>
            <a:off x="480292" y="271856"/>
            <a:ext cx="11341364" cy="565053"/>
          </a:xfrm>
        </p:spPr>
        <p:txBody>
          <a:bodyPr>
            <a:noAutofit/>
          </a:bodyPr>
          <a:lstStyle>
            <a:lvl1pPr>
              <a:defRPr/>
            </a:lvl1pPr>
          </a:lstStyle>
          <a:p>
            <a:r>
              <a:rPr lang="en-US"/>
              <a:t>Click to edit Master title style</a:t>
            </a:r>
          </a:p>
        </p:txBody>
      </p:sp>
      <p:sp>
        <p:nvSpPr>
          <p:cNvPr id="11" name="Espace réservé du texte 6">
            <a:extLst>
              <a:ext uri="{FF2B5EF4-FFF2-40B4-BE49-F238E27FC236}">
                <a16:creationId xmlns:a16="http://schemas.microsoft.com/office/drawing/2014/main" id="{1EB9F143-5D79-E24E-B888-76E16F4ACD09}"/>
              </a:ext>
            </a:extLst>
          </p:cNvPr>
          <p:cNvSpPr>
            <a:spLocks noGrp="1"/>
          </p:cNvSpPr>
          <p:nvPr>
            <p:ph type="body" sz="quarter" idx="13" hasCustomPrompt="1"/>
          </p:nvPr>
        </p:nvSpPr>
        <p:spPr>
          <a:xfrm>
            <a:off x="480291" y="887891"/>
            <a:ext cx="11341364" cy="360637"/>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2267" b="0">
                <a:solidFill>
                  <a:srgbClr val="EE7766"/>
                </a:solidFill>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Click to </a:t>
            </a:r>
            <a:r>
              <a:rPr lang="en-US"/>
              <a:t>edit Master text styles</a:t>
            </a:r>
          </a:p>
        </p:txBody>
      </p:sp>
      <p:pic>
        <p:nvPicPr>
          <p:cNvPr id="9" name="Picture 8">
            <a:extLst>
              <a:ext uri="{FF2B5EF4-FFF2-40B4-BE49-F238E27FC236}">
                <a16:creationId xmlns:a16="http://schemas.microsoft.com/office/drawing/2014/main" id="{65D5DBD9-60E3-4297-95D5-9818831B4314}"/>
              </a:ext>
            </a:extLst>
          </p:cNvPr>
          <p:cNvPicPr>
            <a:picLocks noChangeAspect="1"/>
          </p:cNvPicPr>
          <p:nvPr userDrawn="1"/>
        </p:nvPicPr>
        <p:blipFill>
          <a:blip r:embed="rId3"/>
          <a:stretch>
            <a:fillRect/>
          </a:stretch>
        </p:blipFill>
        <p:spPr>
          <a:xfrm>
            <a:off x="365011" y="6165438"/>
            <a:ext cx="1206937" cy="693812"/>
          </a:xfrm>
          <a:prstGeom prst="rect">
            <a:avLst/>
          </a:prstGeom>
        </p:spPr>
      </p:pic>
      <p:sp>
        <p:nvSpPr>
          <p:cNvPr id="13" name="Espace réservé du texte 7">
            <a:extLst>
              <a:ext uri="{FF2B5EF4-FFF2-40B4-BE49-F238E27FC236}">
                <a16:creationId xmlns:a16="http://schemas.microsoft.com/office/drawing/2014/main" id="{793BB0D7-92FF-4E56-B856-811CD5D670F6}"/>
              </a:ext>
            </a:extLst>
          </p:cNvPr>
          <p:cNvSpPr>
            <a:spLocks noGrp="1"/>
          </p:cNvSpPr>
          <p:nvPr>
            <p:ph type="body" sz="quarter" idx="14" hasCustomPrompt="1"/>
          </p:nvPr>
        </p:nvSpPr>
        <p:spPr>
          <a:xfrm>
            <a:off x="480734" y="1589618"/>
            <a:ext cx="8112987" cy="4575820"/>
          </a:xfrm>
        </p:spPr>
        <p:txBody>
          <a:bodyPr/>
          <a:lstStyle>
            <a:lvl1pPr>
              <a:defRPr>
                <a:solidFill>
                  <a:schemeClr val="tx1"/>
                </a:solidFill>
              </a:defRPr>
            </a:lvl1pPr>
            <a:lvl2pPr>
              <a:buSzPct val="120000"/>
              <a:defRPr>
                <a:solidFill>
                  <a:schemeClr val="tx1"/>
                </a:solidFill>
              </a:defRPr>
            </a:lvl2pPr>
            <a:lvl3pPr>
              <a:buSzPct val="120000"/>
              <a:defRPr>
                <a:solidFill>
                  <a:schemeClr val="tx1"/>
                </a:solidFill>
              </a:defRPr>
            </a:lvl3pPr>
            <a:lvl4pPr>
              <a:buClr>
                <a:schemeClr val="tx2"/>
              </a:buClr>
              <a:buSzPct val="120000"/>
              <a:defRPr>
                <a:solidFill>
                  <a:schemeClr val="tx1"/>
                </a:solidFill>
              </a:defRPr>
            </a:lvl4pPr>
            <a:lvl5pPr>
              <a:buClr>
                <a:schemeClr val="accent2"/>
              </a:buClr>
              <a:buSzPct val="120000"/>
              <a:defRPr>
                <a:solidFill>
                  <a:schemeClr val="tx1"/>
                </a:solidFill>
              </a:defRPr>
            </a:lvl5pPr>
          </a:lstStyle>
          <a:p>
            <a:pPr lvl="0"/>
            <a:r>
              <a:rPr lang="en-US"/>
              <a:t>Edit Master text styles</a:t>
            </a:r>
          </a:p>
          <a:p>
            <a:pPr lvl="1"/>
            <a:r>
              <a:rPr lang="fr-FR"/>
              <a:t>Second </a:t>
            </a:r>
            <a:r>
              <a:rPr lang="fr-FR" err="1"/>
              <a:t>level</a:t>
            </a:r>
            <a:endParaRPr lang="fr-FR"/>
          </a:p>
          <a:p>
            <a:pPr lvl="2"/>
            <a:r>
              <a:rPr lang="fr-FR" err="1"/>
              <a:t>Third</a:t>
            </a:r>
            <a:r>
              <a:rPr lang="fr-FR"/>
              <a:t> </a:t>
            </a:r>
            <a:r>
              <a:rPr lang="fr-FR" err="1"/>
              <a:t>level</a:t>
            </a:r>
            <a:endParaRPr lang="fr-FR"/>
          </a:p>
          <a:p>
            <a:pPr lvl="3"/>
            <a:r>
              <a:rPr lang="fr-FR" err="1"/>
              <a:t>Fourth</a:t>
            </a:r>
            <a:r>
              <a:rPr lang="fr-FR"/>
              <a:t> </a:t>
            </a:r>
            <a:r>
              <a:rPr lang="fr-FR" err="1"/>
              <a:t>level</a:t>
            </a:r>
            <a:endParaRPr lang="fr-FR"/>
          </a:p>
          <a:p>
            <a:pPr lvl="4"/>
            <a:r>
              <a:rPr lang="fr-FR" err="1"/>
              <a:t>Fifth</a:t>
            </a:r>
            <a:r>
              <a:rPr lang="fr-FR"/>
              <a:t> </a:t>
            </a:r>
            <a:r>
              <a:rPr lang="fr-FR" err="1"/>
              <a:t>level</a:t>
            </a:r>
            <a:endParaRPr lang="fr-FR"/>
          </a:p>
        </p:txBody>
      </p:sp>
    </p:spTree>
    <p:custDataLst>
      <p:tags r:id="rId1"/>
    </p:custDataLst>
    <p:extLst>
      <p:ext uri="{BB962C8B-B14F-4D97-AF65-F5344CB8AC3E}">
        <p14:creationId xmlns:p14="http://schemas.microsoft.com/office/powerpoint/2010/main" val="137498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0" name="Espace réservé pour une image  11">
            <a:extLst>
              <a:ext uri="{FF2B5EF4-FFF2-40B4-BE49-F238E27FC236}">
                <a16:creationId xmlns:a16="http://schemas.microsoft.com/office/drawing/2014/main" id="{B1D2796F-4E10-EA42-BF79-8B7F86970B64}"/>
              </a:ext>
            </a:extLst>
          </p:cNvPr>
          <p:cNvSpPr>
            <a:spLocks noGrp="1"/>
          </p:cNvSpPr>
          <p:nvPr>
            <p:ph type="pic" sz="quarter" idx="16" hasCustomPrompt="1"/>
          </p:nvPr>
        </p:nvSpPr>
        <p:spPr>
          <a:xfrm>
            <a:off x="0" y="1"/>
            <a:ext cx="12252325" cy="4633209"/>
          </a:xfrm>
          <a:prstGeom prst="rect">
            <a:avLst/>
          </a:prstGeom>
          <a:solidFill>
            <a:schemeClr val="bg1">
              <a:lumMod val="95000"/>
            </a:schemeClr>
          </a:solidFill>
          <a:ln>
            <a:noFill/>
          </a:ln>
        </p:spPr>
        <p:txBody>
          <a:bodyPr lIns="0" tIns="0" rIns="0" bIns="0" anchor="ctr">
            <a:normAutofit/>
          </a:bodyPr>
          <a:lstStyle>
            <a:lvl1pPr marL="0" indent="0" algn="ctr">
              <a:spcBef>
                <a:spcPts val="0"/>
              </a:spcBef>
              <a:buNone/>
              <a:defRPr sz="1333" b="0" i="0" baseline="0">
                <a:solidFill>
                  <a:srgbClr val="000000"/>
                </a:solidFill>
              </a:defRPr>
            </a:lvl1pPr>
          </a:lstStyle>
          <a:p>
            <a:r>
              <a:rPr lang="en-US"/>
              <a:t>Drag the visual into the area</a:t>
            </a:r>
            <a:r>
              <a:rPr lang="fr-FR"/>
              <a:t>, </a:t>
            </a:r>
            <a:br>
              <a:rPr lang="fr-FR"/>
            </a:br>
            <a:r>
              <a:rPr lang="fr-FR" err="1"/>
              <a:t>then</a:t>
            </a:r>
            <a:r>
              <a:rPr lang="fr-FR"/>
              <a:t> right-click on </a:t>
            </a:r>
            <a:r>
              <a:rPr lang="fr-FR" err="1"/>
              <a:t>it</a:t>
            </a:r>
            <a:r>
              <a:rPr lang="fr-FR"/>
              <a:t> </a:t>
            </a:r>
            <a:br>
              <a:rPr lang="fr-FR"/>
            </a:br>
            <a:r>
              <a:rPr lang="fr-FR"/>
              <a:t>and </a:t>
            </a:r>
            <a:r>
              <a:rPr lang="fr-FR" err="1"/>
              <a:t>Send</a:t>
            </a:r>
            <a:r>
              <a:rPr lang="fr-FR"/>
              <a:t> to back</a:t>
            </a:r>
          </a:p>
        </p:txBody>
      </p:sp>
      <p:sp>
        <p:nvSpPr>
          <p:cNvPr id="5" name="Footer Placeholder 4"/>
          <p:cNvSpPr>
            <a:spLocks noGrp="1"/>
          </p:cNvSpPr>
          <p:nvPr userDrawn="1">
            <p:ph type="ftr" sz="quarter" idx="11"/>
          </p:nvPr>
        </p:nvSpPr>
        <p:spPr/>
        <p:txBody>
          <a:bodyPr/>
          <a:lstStyle>
            <a:lvl1pPr>
              <a:defRPr>
                <a:solidFill>
                  <a:schemeClr val="accent4"/>
                </a:solidFill>
              </a:defRPr>
            </a:lvl1pPr>
          </a:lstStyle>
          <a:p>
            <a:r>
              <a:rPr lang="fr-FR"/>
              <a:t>Global induction day</a:t>
            </a:r>
          </a:p>
        </p:txBody>
      </p:sp>
      <p:sp>
        <p:nvSpPr>
          <p:cNvPr id="6" name="Slide Number Placeholder 5"/>
          <p:cNvSpPr>
            <a:spLocks noGrp="1"/>
          </p:cNvSpPr>
          <p:nvPr userDrawn="1">
            <p:ph type="sldNum" sz="quarter" idx="12"/>
          </p:nvPr>
        </p:nvSpPr>
        <p:spPr/>
        <p:txBody>
          <a:bodyPr/>
          <a:lstStyle>
            <a:lvl1pPr>
              <a:defRPr>
                <a:solidFill>
                  <a:schemeClr val="accent4"/>
                </a:solidFill>
              </a:defRPr>
            </a:lvl1pPr>
          </a:lstStyle>
          <a:p>
            <a:fld id="{B661E99B-6932-8147-88FA-D853710A6FA6}" type="slidenum">
              <a:rPr lang="fr-FR" smtClean="0"/>
              <a:pPr/>
              <a:t>‹#›</a:t>
            </a:fld>
            <a:endParaRPr lang="fr-FR"/>
          </a:p>
        </p:txBody>
      </p:sp>
      <p:sp>
        <p:nvSpPr>
          <p:cNvPr id="9" name="Title 1">
            <a:extLst>
              <a:ext uri="{FF2B5EF4-FFF2-40B4-BE49-F238E27FC236}">
                <a16:creationId xmlns:a16="http://schemas.microsoft.com/office/drawing/2014/main" id="{1FDE1C78-1B9E-8041-8D0C-9F042550D91A}"/>
              </a:ext>
            </a:extLst>
          </p:cNvPr>
          <p:cNvSpPr>
            <a:spLocks noGrp="1"/>
          </p:cNvSpPr>
          <p:nvPr>
            <p:ph type="title"/>
          </p:nvPr>
        </p:nvSpPr>
        <p:spPr>
          <a:xfrm>
            <a:off x="480292" y="271856"/>
            <a:ext cx="11341364" cy="565053"/>
          </a:xfrm>
        </p:spPr>
        <p:txBody>
          <a:bodyPr>
            <a:noAutofit/>
          </a:bodyPr>
          <a:lstStyle>
            <a:lvl1pPr>
              <a:defRPr>
                <a:solidFill>
                  <a:schemeClr val="tx2"/>
                </a:solidFill>
              </a:defRPr>
            </a:lvl1pPr>
          </a:lstStyle>
          <a:p>
            <a:r>
              <a:rPr lang="en-US"/>
              <a:t>Click to edit Master title style</a:t>
            </a:r>
          </a:p>
        </p:txBody>
      </p:sp>
      <p:sp>
        <p:nvSpPr>
          <p:cNvPr id="10" name="Espace réservé du texte 6">
            <a:extLst>
              <a:ext uri="{FF2B5EF4-FFF2-40B4-BE49-F238E27FC236}">
                <a16:creationId xmlns:a16="http://schemas.microsoft.com/office/drawing/2014/main" id="{71AA53F6-0595-F24D-9B64-FDF867F797AF}"/>
              </a:ext>
            </a:extLst>
          </p:cNvPr>
          <p:cNvSpPr>
            <a:spLocks noGrp="1"/>
          </p:cNvSpPr>
          <p:nvPr>
            <p:ph type="body" sz="quarter" idx="13" hasCustomPrompt="1"/>
          </p:nvPr>
        </p:nvSpPr>
        <p:spPr>
          <a:xfrm>
            <a:off x="480291" y="887891"/>
            <a:ext cx="11341364" cy="360637"/>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2267" b="0">
                <a:solidFill>
                  <a:srgbClr val="EE7766"/>
                </a:solidFill>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Click to </a:t>
            </a:r>
            <a:r>
              <a:rPr lang="en-US"/>
              <a:t>edit Master text styles</a:t>
            </a:r>
          </a:p>
        </p:txBody>
      </p:sp>
      <p:pic>
        <p:nvPicPr>
          <p:cNvPr id="12" name="Picture 11">
            <a:extLst>
              <a:ext uri="{FF2B5EF4-FFF2-40B4-BE49-F238E27FC236}">
                <a16:creationId xmlns:a16="http://schemas.microsoft.com/office/drawing/2014/main" id="{588683C3-1C08-46F3-ACF1-68BFA7231186}"/>
              </a:ext>
            </a:extLst>
          </p:cNvPr>
          <p:cNvPicPr>
            <a:picLocks noChangeAspect="1"/>
          </p:cNvPicPr>
          <p:nvPr userDrawn="1"/>
        </p:nvPicPr>
        <p:blipFill>
          <a:blip r:embed="rId3"/>
          <a:stretch>
            <a:fillRect/>
          </a:stretch>
        </p:blipFill>
        <p:spPr>
          <a:xfrm>
            <a:off x="365011" y="6165438"/>
            <a:ext cx="1206937" cy="693812"/>
          </a:xfrm>
          <a:prstGeom prst="rect">
            <a:avLst/>
          </a:prstGeom>
        </p:spPr>
      </p:pic>
      <p:sp>
        <p:nvSpPr>
          <p:cNvPr id="8" name="Text Placeholder 6">
            <a:extLst>
              <a:ext uri="{FF2B5EF4-FFF2-40B4-BE49-F238E27FC236}">
                <a16:creationId xmlns:a16="http://schemas.microsoft.com/office/drawing/2014/main" id="{2E8CF44E-6C95-45A0-B951-60E21A8AA02D}"/>
              </a:ext>
            </a:extLst>
          </p:cNvPr>
          <p:cNvSpPr>
            <a:spLocks noGrp="1"/>
          </p:cNvSpPr>
          <p:nvPr>
            <p:ph type="body" sz="quarter" idx="20"/>
          </p:nvPr>
        </p:nvSpPr>
        <p:spPr>
          <a:xfrm>
            <a:off x="480290" y="4814855"/>
            <a:ext cx="3207727" cy="1060451"/>
          </a:xfrm>
        </p:spPr>
        <p:txBody>
          <a:bodyPr/>
          <a:lstStyle>
            <a:lvl1pPr>
              <a:defRPr sz="1867" b="0"/>
            </a:lvl1pPr>
            <a:lvl2pPr marL="6349" indent="0">
              <a:buNone/>
              <a:defRPr sz="1867" b="0"/>
            </a:lvl2pPr>
            <a:lvl3pPr>
              <a:defRPr sz="1867" b="0"/>
            </a:lvl3pPr>
            <a:lvl4pPr>
              <a:defRPr sz="1867" b="0"/>
            </a:lvl4pPr>
            <a:lvl5pPr>
              <a:defRPr sz="1867" b="0"/>
            </a:lvl5pPr>
          </a:lstStyle>
          <a:p>
            <a:pPr lvl="0"/>
            <a:r>
              <a:rPr lang="en-US"/>
              <a:t>Edit Master text styles</a:t>
            </a:r>
          </a:p>
        </p:txBody>
      </p:sp>
      <p:sp>
        <p:nvSpPr>
          <p:cNvPr id="11" name="Text Placeholder 6">
            <a:extLst>
              <a:ext uri="{FF2B5EF4-FFF2-40B4-BE49-F238E27FC236}">
                <a16:creationId xmlns:a16="http://schemas.microsoft.com/office/drawing/2014/main" id="{C8F90500-0604-48A6-9D68-69F02377171A}"/>
              </a:ext>
            </a:extLst>
          </p:cNvPr>
          <p:cNvSpPr>
            <a:spLocks noGrp="1"/>
          </p:cNvSpPr>
          <p:nvPr>
            <p:ph type="body" sz="quarter" idx="21"/>
          </p:nvPr>
        </p:nvSpPr>
        <p:spPr>
          <a:xfrm>
            <a:off x="4657594" y="4814855"/>
            <a:ext cx="3207727" cy="1060451"/>
          </a:xfrm>
        </p:spPr>
        <p:txBody>
          <a:bodyPr/>
          <a:lstStyle>
            <a:lvl1pPr>
              <a:defRPr sz="1867" b="0"/>
            </a:lvl1pPr>
            <a:lvl2pPr marL="6349" indent="0">
              <a:buNone/>
              <a:defRPr sz="1867" b="0"/>
            </a:lvl2pPr>
            <a:lvl3pPr>
              <a:defRPr sz="1867" b="0"/>
            </a:lvl3pPr>
            <a:lvl4pPr>
              <a:defRPr sz="1867" b="0"/>
            </a:lvl4pPr>
            <a:lvl5pPr>
              <a:defRPr sz="1867" b="0"/>
            </a:lvl5pPr>
          </a:lstStyle>
          <a:p>
            <a:pPr lvl="0"/>
            <a:r>
              <a:rPr lang="en-US"/>
              <a:t>Edit Master text styles</a:t>
            </a:r>
          </a:p>
        </p:txBody>
      </p:sp>
      <p:sp>
        <p:nvSpPr>
          <p:cNvPr id="13" name="Text Placeholder 6">
            <a:extLst>
              <a:ext uri="{FF2B5EF4-FFF2-40B4-BE49-F238E27FC236}">
                <a16:creationId xmlns:a16="http://schemas.microsoft.com/office/drawing/2014/main" id="{D1204C9A-B78C-4AED-96A7-ED75BAF92473}"/>
              </a:ext>
            </a:extLst>
          </p:cNvPr>
          <p:cNvSpPr>
            <a:spLocks noGrp="1"/>
          </p:cNvSpPr>
          <p:nvPr>
            <p:ph type="body" sz="quarter" idx="22"/>
          </p:nvPr>
        </p:nvSpPr>
        <p:spPr>
          <a:xfrm>
            <a:off x="8834899" y="4814855"/>
            <a:ext cx="3207727" cy="1060451"/>
          </a:xfrm>
        </p:spPr>
        <p:txBody>
          <a:bodyPr/>
          <a:lstStyle>
            <a:lvl1pPr>
              <a:defRPr sz="1867" b="0"/>
            </a:lvl1pPr>
            <a:lvl2pPr marL="6349" indent="0">
              <a:buNone/>
              <a:defRPr sz="1867" b="0"/>
            </a:lvl2pPr>
            <a:lvl3pPr>
              <a:defRPr sz="1867" b="0"/>
            </a:lvl3pPr>
            <a:lvl4pPr>
              <a:defRPr sz="1867" b="0"/>
            </a:lvl4pPr>
            <a:lvl5pPr>
              <a:defRPr sz="1867" b="0"/>
            </a:lvl5pPr>
          </a:lstStyle>
          <a:p>
            <a:pPr lvl="0"/>
            <a:r>
              <a:rPr lang="en-US"/>
              <a:t>Edit Master text styles</a:t>
            </a:r>
          </a:p>
        </p:txBody>
      </p:sp>
    </p:spTree>
    <p:custDataLst>
      <p:tags r:id="rId1"/>
    </p:custDataLst>
    <p:extLst>
      <p:ext uri="{BB962C8B-B14F-4D97-AF65-F5344CB8AC3E}">
        <p14:creationId xmlns:p14="http://schemas.microsoft.com/office/powerpoint/2010/main" val="96635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blue">
    <p:spTree>
      <p:nvGrpSpPr>
        <p:cNvPr id="1" name=""/>
        <p:cNvGrpSpPr/>
        <p:nvPr/>
      </p:nvGrpSpPr>
      <p:grpSpPr>
        <a:xfrm>
          <a:off x="0" y="0"/>
          <a:ext cx="0" cy="0"/>
          <a:chOff x="0" y="0"/>
          <a:chExt cx="0" cy="0"/>
        </a:xfrm>
      </p:grpSpPr>
      <p:pic>
        <p:nvPicPr>
          <p:cNvPr id="8" name="Picture 14">
            <a:extLst>
              <a:ext uri="{FF2B5EF4-FFF2-40B4-BE49-F238E27FC236}">
                <a16:creationId xmlns:a16="http://schemas.microsoft.com/office/drawing/2014/main" id="{8C771123-4A61-544A-AE16-F77FACF2E8C4}"/>
              </a:ext>
            </a:extLst>
          </p:cNvPr>
          <p:cNvPicPr>
            <a:picLocks noChangeAspect="1"/>
          </p:cNvPicPr>
          <p:nvPr userDrawn="1"/>
        </p:nvPicPr>
        <p:blipFill rotWithShape="1">
          <a:blip r:embed="rId3"/>
          <a:srcRect l="32538" t="21926" r="618" b="11329"/>
          <a:stretch/>
        </p:blipFill>
        <p:spPr>
          <a:xfrm>
            <a:off x="0" y="0"/>
            <a:ext cx="12252325" cy="6858000"/>
          </a:xfrm>
          <a:prstGeom prst="rect">
            <a:avLst/>
          </a:prstGeom>
        </p:spPr>
      </p:pic>
      <p:sp>
        <p:nvSpPr>
          <p:cNvPr id="5" name="Footer Placeholder 4"/>
          <p:cNvSpPr>
            <a:spLocks noGrp="1"/>
          </p:cNvSpPr>
          <p:nvPr userDrawn="1">
            <p:ph type="ftr" sz="quarter" idx="11"/>
          </p:nvPr>
        </p:nvSpPr>
        <p:spPr/>
        <p:txBody>
          <a:bodyPr/>
          <a:lstStyle>
            <a:lvl1pPr>
              <a:defRPr>
                <a:solidFill>
                  <a:schemeClr val="accent4"/>
                </a:solidFill>
              </a:defRPr>
            </a:lvl1pPr>
          </a:lstStyle>
          <a:p>
            <a:r>
              <a:rPr lang="fr-FR"/>
              <a:t>Global induction day</a:t>
            </a:r>
          </a:p>
        </p:txBody>
      </p:sp>
      <p:sp>
        <p:nvSpPr>
          <p:cNvPr id="6" name="Slide Number Placeholder 5"/>
          <p:cNvSpPr>
            <a:spLocks noGrp="1"/>
          </p:cNvSpPr>
          <p:nvPr userDrawn="1">
            <p:ph type="sldNum" sz="quarter" idx="12"/>
          </p:nvPr>
        </p:nvSpPr>
        <p:spPr/>
        <p:txBody>
          <a:bodyPr/>
          <a:lstStyle>
            <a:lvl1pPr>
              <a:defRPr>
                <a:solidFill>
                  <a:schemeClr val="accent4"/>
                </a:solidFill>
              </a:defRPr>
            </a:lvl1pPr>
          </a:lstStyle>
          <a:p>
            <a:fld id="{B661E99B-6932-8147-88FA-D853710A6FA6}" type="slidenum">
              <a:rPr lang="fr-FR" smtClean="0"/>
              <a:pPr/>
              <a:t>‹#›</a:t>
            </a:fld>
            <a:endParaRPr lang="fr-FR"/>
          </a:p>
        </p:txBody>
      </p:sp>
      <p:sp>
        <p:nvSpPr>
          <p:cNvPr id="9" name="Title 1">
            <a:extLst>
              <a:ext uri="{FF2B5EF4-FFF2-40B4-BE49-F238E27FC236}">
                <a16:creationId xmlns:a16="http://schemas.microsoft.com/office/drawing/2014/main" id="{1FDE1C78-1B9E-8041-8D0C-9F042550D91A}"/>
              </a:ext>
            </a:extLst>
          </p:cNvPr>
          <p:cNvSpPr>
            <a:spLocks noGrp="1"/>
          </p:cNvSpPr>
          <p:nvPr>
            <p:ph type="title" hasCustomPrompt="1"/>
          </p:nvPr>
        </p:nvSpPr>
        <p:spPr>
          <a:xfrm>
            <a:off x="480292" y="271856"/>
            <a:ext cx="11341364" cy="565053"/>
          </a:xfrm>
        </p:spPr>
        <p:txBody>
          <a:bodyPr>
            <a:noAutofit/>
          </a:bodyPr>
          <a:lstStyle>
            <a:lvl1pPr>
              <a:defRPr>
                <a:solidFill>
                  <a:schemeClr val="bg1"/>
                </a:solidFill>
              </a:defRPr>
            </a:lvl1pPr>
          </a:lstStyle>
          <a:p>
            <a:r>
              <a:rPr lang="en-US"/>
              <a:t>Click to edit Master title style</a:t>
            </a:r>
          </a:p>
        </p:txBody>
      </p:sp>
      <p:sp>
        <p:nvSpPr>
          <p:cNvPr id="10" name="Espace réservé du texte 6">
            <a:extLst>
              <a:ext uri="{FF2B5EF4-FFF2-40B4-BE49-F238E27FC236}">
                <a16:creationId xmlns:a16="http://schemas.microsoft.com/office/drawing/2014/main" id="{71AA53F6-0595-F24D-9B64-FDF867F797AF}"/>
              </a:ext>
            </a:extLst>
          </p:cNvPr>
          <p:cNvSpPr>
            <a:spLocks noGrp="1"/>
          </p:cNvSpPr>
          <p:nvPr>
            <p:ph type="body" sz="quarter" idx="13" hasCustomPrompt="1"/>
          </p:nvPr>
        </p:nvSpPr>
        <p:spPr>
          <a:xfrm>
            <a:off x="480291" y="887891"/>
            <a:ext cx="11341364" cy="360637"/>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2267" b="0">
                <a:solidFill>
                  <a:schemeClr val="bg1"/>
                </a:solidFill>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Click to </a:t>
            </a:r>
            <a:r>
              <a:rPr lang="en-US"/>
              <a:t>edit Master text styles</a:t>
            </a:r>
          </a:p>
        </p:txBody>
      </p:sp>
      <p:sp>
        <p:nvSpPr>
          <p:cNvPr id="7" name="Text Placeholder 6">
            <a:extLst>
              <a:ext uri="{FF2B5EF4-FFF2-40B4-BE49-F238E27FC236}">
                <a16:creationId xmlns:a16="http://schemas.microsoft.com/office/drawing/2014/main" id="{B957ABE1-E022-4A5E-B687-3C8B5ED9E507}"/>
              </a:ext>
            </a:extLst>
          </p:cNvPr>
          <p:cNvSpPr>
            <a:spLocks noGrp="1"/>
          </p:cNvSpPr>
          <p:nvPr>
            <p:ph type="body" sz="quarter" idx="20"/>
          </p:nvPr>
        </p:nvSpPr>
        <p:spPr>
          <a:xfrm>
            <a:off x="480290" y="4814855"/>
            <a:ext cx="3207727" cy="1060451"/>
          </a:xfrm>
        </p:spPr>
        <p:txBody>
          <a:bodyPr/>
          <a:lstStyle>
            <a:lvl1pPr>
              <a:defRPr sz="1867" b="0"/>
            </a:lvl1pPr>
            <a:lvl2pPr marL="6349" indent="0">
              <a:buNone/>
              <a:defRPr sz="1867" b="0"/>
            </a:lvl2pPr>
            <a:lvl3pPr>
              <a:defRPr sz="1867" b="0"/>
            </a:lvl3pPr>
            <a:lvl4pPr>
              <a:defRPr sz="1867" b="0"/>
            </a:lvl4pPr>
            <a:lvl5pPr>
              <a:defRPr sz="1867" b="0"/>
            </a:lvl5pPr>
          </a:lstStyle>
          <a:p>
            <a:pPr lvl="0"/>
            <a:r>
              <a:rPr lang="en-US"/>
              <a:t>Edit Master text styles</a:t>
            </a:r>
          </a:p>
        </p:txBody>
      </p:sp>
      <p:sp>
        <p:nvSpPr>
          <p:cNvPr id="16" name="Text Placeholder 6">
            <a:extLst>
              <a:ext uri="{FF2B5EF4-FFF2-40B4-BE49-F238E27FC236}">
                <a16:creationId xmlns:a16="http://schemas.microsoft.com/office/drawing/2014/main" id="{A07674BB-367E-4B53-AA71-AA4B02C1B36E}"/>
              </a:ext>
            </a:extLst>
          </p:cNvPr>
          <p:cNvSpPr>
            <a:spLocks noGrp="1"/>
          </p:cNvSpPr>
          <p:nvPr>
            <p:ph type="body" sz="quarter" idx="21"/>
          </p:nvPr>
        </p:nvSpPr>
        <p:spPr>
          <a:xfrm>
            <a:off x="4657594" y="4814855"/>
            <a:ext cx="3207727" cy="1060451"/>
          </a:xfrm>
        </p:spPr>
        <p:txBody>
          <a:bodyPr/>
          <a:lstStyle>
            <a:lvl1pPr>
              <a:defRPr sz="1867" b="0"/>
            </a:lvl1pPr>
            <a:lvl2pPr marL="6349" indent="0">
              <a:buNone/>
              <a:defRPr sz="1867" b="0"/>
            </a:lvl2pPr>
            <a:lvl3pPr>
              <a:defRPr sz="1867" b="0"/>
            </a:lvl3pPr>
            <a:lvl4pPr>
              <a:defRPr sz="1867" b="0"/>
            </a:lvl4pPr>
            <a:lvl5pPr>
              <a:defRPr sz="1867" b="0"/>
            </a:lvl5pPr>
          </a:lstStyle>
          <a:p>
            <a:pPr lvl="0"/>
            <a:r>
              <a:rPr lang="en-US"/>
              <a:t>Edit Master text styles</a:t>
            </a:r>
          </a:p>
        </p:txBody>
      </p:sp>
      <p:sp>
        <p:nvSpPr>
          <p:cNvPr id="17" name="Text Placeholder 6">
            <a:extLst>
              <a:ext uri="{FF2B5EF4-FFF2-40B4-BE49-F238E27FC236}">
                <a16:creationId xmlns:a16="http://schemas.microsoft.com/office/drawing/2014/main" id="{22EF4E03-A789-407D-856F-DA0DE3FA22C0}"/>
              </a:ext>
            </a:extLst>
          </p:cNvPr>
          <p:cNvSpPr>
            <a:spLocks noGrp="1"/>
          </p:cNvSpPr>
          <p:nvPr>
            <p:ph type="body" sz="quarter" idx="22"/>
          </p:nvPr>
        </p:nvSpPr>
        <p:spPr>
          <a:xfrm>
            <a:off x="8834899" y="4814855"/>
            <a:ext cx="3207727" cy="1060451"/>
          </a:xfrm>
        </p:spPr>
        <p:txBody>
          <a:bodyPr/>
          <a:lstStyle>
            <a:lvl1pPr>
              <a:defRPr sz="1867" b="0"/>
            </a:lvl1pPr>
            <a:lvl2pPr marL="6349" indent="0">
              <a:buNone/>
              <a:defRPr sz="1867" b="0"/>
            </a:lvl2pPr>
            <a:lvl3pPr>
              <a:defRPr sz="1867" b="0"/>
            </a:lvl3pPr>
            <a:lvl4pPr>
              <a:defRPr sz="1867" b="0"/>
            </a:lvl4pPr>
            <a:lvl5pPr>
              <a:defRPr sz="1867" b="0"/>
            </a:lvl5pPr>
          </a:lstStyle>
          <a:p>
            <a:pPr lvl="0"/>
            <a:r>
              <a:rPr lang="en-US"/>
              <a:t>Edit Master text styles</a:t>
            </a:r>
          </a:p>
        </p:txBody>
      </p:sp>
    </p:spTree>
    <p:custDataLst>
      <p:tags r:id="rId1"/>
    </p:custDataLst>
    <p:extLst>
      <p:ext uri="{BB962C8B-B14F-4D97-AF65-F5344CB8AC3E}">
        <p14:creationId xmlns:p14="http://schemas.microsoft.com/office/powerpoint/2010/main" val="235854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solidFill>
                  <a:schemeClr val="accent4"/>
                </a:solidFill>
              </a:defRPr>
            </a:lvl1pPr>
          </a:lstStyle>
          <a:p>
            <a:r>
              <a:rPr lang="fr-FR"/>
              <a:t>Global induction day</a:t>
            </a:r>
          </a:p>
        </p:txBody>
      </p:sp>
      <p:sp>
        <p:nvSpPr>
          <p:cNvPr id="5" name="Slide Number Placeholder 4"/>
          <p:cNvSpPr>
            <a:spLocks noGrp="1"/>
          </p:cNvSpPr>
          <p:nvPr>
            <p:ph type="sldNum" sz="quarter" idx="12"/>
          </p:nvPr>
        </p:nvSpPr>
        <p:spPr/>
        <p:txBody>
          <a:bodyPr/>
          <a:lstStyle>
            <a:lvl1pPr>
              <a:defRPr>
                <a:solidFill>
                  <a:schemeClr val="accent4"/>
                </a:solidFill>
              </a:defRPr>
            </a:lvl1pPr>
          </a:lstStyle>
          <a:p>
            <a:fld id="{B661E99B-6932-8147-88FA-D853710A6FA6}" type="slidenum">
              <a:rPr lang="fr-FR" smtClean="0"/>
              <a:pPr/>
              <a:t>‹#›</a:t>
            </a:fld>
            <a:endParaRPr lang="fr-FR"/>
          </a:p>
        </p:txBody>
      </p:sp>
      <p:sp>
        <p:nvSpPr>
          <p:cNvPr id="8" name="Title 1">
            <a:extLst>
              <a:ext uri="{FF2B5EF4-FFF2-40B4-BE49-F238E27FC236}">
                <a16:creationId xmlns:a16="http://schemas.microsoft.com/office/drawing/2014/main" id="{E5B91005-1F8F-6840-8CDA-550F90AFF4DC}"/>
              </a:ext>
            </a:extLst>
          </p:cNvPr>
          <p:cNvSpPr>
            <a:spLocks noGrp="1"/>
          </p:cNvSpPr>
          <p:nvPr>
            <p:ph type="title"/>
          </p:nvPr>
        </p:nvSpPr>
        <p:spPr>
          <a:xfrm>
            <a:off x="480292" y="271856"/>
            <a:ext cx="11341364" cy="565053"/>
          </a:xfrm>
        </p:spPr>
        <p:txBody>
          <a:bodyPr>
            <a:noAutofit/>
          </a:bodyPr>
          <a:lstStyle>
            <a:lvl1pPr>
              <a:defRPr/>
            </a:lvl1pPr>
          </a:lstStyle>
          <a:p>
            <a:r>
              <a:rPr lang="en-US"/>
              <a:t>Click to edit Master title style</a:t>
            </a:r>
          </a:p>
        </p:txBody>
      </p:sp>
      <p:sp>
        <p:nvSpPr>
          <p:cNvPr id="10" name="Espace réservé du texte 6">
            <a:extLst>
              <a:ext uri="{FF2B5EF4-FFF2-40B4-BE49-F238E27FC236}">
                <a16:creationId xmlns:a16="http://schemas.microsoft.com/office/drawing/2014/main" id="{711CEF53-27B1-A644-869D-A0BA10A4E077}"/>
              </a:ext>
            </a:extLst>
          </p:cNvPr>
          <p:cNvSpPr>
            <a:spLocks noGrp="1"/>
          </p:cNvSpPr>
          <p:nvPr>
            <p:ph type="body" sz="quarter" idx="13" hasCustomPrompt="1"/>
          </p:nvPr>
        </p:nvSpPr>
        <p:spPr>
          <a:xfrm>
            <a:off x="480292" y="887891"/>
            <a:ext cx="11341362" cy="360637"/>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2267" b="0">
                <a:solidFill>
                  <a:srgbClr val="EE7766"/>
                </a:solidFill>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Click to </a:t>
            </a:r>
            <a:r>
              <a:rPr lang="en-US"/>
              <a:t>edit Master text styles</a:t>
            </a:r>
          </a:p>
        </p:txBody>
      </p:sp>
      <p:pic>
        <p:nvPicPr>
          <p:cNvPr id="7" name="Picture 6">
            <a:extLst>
              <a:ext uri="{FF2B5EF4-FFF2-40B4-BE49-F238E27FC236}">
                <a16:creationId xmlns:a16="http://schemas.microsoft.com/office/drawing/2014/main" id="{FD51B6E5-CEE2-458F-B80C-6E2E717BB4B1}"/>
              </a:ext>
            </a:extLst>
          </p:cNvPr>
          <p:cNvPicPr>
            <a:picLocks noChangeAspect="1"/>
          </p:cNvPicPr>
          <p:nvPr userDrawn="1"/>
        </p:nvPicPr>
        <p:blipFill>
          <a:blip r:embed="rId3"/>
          <a:stretch>
            <a:fillRect/>
          </a:stretch>
        </p:blipFill>
        <p:spPr>
          <a:xfrm>
            <a:off x="365011" y="6165438"/>
            <a:ext cx="1206937" cy="693812"/>
          </a:xfrm>
          <a:prstGeom prst="rect">
            <a:avLst/>
          </a:prstGeom>
        </p:spPr>
      </p:pic>
      <p:pic>
        <p:nvPicPr>
          <p:cNvPr id="9" name="Picture 8">
            <a:extLst>
              <a:ext uri="{FF2B5EF4-FFF2-40B4-BE49-F238E27FC236}">
                <a16:creationId xmlns:a16="http://schemas.microsoft.com/office/drawing/2014/main" id="{256025A0-EC41-47D6-B454-6F6A94B83449}"/>
              </a:ext>
            </a:extLst>
          </p:cNvPr>
          <p:cNvPicPr>
            <a:picLocks noChangeAspect="1"/>
          </p:cNvPicPr>
          <p:nvPr userDrawn="1"/>
        </p:nvPicPr>
        <p:blipFill>
          <a:blip r:embed="rId4"/>
          <a:stretch>
            <a:fillRect/>
          </a:stretch>
        </p:blipFill>
        <p:spPr>
          <a:xfrm>
            <a:off x="12543779" y="554383"/>
            <a:ext cx="1919697" cy="3934293"/>
          </a:xfrm>
          <a:prstGeom prst="rect">
            <a:avLst/>
          </a:prstGeom>
        </p:spPr>
      </p:pic>
    </p:spTree>
    <p:custDataLst>
      <p:tags r:id="rId1"/>
    </p:custDataLst>
    <p:extLst>
      <p:ext uri="{BB962C8B-B14F-4D97-AF65-F5344CB8AC3E}">
        <p14:creationId xmlns:p14="http://schemas.microsoft.com/office/powerpoint/2010/main" val="4216604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4203C70-9932-4D92-B8DB-4DC37A3C9721}"/>
              </a:ext>
            </a:extLst>
          </p:cNvPr>
          <p:cNvPicPr>
            <a:picLocks noChangeAspect="1"/>
          </p:cNvPicPr>
          <p:nvPr userDrawn="1"/>
        </p:nvPicPr>
        <p:blipFill>
          <a:blip r:embed="rId4"/>
          <a:stretch>
            <a:fillRect/>
          </a:stretch>
        </p:blipFill>
        <p:spPr>
          <a:xfrm>
            <a:off x="167393" y="97248"/>
            <a:ext cx="2096735" cy="1205317"/>
          </a:xfrm>
          <a:prstGeom prst="rect">
            <a:avLst/>
          </a:prstGeom>
        </p:spPr>
      </p:pic>
      <p:sp>
        <p:nvSpPr>
          <p:cNvPr id="3" name="ZoneTexte 2">
            <a:extLst>
              <a:ext uri="{FF2B5EF4-FFF2-40B4-BE49-F238E27FC236}">
                <a16:creationId xmlns:a16="http://schemas.microsoft.com/office/drawing/2014/main" id="{E0BB9923-9838-0648-AA9D-201BFE80415F}"/>
              </a:ext>
            </a:extLst>
          </p:cNvPr>
          <p:cNvSpPr txBox="1"/>
          <p:nvPr userDrawn="1"/>
        </p:nvSpPr>
        <p:spPr>
          <a:xfrm>
            <a:off x="4208406" y="2971124"/>
            <a:ext cx="4749995" cy="913007"/>
          </a:xfrm>
          <a:prstGeom prst="rect">
            <a:avLst/>
          </a:prstGeom>
          <a:noFill/>
        </p:spPr>
        <p:txBody>
          <a:bodyPr wrap="square" rtlCol="0">
            <a:spAutoFit/>
          </a:bodyPr>
          <a:lstStyle/>
          <a:p>
            <a:r>
              <a:rPr lang="fr-FR" sz="5333" b="1" i="0" kern="1200" cap="none" baseline="0" err="1">
                <a:solidFill>
                  <a:schemeClr val="bg1"/>
                </a:solidFill>
                <a:latin typeface="Arial" panose="020B0604020202020204" pitchFamily="34" charset="0"/>
                <a:ea typeface="+mj-ea"/>
                <a:cs typeface="Arial" panose="020B0604020202020204" pitchFamily="34" charset="0"/>
              </a:rPr>
              <a:t>Thank</a:t>
            </a:r>
            <a:r>
              <a:rPr lang="fr-FR" sz="5333" b="1" i="0" kern="1200" cap="none" baseline="0">
                <a:solidFill>
                  <a:schemeClr val="bg1"/>
                </a:solidFill>
                <a:latin typeface="Arial" panose="020B0604020202020204" pitchFamily="34" charset="0"/>
                <a:ea typeface="+mj-ea"/>
                <a:cs typeface="Arial" panose="020B0604020202020204" pitchFamily="34" charset="0"/>
              </a:rPr>
              <a:t> </a:t>
            </a:r>
            <a:r>
              <a:rPr lang="fr-FR" sz="5333" b="1" i="0" kern="1200" cap="none" baseline="0" err="1">
                <a:solidFill>
                  <a:schemeClr val="bg1"/>
                </a:solidFill>
                <a:latin typeface="Arial" panose="020B0604020202020204" pitchFamily="34" charset="0"/>
                <a:ea typeface="+mj-ea"/>
                <a:cs typeface="Arial" panose="020B0604020202020204" pitchFamily="34" charset="0"/>
              </a:rPr>
              <a:t>you</a:t>
            </a:r>
            <a:endParaRPr lang="fr-FR" sz="5333" b="1" i="0" kern="1200" cap="none" baseline="0">
              <a:solidFill>
                <a:schemeClr val="bg1"/>
              </a:solidFill>
              <a:latin typeface="Arial" panose="020B0604020202020204" pitchFamily="34" charset="0"/>
              <a:ea typeface="+mj-ea"/>
              <a:cs typeface="Arial" panose="020B0604020202020204" pitchFamily="34" charset="0"/>
            </a:endParaRPr>
          </a:p>
        </p:txBody>
      </p:sp>
      <p:sp>
        <p:nvSpPr>
          <p:cNvPr id="8" name="Forme libre 7">
            <a:extLst>
              <a:ext uri="{FF2B5EF4-FFF2-40B4-BE49-F238E27FC236}">
                <a16:creationId xmlns:a16="http://schemas.microsoft.com/office/drawing/2014/main" id="{E10EA3E5-3E64-FF48-9B52-0EF66183DE69}"/>
              </a:ext>
            </a:extLst>
          </p:cNvPr>
          <p:cNvSpPr/>
          <p:nvPr userDrawn="1"/>
        </p:nvSpPr>
        <p:spPr>
          <a:xfrm>
            <a:off x="11060339" y="1880913"/>
            <a:ext cx="1191986" cy="3102691"/>
          </a:xfrm>
          <a:custGeom>
            <a:avLst/>
            <a:gdLst>
              <a:gd name="connsiteX0" fmla="*/ 809954 w 809954"/>
              <a:gd name="connsiteY0" fmla="*/ 0 h 2118712"/>
              <a:gd name="connsiteX1" fmla="*/ 809954 w 809954"/>
              <a:gd name="connsiteY1" fmla="*/ 2118712 h 2118712"/>
              <a:gd name="connsiteX2" fmla="*/ 772241 w 809954"/>
              <a:gd name="connsiteY2" fmla="*/ 2109015 h 2118712"/>
              <a:gd name="connsiteX3" fmla="*/ 0 w 809954"/>
              <a:gd name="connsiteY3" fmla="*/ 1059356 h 2118712"/>
              <a:gd name="connsiteX4" fmla="*/ 772241 w 809954"/>
              <a:gd name="connsiteY4" fmla="*/ 9697 h 2118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954" h="2118712">
                <a:moveTo>
                  <a:pt x="809954" y="0"/>
                </a:moveTo>
                <a:lnTo>
                  <a:pt x="809954" y="2118712"/>
                </a:lnTo>
                <a:lnTo>
                  <a:pt x="772241" y="2109015"/>
                </a:lnTo>
                <a:cubicBezTo>
                  <a:pt x="324844" y="1969860"/>
                  <a:pt x="0" y="1552544"/>
                  <a:pt x="0" y="1059356"/>
                </a:cubicBezTo>
                <a:cubicBezTo>
                  <a:pt x="0" y="566169"/>
                  <a:pt x="324844" y="148852"/>
                  <a:pt x="772241" y="9697"/>
                </a:cubicBezTo>
                <a:close/>
              </a:path>
            </a:pathLst>
          </a:cu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2400"/>
          </a:p>
        </p:txBody>
      </p:sp>
      <p:grpSp>
        <p:nvGrpSpPr>
          <p:cNvPr id="13" name="Groupe 12">
            <a:extLst>
              <a:ext uri="{FF2B5EF4-FFF2-40B4-BE49-F238E27FC236}">
                <a16:creationId xmlns:a16="http://schemas.microsoft.com/office/drawing/2014/main" id="{4B101779-A3A8-2448-B00A-14D81625407C}"/>
              </a:ext>
            </a:extLst>
          </p:cNvPr>
          <p:cNvGrpSpPr/>
          <p:nvPr userDrawn="1"/>
        </p:nvGrpSpPr>
        <p:grpSpPr>
          <a:xfrm>
            <a:off x="-1" y="1548473"/>
            <a:ext cx="3914031" cy="3746593"/>
            <a:chOff x="-1" y="1161354"/>
            <a:chExt cx="2921070" cy="2809945"/>
          </a:xfrm>
        </p:grpSpPr>
        <p:sp>
          <p:nvSpPr>
            <p:cNvPr id="15" name="Ellipse 14">
              <a:extLst>
                <a:ext uri="{FF2B5EF4-FFF2-40B4-BE49-F238E27FC236}">
                  <a16:creationId xmlns:a16="http://schemas.microsoft.com/office/drawing/2014/main" id="{F5CDA80D-9E0F-BC4E-9C60-FA6A407AACC8}"/>
                </a:ext>
              </a:extLst>
            </p:cNvPr>
            <p:cNvSpPr/>
            <p:nvPr userDrawn="1"/>
          </p:nvSpPr>
          <p:spPr>
            <a:xfrm>
              <a:off x="554701" y="1399103"/>
              <a:ext cx="2366368" cy="2366367"/>
            </a:xfrm>
            <a:prstGeom prst="ellipse">
              <a:avLst/>
            </a:pr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6" name="Image 15">
              <a:extLst>
                <a:ext uri="{FF2B5EF4-FFF2-40B4-BE49-F238E27FC236}">
                  <a16:creationId xmlns:a16="http://schemas.microsoft.com/office/drawing/2014/main" id="{90ABCC1E-EB37-5E4B-9331-CC8D18828E53}"/>
                </a:ext>
              </a:extLst>
            </p:cNvPr>
            <p:cNvPicPr>
              <a:picLocks noChangeAspect="1"/>
            </p:cNvPicPr>
            <p:nvPr userDrawn="1"/>
          </p:nvPicPr>
          <p:blipFill rotWithShape="1">
            <a:blip r:embed="rId5"/>
            <a:srcRect l="36803" t="21259" b="20749"/>
            <a:stretch/>
          </p:blipFill>
          <p:spPr>
            <a:xfrm>
              <a:off x="-1" y="1161354"/>
              <a:ext cx="1671855" cy="2809945"/>
            </a:xfrm>
            <a:prstGeom prst="rect">
              <a:avLst/>
            </a:prstGeom>
          </p:spPr>
        </p:pic>
      </p:grpSp>
    </p:spTree>
    <p:custDataLst>
      <p:tags r:id="rId1"/>
    </p:custDataLst>
    <p:extLst>
      <p:ext uri="{BB962C8B-B14F-4D97-AF65-F5344CB8AC3E}">
        <p14:creationId xmlns:p14="http://schemas.microsoft.com/office/powerpoint/2010/main" val="421786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har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437352"/>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port old PPT-0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br>
              <a:rPr lang="en-US"/>
            </a:br>
            <a:endParaRPr lang="en-US"/>
          </a:p>
        </p:txBody>
      </p:sp>
      <p:sp>
        <p:nvSpPr>
          <p:cNvPr id="4" name="Content Placeholder 3"/>
          <p:cNvSpPr>
            <a:spLocks noGrp="1"/>
          </p:cNvSpPr>
          <p:nvPr>
            <p:ph sz="quarter" idx="12"/>
          </p:nvPr>
        </p:nvSpPr>
        <p:spPr>
          <a:xfrm>
            <a:off x="539496" y="1509715"/>
            <a:ext cx="5468112" cy="4752975"/>
          </a:xfrm>
        </p:spPr>
        <p:txBody>
          <a:bodyPr/>
          <a:lstStyle>
            <a:lvl2pPr>
              <a:buSzPct val="120000"/>
              <a:defRPr/>
            </a:lvl2pPr>
            <a:lvl3pPr>
              <a:buSzPct val="120000"/>
              <a:defRPr/>
            </a:lvl3pPr>
            <a:lvl4pPr>
              <a:buSzPct val="120000"/>
              <a:defRPr/>
            </a:lvl4pPr>
            <a:lvl5pPr>
              <a:buSzPct val="120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quarter" idx="13"/>
          </p:nvPr>
        </p:nvSpPr>
        <p:spPr>
          <a:xfrm>
            <a:off x="6245034" y="1509712"/>
            <a:ext cx="5468112" cy="4752976"/>
          </a:xfrm>
        </p:spPr>
        <p:txBody>
          <a:bodyPr/>
          <a:lstStyle>
            <a:lvl2pPr>
              <a:buSzPct val="120000"/>
              <a:defRPr/>
            </a:lvl2pPr>
            <a:lvl3pPr>
              <a:buSzPct val="120000"/>
              <a:defRPr/>
            </a:lvl3pPr>
            <a:lvl4pPr>
              <a:buSzPct val="120000"/>
              <a:defRPr/>
            </a:lvl4pPr>
            <a:lvl5pPr>
              <a:buSzPct val="120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F8E49C7A-8020-401C-A644-E2F40DA1ED9C}"/>
              </a:ext>
            </a:extLst>
          </p:cNvPr>
          <p:cNvPicPr>
            <a:picLocks noChangeAspect="1"/>
          </p:cNvPicPr>
          <p:nvPr userDrawn="1"/>
        </p:nvPicPr>
        <p:blipFill>
          <a:blip r:embed="rId3"/>
          <a:stretch>
            <a:fillRect/>
          </a:stretch>
        </p:blipFill>
        <p:spPr>
          <a:xfrm>
            <a:off x="365011" y="6165438"/>
            <a:ext cx="1206937" cy="693812"/>
          </a:xfrm>
          <a:prstGeom prst="rect">
            <a:avLst/>
          </a:prstGeom>
        </p:spPr>
      </p:pic>
      <p:sp>
        <p:nvSpPr>
          <p:cNvPr id="9" name="Footer Placeholder 4">
            <a:extLst>
              <a:ext uri="{FF2B5EF4-FFF2-40B4-BE49-F238E27FC236}">
                <a16:creationId xmlns:a16="http://schemas.microsoft.com/office/drawing/2014/main" id="{BC7B445A-3E69-4E1D-9154-7568FA325373}"/>
              </a:ext>
            </a:extLst>
          </p:cNvPr>
          <p:cNvSpPr>
            <a:spLocks noGrp="1"/>
          </p:cNvSpPr>
          <p:nvPr>
            <p:ph type="ftr" sz="quarter" idx="11"/>
          </p:nvPr>
        </p:nvSpPr>
        <p:spPr>
          <a:xfrm>
            <a:off x="7304536" y="6356351"/>
            <a:ext cx="4158476" cy="365125"/>
          </a:xfrm>
        </p:spPr>
        <p:txBody>
          <a:bodyPr/>
          <a:lstStyle>
            <a:lvl1pPr>
              <a:defRPr>
                <a:solidFill>
                  <a:schemeClr val="accent4"/>
                </a:solidFill>
              </a:defRPr>
            </a:lvl1pPr>
          </a:lstStyle>
          <a:p>
            <a:r>
              <a:rPr lang="fr-FR"/>
              <a:t>Global induction day</a:t>
            </a:r>
          </a:p>
        </p:txBody>
      </p:sp>
      <p:sp>
        <p:nvSpPr>
          <p:cNvPr id="10" name="Slide Number Placeholder 5">
            <a:extLst>
              <a:ext uri="{FF2B5EF4-FFF2-40B4-BE49-F238E27FC236}">
                <a16:creationId xmlns:a16="http://schemas.microsoft.com/office/drawing/2014/main" id="{50831197-2AAF-4375-8287-00B98888D8C2}"/>
              </a:ext>
            </a:extLst>
          </p:cNvPr>
          <p:cNvSpPr>
            <a:spLocks noGrp="1"/>
          </p:cNvSpPr>
          <p:nvPr>
            <p:ph type="sldNum" sz="quarter" idx="14"/>
          </p:nvPr>
        </p:nvSpPr>
        <p:spPr>
          <a:xfrm>
            <a:off x="11644789" y="6356351"/>
            <a:ext cx="415932" cy="365125"/>
          </a:xfrm>
        </p:spPr>
        <p:txBody>
          <a:bodyPr/>
          <a:lstStyle>
            <a:lvl1pPr>
              <a:defRPr>
                <a:solidFill>
                  <a:schemeClr val="accent4"/>
                </a:solidFill>
              </a:defRPr>
            </a:lvl1pPr>
          </a:lstStyle>
          <a:p>
            <a:fld id="{B661E99B-6932-8147-88FA-D853710A6FA6}" type="slidenum">
              <a:rPr lang="fr-FR" smtClean="0"/>
              <a:pPr/>
              <a:t>‹#›</a:t>
            </a:fld>
            <a:endParaRPr lang="fr-FR"/>
          </a:p>
        </p:txBody>
      </p:sp>
      <p:pic>
        <p:nvPicPr>
          <p:cNvPr id="11" name="Picture 10">
            <a:extLst>
              <a:ext uri="{FF2B5EF4-FFF2-40B4-BE49-F238E27FC236}">
                <a16:creationId xmlns:a16="http://schemas.microsoft.com/office/drawing/2014/main" id="{BD3B9B83-0F02-4504-9B36-35A5FCC7E970}"/>
              </a:ext>
            </a:extLst>
          </p:cNvPr>
          <p:cNvPicPr>
            <a:picLocks noChangeAspect="1"/>
          </p:cNvPicPr>
          <p:nvPr userDrawn="1"/>
        </p:nvPicPr>
        <p:blipFill rotWithShape="1">
          <a:blip r:embed="rId4"/>
          <a:srcRect r="77594" b="76821"/>
          <a:stretch/>
        </p:blipFill>
        <p:spPr>
          <a:xfrm>
            <a:off x="12543779" y="4575821"/>
            <a:ext cx="2745258" cy="1589617"/>
          </a:xfrm>
          <a:prstGeom prst="rect">
            <a:avLst/>
          </a:prstGeom>
        </p:spPr>
      </p:pic>
    </p:spTree>
    <p:custDataLst>
      <p:tags r:id="rId1"/>
    </p:custDataLst>
    <p:extLst>
      <p:ext uri="{BB962C8B-B14F-4D97-AF65-F5344CB8AC3E}">
        <p14:creationId xmlns:p14="http://schemas.microsoft.com/office/powerpoint/2010/main" val="227114017"/>
      </p:ext>
    </p:extLst>
  </p:cSld>
  <p:clrMapOvr>
    <a:masterClrMapping/>
  </p:clrMapOvr>
  <p:transition spd="med">
    <p:wipe dir="r"/>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E5A52B-D555-A62D-8759-C12666F54C15}"/>
              </a:ext>
            </a:extLst>
          </p:cNvPr>
          <p:cNvPicPr>
            <a:picLocks noChangeAspect="1"/>
          </p:cNvPicPr>
          <p:nvPr userDrawn="1"/>
        </p:nvPicPr>
        <p:blipFill>
          <a:blip r:embed="rId2"/>
          <a:srcRect/>
          <a:stretch/>
        </p:blipFill>
        <p:spPr>
          <a:xfrm>
            <a:off x="597" y="0"/>
            <a:ext cx="12251134" cy="6858000"/>
          </a:xfrm>
          <a:prstGeom prst="rect">
            <a:avLst/>
          </a:prstGeom>
        </p:spPr>
      </p:pic>
      <p:sp>
        <p:nvSpPr>
          <p:cNvPr id="6" name="Titre 1">
            <a:extLst>
              <a:ext uri="{FF2B5EF4-FFF2-40B4-BE49-F238E27FC236}">
                <a16:creationId xmlns:a16="http://schemas.microsoft.com/office/drawing/2014/main" id="{D26B9AFD-F167-4932-7CD2-6DB75B074CE0}"/>
              </a:ext>
            </a:extLst>
          </p:cNvPr>
          <p:cNvSpPr>
            <a:spLocks noGrp="1"/>
          </p:cNvSpPr>
          <p:nvPr>
            <p:ph type="title" hasCustomPrompt="1"/>
          </p:nvPr>
        </p:nvSpPr>
        <p:spPr>
          <a:xfrm>
            <a:off x="347426" y="2224001"/>
            <a:ext cx="8447403" cy="1325563"/>
          </a:xfrm>
        </p:spPr>
        <p:txBody>
          <a:bodyPr anchor="ctr">
            <a:noAutofit/>
          </a:bodyPr>
          <a:lstStyle>
            <a:lvl1pPr>
              <a:lnSpc>
                <a:spcPts val="4500"/>
              </a:lnSpc>
              <a:defRPr sz="4400">
                <a:solidFill>
                  <a:schemeClr val="bg1"/>
                </a:solidFill>
              </a:defRPr>
            </a:lvl1pPr>
          </a:lstStyle>
          <a:p>
            <a:r>
              <a:rPr lang="en-US" noProof="0"/>
              <a:t>Click to edit Master title style</a:t>
            </a:r>
            <a:br>
              <a:rPr lang="en-US" noProof="0"/>
            </a:br>
            <a:endParaRPr lang="en-US" noProof="0"/>
          </a:p>
        </p:txBody>
      </p:sp>
      <p:sp>
        <p:nvSpPr>
          <p:cNvPr id="7" name="Espace réservé du texte 2">
            <a:extLst>
              <a:ext uri="{FF2B5EF4-FFF2-40B4-BE49-F238E27FC236}">
                <a16:creationId xmlns:a16="http://schemas.microsoft.com/office/drawing/2014/main" id="{F9FCC37D-0D76-4C92-CFEC-CE0B2AC5C834}"/>
              </a:ext>
            </a:extLst>
          </p:cNvPr>
          <p:cNvSpPr>
            <a:spLocks noGrp="1"/>
          </p:cNvSpPr>
          <p:nvPr>
            <p:ph type="body" idx="1" hasCustomPrompt="1"/>
          </p:nvPr>
        </p:nvSpPr>
        <p:spPr>
          <a:xfrm>
            <a:off x="347425" y="1706292"/>
            <a:ext cx="5183307" cy="446589"/>
          </a:xfrm>
        </p:spPr>
        <p:txBody>
          <a:bodyPr anchor="b">
            <a:noAutofit/>
          </a:bodyPr>
          <a:lstStyle>
            <a:lvl1pPr marL="0" indent="0">
              <a:buNone/>
              <a:defRPr sz="1600" b="0">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Date</a:t>
            </a:r>
          </a:p>
        </p:txBody>
      </p:sp>
      <p:sp>
        <p:nvSpPr>
          <p:cNvPr id="8" name="Espace réservé du contenu 3">
            <a:extLst>
              <a:ext uri="{FF2B5EF4-FFF2-40B4-BE49-F238E27FC236}">
                <a16:creationId xmlns:a16="http://schemas.microsoft.com/office/drawing/2014/main" id="{EC5C56A0-9149-B010-5301-B6DF039DF0AF}"/>
              </a:ext>
            </a:extLst>
          </p:cNvPr>
          <p:cNvSpPr>
            <a:spLocks noGrp="1"/>
          </p:cNvSpPr>
          <p:nvPr>
            <p:ph sz="half" idx="2" hasCustomPrompt="1"/>
          </p:nvPr>
        </p:nvSpPr>
        <p:spPr>
          <a:xfrm>
            <a:off x="347426" y="3606667"/>
            <a:ext cx="8447403" cy="1528445"/>
          </a:xfrm>
        </p:spPr>
        <p:txBody>
          <a:bodyPr>
            <a:noAutofit/>
          </a:bodyPr>
          <a:lstStyle>
            <a:lvl1pPr>
              <a:spcBef>
                <a:spcPts val="0"/>
              </a:spcBef>
              <a:defRPr sz="2000">
                <a:solidFill>
                  <a:schemeClr val="bg1"/>
                </a:solidFill>
              </a:defRPr>
            </a:lvl1pPr>
            <a:lvl2pPr marL="9525" indent="0">
              <a:buNone/>
              <a:defRPr/>
            </a:lvl2pPr>
          </a:lstStyle>
          <a:p>
            <a:pPr lvl="0"/>
            <a:r>
              <a:rPr lang="en-US" noProof="0"/>
              <a:t>Edit Master subtitles styles</a:t>
            </a:r>
          </a:p>
        </p:txBody>
      </p:sp>
      <p:pic>
        <p:nvPicPr>
          <p:cNvPr id="9" name="Image 19">
            <a:extLst>
              <a:ext uri="{FF2B5EF4-FFF2-40B4-BE49-F238E27FC236}">
                <a16:creationId xmlns:a16="http://schemas.microsoft.com/office/drawing/2014/main" id="{06101126-100E-38BC-40BA-B123405B8B57}"/>
              </a:ext>
            </a:extLst>
          </p:cNvPr>
          <p:cNvPicPr>
            <a:picLocks noChangeAspect="1"/>
          </p:cNvPicPr>
          <p:nvPr userDrawn="1"/>
        </p:nvPicPr>
        <p:blipFill>
          <a:blip r:embed="rId3"/>
          <a:stretch>
            <a:fillRect/>
          </a:stretch>
        </p:blipFill>
        <p:spPr>
          <a:xfrm>
            <a:off x="347425" y="270129"/>
            <a:ext cx="1755892" cy="868455"/>
          </a:xfrm>
          <a:prstGeom prst="rect">
            <a:avLst/>
          </a:prstGeom>
        </p:spPr>
      </p:pic>
      <p:sp>
        <p:nvSpPr>
          <p:cNvPr id="10" name="ZoneTexte 20">
            <a:extLst>
              <a:ext uri="{FF2B5EF4-FFF2-40B4-BE49-F238E27FC236}">
                <a16:creationId xmlns:a16="http://schemas.microsoft.com/office/drawing/2014/main" id="{329391B7-F8DB-FE64-48FF-F81D3C311F51}"/>
              </a:ext>
            </a:extLst>
          </p:cNvPr>
          <p:cNvSpPr txBox="1"/>
          <p:nvPr userDrawn="1"/>
        </p:nvSpPr>
        <p:spPr>
          <a:xfrm>
            <a:off x="337214" y="6436180"/>
            <a:ext cx="8760138" cy="254449"/>
          </a:xfrm>
          <a:prstGeom prst="rect">
            <a:avLst/>
          </a:prstGeom>
          <a:noFill/>
        </p:spPr>
        <p:txBody>
          <a:bodyPr wrap="square" lIns="0" tIns="0" rIns="0" bIns="0" rtlCol="0">
            <a:noAutofit/>
          </a:bodyPr>
          <a:lstStyle/>
          <a:p>
            <a:r>
              <a:rPr lang="en-US" sz="951" noProof="0">
                <a:solidFill>
                  <a:schemeClr val="bg1"/>
                </a:solidFill>
              </a:rPr>
              <a:t>This document and all information are confidential and may not be used, reproduced or distributed without prior authorization of TECHNIP ENERGIES</a:t>
            </a:r>
          </a:p>
        </p:txBody>
      </p:sp>
    </p:spTree>
    <p:extLst>
      <p:ext uri="{BB962C8B-B14F-4D97-AF65-F5344CB8AC3E}">
        <p14:creationId xmlns:p14="http://schemas.microsoft.com/office/powerpoint/2010/main" val="77218136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without picture">
    <p:bg>
      <p:bgPr>
        <a:gradFill>
          <a:gsLst>
            <a:gs pos="2000">
              <a:schemeClr val="bg2"/>
            </a:gs>
            <a:gs pos="47000">
              <a:schemeClr val="tx2"/>
            </a:gs>
          </a:gsLst>
          <a:path path="circle">
            <a:fillToRect l="100000" t="100000"/>
          </a:path>
        </a:gra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alphaModFix amt="44000"/>
          </a:blip>
          <a:srcRect t="2250" r="1517" b="-126"/>
          <a:stretch>
            <a:fillRect/>
          </a:stretch>
        </p:blipFill>
        <p:spPr>
          <a:xfrm rot="10800000">
            <a:off x="0" y="3015"/>
            <a:ext cx="12252325" cy="6858000"/>
          </a:xfrm>
          <a:prstGeom prst="rect">
            <a:avLst/>
          </a:prstGeom>
          <a:ln>
            <a:noFill/>
          </a:ln>
        </p:spPr>
      </p:pic>
      <p:sp>
        <p:nvSpPr>
          <p:cNvPr id="9" name="Rectangle 8"/>
          <p:cNvSpPr/>
          <p:nvPr userDrawn="1"/>
        </p:nvSpPr>
        <p:spPr>
          <a:xfrm>
            <a:off x="-1369" y="3015"/>
            <a:ext cx="12252325" cy="6861016"/>
          </a:xfrm>
          <a:prstGeom prst="rect">
            <a:avLst/>
          </a:prstGeom>
          <a:gradFill>
            <a:gsLst>
              <a:gs pos="0">
                <a:schemeClr val="tx2">
                  <a:alpha val="0"/>
                </a:schemeClr>
              </a:gs>
              <a:gs pos="84000">
                <a:schemeClr val="tx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3"/>
          </a:p>
        </p:txBody>
      </p:sp>
      <p:sp>
        <p:nvSpPr>
          <p:cNvPr id="12" name="Ellipse 11"/>
          <p:cNvSpPr/>
          <p:nvPr userDrawn="1"/>
        </p:nvSpPr>
        <p:spPr>
          <a:xfrm>
            <a:off x="710600" y="1865091"/>
            <a:ext cx="3169303" cy="3153699"/>
          </a:xfrm>
          <a:prstGeom prst="ellipse">
            <a:avLst/>
          </a:pr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3" noProof="0"/>
          </a:p>
        </p:txBody>
      </p:sp>
      <p:sp>
        <p:nvSpPr>
          <p:cNvPr id="18" name="Forme libre 17"/>
          <p:cNvSpPr/>
          <p:nvPr userDrawn="1"/>
        </p:nvSpPr>
        <p:spPr>
          <a:xfrm rot="4500000">
            <a:off x="-754825" y="2134692"/>
            <a:ext cx="3153700" cy="2422048"/>
          </a:xfrm>
          <a:custGeom>
            <a:avLst/>
            <a:gdLst>
              <a:gd name="connsiteX0" fmla="*/ 70892 w 3153700"/>
              <a:gd name="connsiteY0" fmla="*/ 1107942 h 2410123"/>
              <a:gd name="connsiteX1" fmla="*/ 1576850 w 3153700"/>
              <a:gd name="connsiteY1" fmla="*/ 0 h 2410123"/>
              <a:gd name="connsiteX2" fmla="*/ 3153700 w 3153700"/>
              <a:gd name="connsiteY2" fmla="*/ 1576849 h 2410123"/>
              <a:gd name="connsiteX3" fmla="*/ 2963383 w 3153700"/>
              <a:gd name="connsiteY3" fmla="*/ 2328469 h 2410123"/>
              <a:gd name="connsiteX4" fmla="*/ 2913777 w 3153700"/>
              <a:gd name="connsiteY4" fmla="*/ 2410123 h 2410123"/>
              <a:gd name="connsiteX5" fmla="*/ 2689 w 3153700"/>
              <a:gd name="connsiteY5" fmla="*/ 1630099 h 2410123"/>
              <a:gd name="connsiteX6" fmla="*/ 0 w 3153700"/>
              <a:gd name="connsiteY6" fmla="*/ 1576849 h 2410123"/>
              <a:gd name="connsiteX7" fmla="*/ 70892 w 3153700"/>
              <a:gd name="connsiteY7" fmla="*/ 1107942 h 241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3700" h="2410123">
                <a:moveTo>
                  <a:pt x="70892" y="1107942"/>
                </a:moveTo>
                <a:cubicBezTo>
                  <a:pt x="270539" y="466056"/>
                  <a:pt x="869268" y="0"/>
                  <a:pt x="1576850" y="0"/>
                </a:cubicBezTo>
                <a:cubicBezTo>
                  <a:pt x="2447720" y="0"/>
                  <a:pt x="3153700" y="705979"/>
                  <a:pt x="3153700" y="1576849"/>
                </a:cubicBezTo>
                <a:cubicBezTo>
                  <a:pt x="3153700" y="1848996"/>
                  <a:pt x="3084757" y="2105040"/>
                  <a:pt x="2963383" y="2328469"/>
                </a:cubicBezTo>
                <a:lnTo>
                  <a:pt x="2913777" y="2410123"/>
                </a:lnTo>
                <a:lnTo>
                  <a:pt x="2689" y="1630099"/>
                </a:lnTo>
                <a:lnTo>
                  <a:pt x="0" y="1576849"/>
                </a:lnTo>
                <a:cubicBezTo>
                  <a:pt x="0" y="1413561"/>
                  <a:pt x="24820" y="1256070"/>
                  <a:pt x="70892" y="1107942"/>
                </a:cubicBezTo>
                <a:close/>
              </a:path>
            </a:pathLst>
          </a:custGeom>
          <a:gradFill flip="none" rotWithShape="1">
            <a:gsLst>
              <a:gs pos="17000">
                <a:schemeClr val="bg2">
                  <a:alpha val="88000"/>
                </a:schemeClr>
              </a:gs>
              <a:gs pos="100000">
                <a:schemeClr val="tx2">
                  <a:lumMod val="75000"/>
                  <a:alpha val="88000"/>
                </a:schemeClr>
              </a:gs>
              <a:gs pos="75000">
                <a:schemeClr val="tx2">
                  <a:alpha val="88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53" noProof="0"/>
          </a:p>
        </p:txBody>
      </p:sp>
      <p:sp>
        <p:nvSpPr>
          <p:cNvPr id="2" name="Titre 1"/>
          <p:cNvSpPr>
            <a:spLocks noGrp="1"/>
          </p:cNvSpPr>
          <p:nvPr>
            <p:ph type="title"/>
          </p:nvPr>
        </p:nvSpPr>
        <p:spPr>
          <a:xfrm>
            <a:off x="2508218" y="2742748"/>
            <a:ext cx="8447403" cy="1325563"/>
          </a:xfrm>
        </p:spPr>
        <p:txBody>
          <a:bodyPr anchor="ctr">
            <a:noAutofit/>
          </a:bodyPr>
          <a:lstStyle>
            <a:lvl1pPr>
              <a:lnSpc>
                <a:spcPts val="4500"/>
              </a:lnSpc>
              <a:defRPr sz="4400">
                <a:solidFill>
                  <a:schemeClr val="bg1"/>
                </a:solidFill>
              </a:defRPr>
            </a:lvl1pPr>
          </a:lstStyle>
          <a:p>
            <a:r>
              <a:rPr lang="en-US" noProof="0"/>
              <a:t>Click to edit Master title style</a:t>
            </a:r>
          </a:p>
        </p:txBody>
      </p:sp>
      <p:sp>
        <p:nvSpPr>
          <p:cNvPr id="3" name="Espace réservé du texte 2"/>
          <p:cNvSpPr>
            <a:spLocks noGrp="1"/>
          </p:cNvSpPr>
          <p:nvPr>
            <p:ph type="body" idx="1" hasCustomPrompt="1"/>
          </p:nvPr>
        </p:nvSpPr>
        <p:spPr>
          <a:xfrm>
            <a:off x="2497769" y="2357512"/>
            <a:ext cx="5183307" cy="446589"/>
          </a:xfrm>
        </p:spPr>
        <p:txBody>
          <a:bodyPr anchor="b">
            <a:noAutofit/>
          </a:bodyPr>
          <a:lstStyle>
            <a:lvl1pPr marL="0" indent="0">
              <a:buNone/>
              <a:defRPr sz="1600" b="0">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Date</a:t>
            </a:r>
          </a:p>
        </p:txBody>
      </p:sp>
      <p:sp>
        <p:nvSpPr>
          <p:cNvPr id="4" name="Espace réservé du contenu 3"/>
          <p:cNvSpPr>
            <a:spLocks noGrp="1"/>
          </p:cNvSpPr>
          <p:nvPr>
            <p:ph sz="half" idx="2" hasCustomPrompt="1"/>
          </p:nvPr>
        </p:nvSpPr>
        <p:spPr>
          <a:xfrm>
            <a:off x="2508218" y="4125413"/>
            <a:ext cx="8447403" cy="1055315"/>
          </a:xfrm>
        </p:spPr>
        <p:txBody>
          <a:bodyPr>
            <a:noAutofit/>
          </a:bodyPr>
          <a:lstStyle>
            <a:lvl1pPr>
              <a:spcBef>
                <a:spcPts val="0"/>
              </a:spcBef>
              <a:defRPr sz="2000">
                <a:solidFill>
                  <a:schemeClr val="bg1"/>
                </a:solidFill>
              </a:defRPr>
            </a:lvl1pPr>
            <a:lvl2pPr marL="9313" indent="0">
              <a:buNone/>
              <a:defRPr/>
            </a:lvl2pPr>
          </a:lstStyle>
          <a:p>
            <a:pPr lvl="0"/>
            <a:r>
              <a:rPr lang="en-US" noProof="0"/>
              <a:t>Edit Master subtitles styles</a:t>
            </a:r>
          </a:p>
        </p:txBody>
      </p:sp>
      <p:sp>
        <p:nvSpPr>
          <p:cNvPr id="16" name="Forme libre 15"/>
          <p:cNvSpPr/>
          <p:nvPr userDrawn="1"/>
        </p:nvSpPr>
        <p:spPr>
          <a:xfrm>
            <a:off x="11084235" y="1921996"/>
            <a:ext cx="1168091" cy="3039888"/>
          </a:xfrm>
          <a:custGeom>
            <a:avLst/>
            <a:gdLst>
              <a:gd name="connsiteX0" fmla="*/ 1162340 w 1162340"/>
              <a:gd name="connsiteY0" fmla="*/ 0 h 3039888"/>
              <a:gd name="connsiteX1" fmla="*/ 1162340 w 1162340"/>
              <a:gd name="connsiteY1" fmla="*/ 3039888 h 3039888"/>
              <a:gd name="connsiteX2" fmla="*/ 1107943 w 1162340"/>
              <a:gd name="connsiteY2" fmla="*/ 3025901 h 3039888"/>
              <a:gd name="connsiteX3" fmla="*/ 0 w 1162340"/>
              <a:gd name="connsiteY3" fmla="*/ 1519944 h 3039888"/>
              <a:gd name="connsiteX4" fmla="*/ 1107943 w 1162340"/>
              <a:gd name="connsiteY4" fmla="*/ 13987 h 3039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340" h="3039888">
                <a:moveTo>
                  <a:pt x="1162340" y="0"/>
                </a:moveTo>
                <a:lnTo>
                  <a:pt x="1162340" y="3039888"/>
                </a:lnTo>
                <a:lnTo>
                  <a:pt x="1107943" y="3025901"/>
                </a:lnTo>
                <a:cubicBezTo>
                  <a:pt x="466057" y="2826254"/>
                  <a:pt x="0" y="2227526"/>
                  <a:pt x="0" y="1519944"/>
                </a:cubicBezTo>
                <a:cubicBezTo>
                  <a:pt x="0" y="812362"/>
                  <a:pt x="466057" y="213634"/>
                  <a:pt x="1107943" y="13987"/>
                </a:cubicBezTo>
                <a:close/>
              </a:path>
            </a:pathLst>
          </a:cu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53" noProof="0"/>
          </a:p>
        </p:txBody>
      </p:sp>
      <p:pic>
        <p:nvPicPr>
          <p:cNvPr id="20" name="Image 19"/>
          <p:cNvPicPr>
            <a:picLocks noChangeAspect="1"/>
          </p:cNvPicPr>
          <p:nvPr userDrawn="1"/>
        </p:nvPicPr>
        <p:blipFill>
          <a:blip r:embed="rId3"/>
          <a:stretch>
            <a:fillRect/>
          </a:stretch>
        </p:blipFill>
        <p:spPr>
          <a:xfrm>
            <a:off x="433711" y="5704933"/>
            <a:ext cx="1755892" cy="868455"/>
          </a:xfrm>
          <a:prstGeom prst="rect">
            <a:avLst/>
          </a:prstGeom>
        </p:spPr>
      </p:pic>
      <p:sp>
        <p:nvSpPr>
          <p:cNvPr id="21" name="ZoneTexte 20"/>
          <p:cNvSpPr txBox="1"/>
          <p:nvPr userDrawn="1"/>
        </p:nvSpPr>
        <p:spPr>
          <a:xfrm>
            <a:off x="5967793" y="6186784"/>
            <a:ext cx="6062862" cy="386603"/>
          </a:xfrm>
          <a:prstGeom prst="rect">
            <a:avLst/>
          </a:prstGeom>
          <a:noFill/>
        </p:spPr>
        <p:txBody>
          <a:bodyPr wrap="square" lIns="0" tIns="0" rIns="0" bIns="0" rtlCol="0">
            <a:noAutofit/>
          </a:bodyPr>
          <a:lstStyle/>
          <a:p>
            <a:r>
              <a:rPr lang="en-US" sz="700" noProof="0">
                <a:solidFill>
                  <a:schemeClr val="bg1"/>
                </a:solidFill>
              </a:rPr>
              <a:t>This document and all information are confidential and may not be used, reproduced or distributed without prior authorization of TECHNIP ENERGIES</a:t>
            </a:r>
          </a:p>
        </p:txBody>
      </p:sp>
    </p:spTree>
    <p:extLst>
      <p:ext uri="{BB962C8B-B14F-4D97-AF65-F5344CB8AC3E}">
        <p14:creationId xmlns:p14="http://schemas.microsoft.com/office/powerpoint/2010/main" val="35647892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59"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mmary">
    <p:bg>
      <p:bgPr>
        <a:gradFill>
          <a:gsLst>
            <a:gs pos="7000">
              <a:schemeClr val="bg2">
                <a:alpha val="93000"/>
              </a:schemeClr>
            </a:gs>
            <a:gs pos="54000">
              <a:schemeClr val="tx2">
                <a:alpha val="93000"/>
              </a:schemeClr>
            </a:gs>
          </a:gsLst>
          <a:path path="circle">
            <a:fillToRect l="100000" t="100000"/>
          </a:path>
        </a:gra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alphaModFix amt="44000"/>
          </a:blip>
          <a:srcRect t="2250" r="1517" b="-126"/>
          <a:stretch>
            <a:fillRect/>
          </a:stretch>
        </p:blipFill>
        <p:spPr>
          <a:xfrm rot="10800000">
            <a:off x="0" y="3015"/>
            <a:ext cx="12252325" cy="6858000"/>
          </a:xfrm>
          <a:prstGeom prst="rect">
            <a:avLst/>
          </a:prstGeom>
          <a:ln>
            <a:noFill/>
          </a:ln>
        </p:spPr>
      </p:pic>
      <p:sp>
        <p:nvSpPr>
          <p:cNvPr id="13" name="Rectangle 12"/>
          <p:cNvSpPr/>
          <p:nvPr userDrawn="1"/>
        </p:nvSpPr>
        <p:spPr>
          <a:xfrm>
            <a:off x="0" y="0"/>
            <a:ext cx="12252325" cy="6861016"/>
          </a:xfrm>
          <a:prstGeom prst="rect">
            <a:avLst/>
          </a:prstGeom>
          <a:gradFill>
            <a:gsLst>
              <a:gs pos="0">
                <a:schemeClr val="tx2">
                  <a:alpha val="0"/>
                </a:schemeClr>
              </a:gs>
              <a:gs pos="84000">
                <a:schemeClr val="tx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3"/>
          </a:p>
        </p:txBody>
      </p:sp>
      <p:sp>
        <p:nvSpPr>
          <p:cNvPr id="12" name="Ellipse 11"/>
          <p:cNvSpPr/>
          <p:nvPr userDrawn="1"/>
        </p:nvSpPr>
        <p:spPr>
          <a:xfrm>
            <a:off x="710600" y="1865091"/>
            <a:ext cx="3169303" cy="3153699"/>
          </a:xfrm>
          <a:prstGeom prst="ellipse">
            <a:avLst/>
          </a:pr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3" noProof="0"/>
          </a:p>
        </p:txBody>
      </p:sp>
      <p:sp>
        <p:nvSpPr>
          <p:cNvPr id="18" name="Forme libre 17"/>
          <p:cNvSpPr/>
          <p:nvPr userDrawn="1"/>
        </p:nvSpPr>
        <p:spPr>
          <a:xfrm rot="4500000">
            <a:off x="-754825" y="2134692"/>
            <a:ext cx="3153700" cy="2422048"/>
          </a:xfrm>
          <a:custGeom>
            <a:avLst/>
            <a:gdLst>
              <a:gd name="connsiteX0" fmla="*/ 70892 w 3153700"/>
              <a:gd name="connsiteY0" fmla="*/ 1107942 h 2410123"/>
              <a:gd name="connsiteX1" fmla="*/ 1576850 w 3153700"/>
              <a:gd name="connsiteY1" fmla="*/ 0 h 2410123"/>
              <a:gd name="connsiteX2" fmla="*/ 3153700 w 3153700"/>
              <a:gd name="connsiteY2" fmla="*/ 1576849 h 2410123"/>
              <a:gd name="connsiteX3" fmla="*/ 2963383 w 3153700"/>
              <a:gd name="connsiteY3" fmla="*/ 2328469 h 2410123"/>
              <a:gd name="connsiteX4" fmla="*/ 2913777 w 3153700"/>
              <a:gd name="connsiteY4" fmla="*/ 2410123 h 2410123"/>
              <a:gd name="connsiteX5" fmla="*/ 2689 w 3153700"/>
              <a:gd name="connsiteY5" fmla="*/ 1630099 h 2410123"/>
              <a:gd name="connsiteX6" fmla="*/ 0 w 3153700"/>
              <a:gd name="connsiteY6" fmla="*/ 1576849 h 2410123"/>
              <a:gd name="connsiteX7" fmla="*/ 70892 w 3153700"/>
              <a:gd name="connsiteY7" fmla="*/ 1107942 h 241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3700" h="2410123">
                <a:moveTo>
                  <a:pt x="70892" y="1107942"/>
                </a:moveTo>
                <a:cubicBezTo>
                  <a:pt x="270539" y="466056"/>
                  <a:pt x="869268" y="0"/>
                  <a:pt x="1576850" y="0"/>
                </a:cubicBezTo>
                <a:cubicBezTo>
                  <a:pt x="2447720" y="0"/>
                  <a:pt x="3153700" y="705979"/>
                  <a:pt x="3153700" y="1576849"/>
                </a:cubicBezTo>
                <a:cubicBezTo>
                  <a:pt x="3153700" y="1848996"/>
                  <a:pt x="3084757" y="2105040"/>
                  <a:pt x="2963383" y="2328469"/>
                </a:cubicBezTo>
                <a:lnTo>
                  <a:pt x="2913777" y="2410123"/>
                </a:lnTo>
                <a:lnTo>
                  <a:pt x="2689" y="1630099"/>
                </a:lnTo>
                <a:lnTo>
                  <a:pt x="0" y="1576849"/>
                </a:lnTo>
                <a:cubicBezTo>
                  <a:pt x="0" y="1413561"/>
                  <a:pt x="24820" y="1256070"/>
                  <a:pt x="70892" y="1107942"/>
                </a:cubicBezTo>
                <a:close/>
              </a:path>
            </a:pathLst>
          </a:custGeom>
          <a:gradFill flip="none" rotWithShape="1">
            <a:gsLst>
              <a:gs pos="17000">
                <a:schemeClr val="bg2">
                  <a:alpha val="88000"/>
                </a:schemeClr>
              </a:gs>
              <a:gs pos="100000">
                <a:schemeClr val="tx2">
                  <a:lumMod val="75000"/>
                  <a:alpha val="88000"/>
                </a:schemeClr>
              </a:gs>
              <a:gs pos="75000">
                <a:schemeClr val="tx2">
                  <a:alpha val="88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53" noProof="0"/>
          </a:p>
        </p:txBody>
      </p:sp>
      <p:sp>
        <p:nvSpPr>
          <p:cNvPr id="16" name="Forme libre 15"/>
          <p:cNvSpPr/>
          <p:nvPr userDrawn="1"/>
        </p:nvSpPr>
        <p:spPr>
          <a:xfrm>
            <a:off x="11084235" y="1921996"/>
            <a:ext cx="1168091" cy="3039888"/>
          </a:xfrm>
          <a:custGeom>
            <a:avLst/>
            <a:gdLst>
              <a:gd name="connsiteX0" fmla="*/ 1162340 w 1162340"/>
              <a:gd name="connsiteY0" fmla="*/ 0 h 3039888"/>
              <a:gd name="connsiteX1" fmla="*/ 1162340 w 1162340"/>
              <a:gd name="connsiteY1" fmla="*/ 3039888 h 3039888"/>
              <a:gd name="connsiteX2" fmla="*/ 1107943 w 1162340"/>
              <a:gd name="connsiteY2" fmla="*/ 3025901 h 3039888"/>
              <a:gd name="connsiteX3" fmla="*/ 0 w 1162340"/>
              <a:gd name="connsiteY3" fmla="*/ 1519944 h 3039888"/>
              <a:gd name="connsiteX4" fmla="*/ 1107943 w 1162340"/>
              <a:gd name="connsiteY4" fmla="*/ 13987 h 3039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340" h="3039888">
                <a:moveTo>
                  <a:pt x="1162340" y="0"/>
                </a:moveTo>
                <a:lnTo>
                  <a:pt x="1162340" y="3039888"/>
                </a:lnTo>
                <a:lnTo>
                  <a:pt x="1107943" y="3025901"/>
                </a:lnTo>
                <a:cubicBezTo>
                  <a:pt x="466057" y="2826254"/>
                  <a:pt x="0" y="2227526"/>
                  <a:pt x="0" y="1519944"/>
                </a:cubicBezTo>
                <a:cubicBezTo>
                  <a:pt x="0" y="812362"/>
                  <a:pt x="466057" y="213634"/>
                  <a:pt x="1107943" y="13987"/>
                </a:cubicBezTo>
                <a:close/>
              </a:path>
            </a:pathLst>
          </a:cu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53" noProof="0"/>
          </a:p>
        </p:txBody>
      </p:sp>
      <p:pic>
        <p:nvPicPr>
          <p:cNvPr id="10" name="Image 9"/>
          <p:cNvPicPr>
            <a:picLocks noChangeAspect="1"/>
          </p:cNvPicPr>
          <p:nvPr userDrawn="1"/>
        </p:nvPicPr>
        <p:blipFill>
          <a:blip r:embed="rId3"/>
          <a:stretch>
            <a:fillRect/>
          </a:stretch>
        </p:blipFill>
        <p:spPr>
          <a:xfrm>
            <a:off x="408411" y="6193596"/>
            <a:ext cx="1084844" cy="536557"/>
          </a:xfrm>
          <a:prstGeom prst="rect">
            <a:avLst/>
          </a:prstGeom>
        </p:spPr>
      </p:pic>
      <p:sp>
        <p:nvSpPr>
          <p:cNvPr id="3" name="Espace réservé du texte 2"/>
          <p:cNvSpPr>
            <a:spLocks noGrp="1"/>
          </p:cNvSpPr>
          <p:nvPr>
            <p:ph type="body" idx="1" hasCustomPrompt="1"/>
          </p:nvPr>
        </p:nvSpPr>
        <p:spPr>
          <a:xfrm>
            <a:off x="2372467" y="2100347"/>
            <a:ext cx="1313675" cy="777935"/>
          </a:xfrm>
        </p:spPr>
        <p:txBody>
          <a:bodyPr anchor="ctr">
            <a:noAutofit/>
          </a:bodyPr>
          <a:lstStyle>
            <a:lvl1pPr marL="0" indent="0">
              <a:buNone/>
              <a:defRPr sz="5000" b="1">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00</a:t>
            </a:r>
          </a:p>
        </p:txBody>
      </p:sp>
      <p:sp>
        <p:nvSpPr>
          <p:cNvPr id="4" name="Espace réservé du contenu 3"/>
          <p:cNvSpPr>
            <a:spLocks noGrp="1"/>
          </p:cNvSpPr>
          <p:nvPr>
            <p:ph sz="half" idx="2"/>
          </p:nvPr>
        </p:nvSpPr>
        <p:spPr>
          <a:xfrm>
            <a:off x="2364432" y="2847109"/>
            <a:ext cx="2679210" cy="938371"/>
          </a:xfrm>
        </p:spPr>
        <p:txBody>
          <a:bodyPr>
            <a:noAutofit/>
          </a:bodyPr>
          <a:lstStyle>
            <a:lvl1pPr>
              <a:lnSpc>
                <a:spcPts val="2100"/>
              </a:lnSpc>
              <a:spcBef>
                <a:spcPts val="0"/>
              </a:spcBef>
              <a:defRPr sz="2000">
                <a:solidFill>
                  <a:schemeClr val="bg1"/>
                </a:solidFill>
              </a:defRPr>
            </a:lvl1pPr>
            <a:lvl2pPr marL="9313" indent="0">
              <a:buNone/>
              <a:defRPr/>
            </a:lvl2pPr>
          </a:lstStyle>
          <a:p>
            <a:pPr lvl="0"/>
            <a:r>
              <a:rPr lang="en-US" noProof="0"/>
              <a:t>Click to edit Master text styles</a:t>
            </a:r>
          </a:p>
        </p:txBody>
      </p:sp>
      <p:sp>
        <p:nvSpPr>
          <p:cNvPr id="8" name="Espace réservé du numéro de diapositive 7"/>
          <p:cNvSpPr>
            <a:spLocks noGrp="1"/>
          </p:cNvSpPr>
          <p:nvPr>
            <p:ph type="sldNum" sz="quarter" idx="11"/>
          </p:nvPr>
        </p:nvSpPr>
        <p:spPr/>
        <p:txBody>
          <a:bodyPr/>
          <a:lstStyle>
            <a:lvl1pPr>
              <a:defRPr>
                <a:solidFill>
                  <a:schemeClr val="bg1"/>
                </a:solidFill>
              </a:defRPr>
            </a:lvl1pPr>
          </a:lstStyle>
          <a:p>
            <a:fld id="{A10B3B4E-B2AA-A74D-ADDB-C37102780F51}" type="slidenum">
              <a:rPr lang="en-US" noProof="0" smtClean="0"/>
              <a:t>‹#›</a:t>
            </a:fld>
            <a:endParaRPr lang="en-US" noProof="0"/>
          </a:p>
        </p:txBody>
      </p:sp>
      <p:sp>
        <p:nvSpPr>
          <p:cNvPr id="11" name="Titre 10"/>
          <p:cNvSpPr>
            <a:spLocks noGrp="1"/>
          </p:cNvSpPr>
          <p:nvPr>
            <p:ph type="title" hasCustomPrompt="1"/>
          </p:nvPr>
        </p:nvSpPr>
        <p:spPr/>
        <p:txBody>
          <a:bodyPr>
            <a:noAutofit/>
          </a:bodyPr>
          <a:lstStyle>
            <a:lvl1pPr>
              <a:defRPr sz="5000">
                <a:solidFill>
                  <a:schemeClr val="bg1"/>
                </a:solidFill>
              </a:defRPr>
            </a:lvl1pPr>
          </a:lstStyle>
          <a:p>
            <a:r>
              <a:rPr lang="en-US" noProof="0"/>
              <a:t>Agenda</a:t>
            </a:r>
          </a:p>
        </p:txBody>
      </p:sp>
      <p:sp>
        <p:nvSpPr>
          <p:cNvPr id="19" name="Espace réservé du texte 2"/>
          <p:cNvSpPr>
            <a:spLocks noGrp="1"/>
          </p:cNvSpPr>
          <p:nvPr>
            <p:ph type="body" idx="12" hasCustomPrompt="1"/>
          </p:nvPr>
        </p:nvSpPr>
        <p:spPr>
          <a:xfrm>
            <a:off x="5191895" y="2100347"/>
            <a:ext cx="1313675" cy="777935"/>
          </a:xfrm>
        </p:spPr>
        <p:txBody>
          <a:bodyPr anchor="ctr">
            <a:noAutofit/>
          </a:bodyPr>
          <a:lstStyle>
            <a:lvl1pPr marL="0" indent="0">
              <a:buNone/>
              <a:defRPr sz="5000" b="1">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00</a:t>
            </a:r>
          </a:p>
        </p:txBody>
      </p:sp>
      <p:sp>
        <p:nvSpPr>
          <p:cNvPr id="22" name="Espace réservé du contenu 3"/>
          <p:cNvSpPr>
            <a:spLocks noGrp="1"/>
          </p:cNvSpPr>
          <p:nvPr>
            <p:ph sz="half" idx="13"/>
          </p:nvPr>
        </p:nvSpPr>
        <p:spPr>
          <a:xfrm>
            <a:off x="5183860" y="2847109"/>
            <a:ext cx="2679210" cy="938371"/>
          </a:xfrm>
        </p:spPr>
        <p:txBody>
          <a:bodyPr>
            <a:noAutofit/>
          </a:bodyPr>
          <a:lstStyle>
            <a:lvl1pPr>
              <a:lnSpc>
                <a:spcPts val="2100"/>
              </a:lnSpc>
              <a:spcBef>
                <a:spcPts val="0"/>
              </a:spcBef>
              <a:defRPr sz="2000">
                <a:solidFill>
                  <a:schemeClr val="bg1"/>
                </a:solidFill>
              </a:defRPr>
            </a:lvl1pPr>
            <a:lvl2pPr marL="9313" indent="0">
              <a:buNone/>
              <a:defRPr/>
            </a:lvl2pPr>
          </a:lstStyle>
          <a:p>
            <a:pPr lvl="0"/>
            <a:r>
              <a:rPr lang="en-US" noProof="0"/>
              <a:t>Click to edit Master text styles</a:t>
            </a:r>
          </a:p>
        </p:txBody>
      </p:sp>
      <p:sp>
        <p:nvSpPr>
          <p:cNvPr id="23" name="Espace réservé du texte 2"/>
          <p:cNvSpPr>
            <a:spLocks noGrp="1"/>
          </p:cNvSpPr>
          <p:nvPr>
            <p:ph type="body" idx="14" hasCustomPrompt="1"/>
          </p:nvPr>
        </p:nvSpPr>
        <p:spPr>
          <a:xfrm>
            <a:off x="8021764" y="2100347"/>
            <a:ext cx="1313675" cy="777935"/>
          </a:xfrm>
        </p:spPr>
        <p:txBody>
          <a:bodyPr anchor="ctr">
            <a:noAutofit/>
          </a:bodyPr>
          <a:lstStyle>
            <a:lvl1pPr marL="0" indent="0">
              <a:buNone/>
              <a:defRPr sz="5000" b="1">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00</a:t>
            </a:r>
          </a:p>
        </p:txBody>
      </p:sp>
      <p:sp>
        <p:nvSpPr>
          <p:cNvPr id="24" name="Espace réservé du contenu 3"/>
          <p:cNvSpPr>
            <a:spLocks noGrp="1"/>
          </p:cNvSpPr>
          <p:nvPr>
            <p:ph sz="half" idx="15"/>
          </p:nvPr>
        </p:nvSpPr>
        <p:spPr>
          <a:xfrm>
            <a:off x="8013729" y="2847109"/>
            <a:ext cx="2679210" cy="938371"/>
          </a:xfrm>
        </p:spPr>
        <p:txBody>
          <a:bodyPr>
            <a:noAutofit/>
          </a:bodyPr>
          <a:lstStyle>
            <a:lvl1pPr>
              <a:lnSpc>
                <a:spcPts val="2100"/>
              </a:lnSpc>
              <a:spcBef>
                <a:spcPts val="0"/>
              </a:spcBef>
              <a:defRPr sz="2000">
                <a:solidFill>
                  <a:schemeClr val="bg1"/>
                </a:solidFill>
              </a:defRPr>
            </a:lvl1pPr>
            <a:lvl2pPr marL="9313" indent="0">
              <a:buNone/>
              <a:defRPr/>
            </a:lvl2pPr>
          </a:lstStyle>
          <a:p>
            <a:pPr lvl="0"/>
            <a:r>
              <a:rPr lang="en-US" noProof="0"/>
              <a:t>Click to edit Master text styles</a:t>
            </a:r>
          </a:p>
        </p:txBody>
      </p:sp>
      <p:sp>
        <p:nvSpPr>
          <p:cNvPr id="25" name="Espace réservé du texte 2"/>
          <p:cNvSpPr>
            <a:spLocks noGrp="1"/>
          </p:cNvSpPr>
          <p:nvPr>
            <p:ph type="body" idx="16" hasCustomPrompt="1"/>
          </p:nvPr>
        </p:nvSpPr>
        <p:spPr>
          <a:xfrm>
            <a:off x="2372467" y="3908366"/>
            <a:ext cx="1313675" cy="777935"/>
          </a:xfrm>
        </p:spPr>
        <p:txBody>
          <a:bodyPr anchor="ctr">
            <a:noAutofit/>
          </a:bodyPr>
          <a:lstStyle>
            <a:lvl1pPr marL="0" indent="0">
              <a:buNone/>
              <a:defRPr sz="5000" b="1">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00</a:t>
            </a:r>
          </a:p>
        </p:txBody>
      </p:sp>
      <p:sp>
        <p:nvSpPr>
          <p:cNvPr id="26" name="Espace réservé du contenu 3"/>
          <p:cNvSpPr>
            <a:spLocks noGrp="1"/>
          </p:cNvSpPr>
          <p:nvPr>
            <p:ph sz="half" idx="17"/>
          </p:nvPr>
        </p:nvSpPr>
        <p:spPr>
          <a:xfrm>
            <a:off x="2364432" y="4655127"/>
            <a:ext cx="2679210" cy="938371"/>
          </a:xfrm>
        </p:spPr>
        <p:txBody>
          <a:bodyPr>
            <a:noAutofit/>
          </a:bodyPr>
          <a:lstStyle>
            <a:lvl1pPr>
              <a:lnSpc>
                <a:spcPts val="2100"/>
              </a:lnSpc>
              <a:spcBef>
                <a:spcPts val="0"/>
              </a:spcBef>
              <a:defRPr sz="2000">
                <a:solidFill>
                  <a:schemeClr val="bg1"/>
                </a:solidFill>
              </a:defRPr>
            </a:lvl1pPr>
            <a:lvl2pPr marL="9313" indent="0">
              <a:buNone/>
              <a:defRPr/>
            </a:lvl2pPr>
          </a:lstStyle>
          <a:p>
            <a:pPr lvl="0"/>
            <a:r>
              <a:rPr lang="en-US" noProof="0"/>
              <a:t>Click to edit Master text styles</a:t>
            </a:r>
          </a:p>
        </p:txBody>
      </p:sp>
      <p:sp>
        <p:nvSpPr>
          <p:cNvPr id="27" name="Espace réservé du texte 2"/>
          <p:cNvSpPr>
            <a:spLocks noGrp="1"/>
          </p:cNvSpPr>
          <p:nvPr>
            <p:ph type="body" idx="18" hasCustomPrompt="1"/>
          </p:nvPr>
        </p:nvSpPr>
        <p:spPr>
          <a:xfrm>
            <a:off x="5191895" y="3908366"/>
            <a:ext cx="1313675" cy="777935"/>
          </a:xfrm>
        </p:spPr>
        <p:txBody>
          <a:bodyPr anchor="ctr">
            <a:noAutofit/>
          </a:bodyPr>
          <a:lstStyle>
            <a:lvl1pPr marL="0" indent="0">
              <a:buNone/>
              <a:defRPr sz="5000" b="1">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00</a:t>
            </a:r>
          </a:p>
        </p:txBody>
      </p:sp>
      <p:sp>
        <p:nvSpPr>
          <p:cNvPr id="28" name="Espace réservé du contenu 3"/>
          <p:cNvSpPr>
            <a:spLocks noGrp="1"/>
          </p:cNvSpPr>
          <p:nvPr>
            <p:ph sz="half" idx="19"/>
          </p:nvPr>
        </p:nvSpPr>
        <p:spPr>
          <a:xfrm>
            <a:off x="5183860" y="4655127"/>
            <a:ext cx="2679210" cy="938371"/>
          </a:xfrm>
        </p:spPr>
        <p:txBody>
          <a:bodyPr>
            <a:noAutofit/>
          </a:bodyPr>
          <a:lstStyle>
            <a:lvl1pPr>
              <a:lnSpc>
                <a:spcPts val="2100"/>
              </a:lnSpc>
              <a:spcBef>
                <a:spcPts val="0"/>
              </a:spcBef>
              <a:defRPr sz="2000">
                <a:solidFill>
                  <a:schemeClr val="bg1"/>
                </a:solidFill>
              </a:defRPr>
            </a:lvl1pPr>
            <a:lvl2pPr marL="9313" indent="0">
              <a:buNone/>
              <a:defRPr/>
            </a:lvl2pPr>
          </a:lstStyle>
          <a:p>
            <a:pPr lvl="0"/>
            <a:r>
              <a:rPr lang="en-US" noProof="0"/>
              <a:t>Click to edit Master text styles</a:t>
            </a:r>
          </a:p>
        </p:txBody>
      </p:sp>
      <p:sp>
        <p:nvSpPr>
          <p:cNvPr id="29" name="Espace réservé du texte 2"/>
          <p:cNvSpPr>
            <a:spLocks noGrp="1"/>
          </p:cNvSpPr>
          <p:nvPr>
            <p:ph type="body" idx="20" hasCustomPrompt="1"/>
          </p:nvPr>
        </p:nvSpPr>
        <p:spPr>
          <a:xfrm>
            <a:off x="8021764" y="3908366"/>
            <a:ext cx="1313675" cy="777935"/>
          </a:xfrm>
        </p:spPr>
        <p:txBody>
          <a:bodyPr anchor="ctr">
            <a:noAutofit/>
          </a:bodyPr>
          <a:lstStyle>
            <a:lvl1pPr marL="0" indent="0">
              <a:buNone/>
              <a:defRPr sz="5000" b="1">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00</a:t>
            </a:r>
          </a:p>
        </p:txBody>
      </p:sp>
      <p:sp>
        <p:nvSpPr>
          <p:cNvPr id="30" name="Espace réservé du contenu 3"/>
          <p:cNvSpPr>
            <a:spLocks noGrp="1"/>
          </p:cNvSpPr>
          <p:nvPr>
            <p:ph sz="half" idx="21"/>
          </p:nvPr>
        </p:nvSpPr>
        <p:spPr>
          <a:xfrm>
            <a:off x="8013729" y="4655127"/>
            <a:ext cx="2679210" cy="938371"/>
          </a:xfrm>
        </p:spPr>
        <p:txBody>
          <a:bodyPr>
            <a:noAutofit/>
          </a:bodyPr>
          <a:lstStyle>
            <a:lvl1pPr>
              <a:lnSpc>
                <a:spcPts val="2100"/>
              </a:lnSpc>
              <a:spcBef>
                <a:spcPts val="0"/>
              </a:spcBef>
              <a:defRPr sz="2000">
                <a:solidFill>
                  <a:schemeClr val="bg1"/>
                </a:solidFill>
              </a:defRPr>
            </a:lvl1pPr>
            <a:lvl2pPr marL="9313" indent="0">
              <a:buNone/>
              <a:defRPr/>
            </a:lvl2pPr>
          </a:lstStyle>
          <a:p>
            <a:pPr lvl="0"/>
            <a:r>
              <a:rPr lang="en-US" noProof="0"/>
              <a:t>Click to edit Master text styles</a:t>
            </a:r>
          </a:p>
        </p:txBody>
      </p:sp>
      <p:sp>
        <p:nvSpPr>
          <p:cNvPr id="2" name="Footer Placeholder 1"/>
          <p:cNvSpPr>
            <a:spLocks noGrp="1"/>
          </p:cNvSpPr>
          <p:nvPr>
            <p:ph type="ftr" sz="quarter" idx="10"/>
          </p:nvPr>
        </p:nvSpPr>
        <p:spPr>
          <a:xfrm>
            <a:off x="5299131" y="6346191"/>
            <a:ext cx="6145945" cy="365125"/>
          </a:xfrm>
        </p:spPr>
        <p:txBody>
          <a:bodyPr/>
          <a:lstStyle>
            <a:lvl1pPr>
              <a:defRPr>
                <a:solidFill>
                  <a:schemeClr val="bg1"/>
                </a:solidFill>
              </a:defRPr>
            </a:lvl1pPr>
          </a:lstStyle>
          <a:p>
            <a:r>
              <a:rPr lang="en-US"/>
              <a:t>– 17</a:t>
            </a:r>
            <a:r>
              <a:rPr lang="en-US" baseline="30000"/>
              <a:t>th</a:t>
            </a:r>
            <a:r>
              <a:rPr lang="en-US"/>
              <a:t> November 2022 </a:t>
            </a:r>
          </a:p>
        </p:txBody>
      </p:sp>
      <p:pic>
        <p:nvPicPr>
          <p:cNvPr id="7" name="Graphic 6"/>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185089" y="6461081"/>
            <a:ext cx="921797" cy="168593"/>
          </a:xfrm>
          <a:prstGeom prst="rect">
            <a:avLst/>
          </a:prstGeom>
        </p:spPr>
      </p:pic>
    </p:spTree>
    <p:extLst>
      <p:ext uri="{BB962C8B-B14F-4D97-AF65-F5344CB8AC3E}">
        <p14:creationId xmlns:p14="http://schemas.microsoft.com/office/powerpoint/2010/main" val="27120934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59"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mmary - long title">
    <p:bg>
      <p:bgPr>
        <a:solidFill>
          <a:schemeClr val="bg1"/>
        </a:solidFill>
        <a:effectLst/>
      </p:bgPr>
    </p:bg>
    <p:spTree>
      <p:nvGrpSpPr>
        <p:cNvPr id="1" name=""/>
        <p:cNvGrpSpPr/>
        <p:nvPr/>
      </p:nvGrpSpPr>
      <p:grpSpPr>
        <a:xfrm>
          <a:off x="0" y="0"/>
          <a:ext cx="0" cy="0"/>
          <a:chOff x="0" y="0"/>
          <a:chExt cx="0" cy="0"/>
        </a:xfrm>
      </p:grpSpPr>
      <p:grpSp>
        <p:nvGrpSpPr>
          <p:cNvPr id="17" name="Groupe 16"/>
          <p:cNvGrpSpPr/>
          <p:nvPr userDrawn="1"/>
        </p:nvGrpSpPr>
        <p:grpSpPr>
          <a:xfrm flipH="1">
            <a:off x="1" y="2171701"/>
            <a:ext cx="12582914" cy="2639291"/>
            <a:chOff x="-425474" y="1768866"/>
            <a:chExt cx="15417837" cy="3249923"/>
          </a:xfrm>
        </p:grpSpPr>
        <p:sp>
          <p:nvSpPr>
            <p:cNvPr id="12" name="Ellipse 11"/>
            <p:cNvSpPr/>
            <p:nvPr userDrawn="1"/>
          </p:nvSpPr>
          <p:spPr>
            <a:xfrm>
              <a:off x="681510" y="1865091"/>
              <a:ext cx="3153699" cy="3153698"/>
            </a:xfrm>
            <a:prstGeom prst="ellipse">
              <a:avLst/>
            </a:pr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3" noProof="0"/>
            </a:p>
          </p:txBody>
        </p:sp>
        <p:sp>
          <p:nvSpPr>
            <p:cNvPr id="18" name="Forme libre 17"/>
            <p:cNvSpPr/>
            <p:nvPr userDrawn="1"/>
          </p:nvSpPr>
          <p:spPr>
            <a:xfrm rot="4500000">
              <a:off x="-797262" y="2140654"/>
              <a:ext cx="3153699" cy="2410123"/>
            </a:xfrm>
            <a:custGeom>
              <a:avLst/>
              <a:gdLst>
                <a:gd name="connsiteX0" fmla="*/ 70892 w 3153700"/>
                <a:gd name="connsiteY0" fmla="*/ 1107942 h 2410123"/>
                <a:gd name="connsiteX1" fmla="*/ 1576850 w 3153700"/>
                <a:gd name="connsiteY1" fmla="*/ 0 h 2410123"/>
                <a:gd name="connsiteX2" fmla="*/ 3153700 w 3153700"/>
                <a:gd name="connsiteY2" fmla="*/ 1576849 h 2410123"/>
                <a:gd name="connsiteX3" fmla="*/ 2963383 w 3153700"/>
                <a:gd name="connsiteY3" fmla="*/ 2328469 h 2410123"/>
                <a:gd name="connsiteX4" fmla="*/ 2913777 w 3153700"/>
                <a:gd name="connsiteY4" fmla="*/ 2410123 h 2410123"/>
                <a:gd name="connsiteX5" fmla="*/ 2689 w 3153700"/>
                <a:gd name="connsiteY5" fmla="*/ 1630099 h 2410123"/>
                <a:gd name="connsiteX6" fmla="*/ 0 w 3153700"/>
                <a:gd name="connsiteY6" fmla="*/ 1576849 h 2410123"/>
                <a:gd name="connsiteX7" fmla="*/ 70892 w 3153700"/>
                <a:gd name="connsiteY7" fmla="*/ 1107942 h 241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3700" h="2410123">
                  <a:moveTo>
                    <a:pt x="70892" y="1107942"/>
                  </a:moveTo>
                  <a:cubicBezTo>
                    <a:pt x="270539" y="466056"/>
                    <a:pt x="869268" y="0"/>
                    <a:pt x="1576850" y="0"/>
                  </a:cubicBezTo>
                  <a:cubicBezTo>
                    <a:pt x="2447720" y="0"/>
                    <a:pt x="3153700" y="705979"/>
                    <a:pt x="3153700" y="1576849"/>
                  </a:cubicBezTo>
                  <a:cubicBezTo>
                    <a:pt x="3153700" y="1848996"/>
                    <a:pt x="3084757" y="2105040"/>
                    <a:pt x="2963383" y="2328469"/>
                  </a:cubicBezTo>
                  <a:lnTo>
                    <a:pt x="2913777" y="2410123"/>
                  </a:lnTo>
                  <a:lnTo>
                    <a:pt x="2689" y="1630099"/>
                  </a:lnTo>
                  <a:lnTo>
                    <a:pt x="0" y="1576849"/>
                  </a:lnTo>
                  <a:cubicBezTo>
                    <a:pt x="0" y="1413561"/>
                    <a:pt x="24820" y="1256070"/>
                    <a:pt x="70892" y="1107942"/>
                  </a:cubicBezTo>
                  <a:close/>
                </a:path>
              </a:pathLst>
            </a:custGeom>
            <a:gradFill flip="none" rotWithShape="1">
              <a:gsLst>
                <a:gs pos="17000">
                  <a:schemeClr val="bg2">
                    <a:alpha val="88000"/>
                  </a:schemeClr>
                </a:gs>
                <a:gs pos="100000">
                  <a:schemeClr val="tx2">
                    <a:lumMod val="75000"/>
                    <a:alpha val="88000"/>
                  </a:schemeClr>
                </a:gs>
                <a:gs pos="75000">
                  <a:schemeClr val="tx2">
                    <a:alpha val="88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53" noProof="0"/>
            </a:p>
          </p:txBody>
        </p:sp>
        <p:sp>
          <p:nvSpPr>
            <p:cNvPr id="16" name="Forme libre 15"/>
            <p:cNvSpPr/>
            <p:nvPr userDrawn="1"/>
          </p:nvSpPr>
          <p:spPr>
            <a:xfrm>
              <a:off x="13830024" y="1921996"/>
              <a:ext cx="1162339" cy="3039888"/>
            </a:xfrm>
            <a:custGeom>
              <a:avLst/>
              <a:gdLst>
                <a:gd name="connsiteX0" fmla="*/ 1162340 w 1162340"/>
                <a:gd name="connsiteY0" fmla="*/ 0 h 3039888"/>
                <a:gd name="connsiteX1" fmla="*/ 1162340 w 1162340"/>
                <a:gd name="connsiteY1" fmla="*/ 3039888 h 3039888"/>
                <a:gd name="connsiteX2" fmla="*/ 1107943 w 1162340"/>
                <a:gd name="connsiteY2" fmla="*/ 3025901 h 3039888"/>
                <a:gd name="connsiteX3" fmla="*/ 0 w 1162340"/>
                <a:gd name="connsiteY3" fmla="*/ 1519944 h 3039888"/>
                <a:gd name="connsiteX4" fmla="*/ 1107943 w 1162340"/>
                <a:gd name="connsiteY4" fmla="*/ 13987 h 3039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340" h="3039888">
                  <a:moveTo>
                    <a:pt x="1162340" y="0"/>
                  </a:moveTo>
                  <a:lnTo>
                    <a:pt x="1162340" y="3039888"/>
                  </a:lnTo>
                  <a:lnTo>
                    <a:pt x="1107943" y="3025901"/>
                  </a:lnTo>
                  <a:cubicBezTo>
                    <a:pt x="466057" y="2826254"/>
                    <a:pt x="0" y="2227526"/>
                    <a:pt x="0" y="1519944"/>
                  </a:cubicBezTo>
                  <a:cubicBezTo>
                    <a:pt x="0" y="812362"/>
                    <a:pt x="466057" y="213634"/>
                    <a:pt x="1107943" y="13987"/>
                  </a:cubicBezTo>
                  <a:close/>
                </a:path>
              </a:pathLst>
            </a:cu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53" noProof="0"/>
            </a:p>
          </p:txBody>
        </p:sp>
      </p:grpSp>
      <p:sp>
        <p:nvSpPr>
          <p:cNvPr id="8" name="Espace réservé du numéro de diapositive 7"/>
          <p:cNvSpPr>
            <a:spLocks noGrp="1"/>
          </p:cNvSpPr>
          <p:nvPr>
            <p:ph type="sldNum" sz="quarter" idx="11"/>
          </p:nvPr>
        </p:nvSpPr>
        <p:spPr/>
        <p:txBody>
          <a:bodyPr/>
          <a:lstStyle>
            <a:lvl1pPr>
              <a:defRPr>
                <a:solidFill>
                  <a:schemeClr val="tx1"/>
                </a:solidFill>
              </a:defRPr>
            </a:lvl1pPr>
          </a:lstStyle>
          <a:p>
            <a:fld id="{A10B3B4E-B2AA-A74D-ADDB-C37102780F51}" type="slidenum">
              <a:rPr lang="en-US" smtClean="0"/>
              <a:t>‹#›</a:t>
            </a:fld>
            <a:endParaRPr lang="en-US"/>
          </a:p>
        </p:txBody>
      </p:sp>
      <p:sp>
        <p:nvSpPr>
          <p:cNvPr id="11" name="Titre 10"/>
          <p:cNvSpPr>
            <a:spLocks noGrp="1"/>
          </p:cNvSpPr>
          <p:nvPr>
            <p:ph type="title" hasCustomPrompt="1"/>
          </p:nvPr>
        </p:nvSpPr>
        <p:spPr/>
        <p:txBody>
          <a:bodyPr>
            <a:noAutofit/>
          </a:bodyPr>
          <a:lstStyle>
            <a:lvl1pPr>
              <a:defRPr sz="5000">
                <a:solidFill>
                  <a:schemeClr val="tx2"/>
                </a:solidFill>
              </a:defRPr>
            </a:lvl1pPr>
          </a:lstStyle>
          <a:p>
            <a:r>
              <a:rPr lang="en-US" noProof="0"/>
              <a:t>Agenda</a:t>
            </a:r>
          </a:p>
        </p:txBody>
      </p:sp>
      <p:pic>
        <p:nvPicPr>
          <p:cNvPr id="31" name="Image 30"/>
          <p:cNvPicPr>
            <a:picLocks noChangeAspect="1"/>
          </p:cNvPicPr>
          <p:nvPr userDrawn="1"/>
        </p:nvPicPr>
        <p:blipFill>
          <a:blip r:embed="rId2"/>
          <a:stretch>
            <a:fillRect/>
          </a:stretch>
        </p:blipFill>
        <p:spPr>
          <a:xfrm>
            <a:off x="408411" y="6189639"/>
            <a:ext cx="1072078" cy="536556"/>
          </a:xfrm>
          <a:prstGeom prst="rect">
            <a:avLst/>
          </a:prstGeom>
        </p:spPr>
      </p:pic>
      <p:sp>
        <p:nvSpPr>
          <p:cNvPr id="33" name="Espace réservé du texte 32"/>
          <p:cNvSpPr>
            <a:spLocks noGrp="1"/>
          </p:cNvSpPr>
          <p:nvPr>
            <p:ph type="body" sz="quarter" idx="12" hasCustomPrompt="1"/>
          </p:nvPr>
        </p:nvSpPr>
        <p:spPr>
          <a:xfrm>
            <a:off x="1305291" y="1589089"/>
            <a:ext cx="7665390" cy="4094739"/>
          </a:xfrm>
        </p:spPr>
        <p:txBody>
          <a:bodyPr anchor="ctr">
            <a:noAutofit/>
          </a:bodyPr>
          <a:lstStyle>
            <a:lvl1pPr marL="319185" indent="-319185">
              <a:spcBef>
                <a:spcPts val="1000"/>
              </a:spcBef>
              <a:buClr>
                <a:schemeClr val="accent1"/>
              </a:buClr>
              <a:buFont typeface="+mj-lt"/>
              <a:buAutoNum type="arabicPeriod"/>
              <a:defRPr sz="2000">
                <a:solidFill>
                  <a:schemeClr val="tx2"/>
                </a:solidFill>
              </a:defRPr>
            </a:lvl1pPr>
            <a:lvl2pPr marL="453802" indent="-134617">
              <a:spcBef>
                <a:spcPts val="0"/>
              </a:spcBef>
              <a:defRPr sz="1200">
                <a:solidFill>
                  <a:schemeClr val="tx2"/>
                </a:solidFill>
              </a:defRPr>
            </a:lvl2pPr>
          </a:lstStyle>
          <a:p>
            <a:pPr lvl="0"/>
            <a:r>
              <a:rPr lang="en-US" noProof="0"/>
              <a:t>Click to edit Master text</a:t>
            </a:r>
          </a:p>
          <a:p>
            <a:pPr lvl="1"/>
            <a:r>
              <a:rPr lang="en-US" noProof="0"/>
              <a:t>Second level</a:t>
            </a:r>
          </a:p>
        </p:txBody>
      </p:sp>
      <p:sp>
        <p:nvSpPr>
          <p:cNvPr id="2" name="Footer Placeholder 1"/>
          <p:cNvSpPr>
            <a:spLocks noGrp="1"/>
          </p:cNvSpPr>
          <p:nvPr>
            <p:ph type="ftr" sz="quarter" idx="10"/>
          </p:nvPr>
        </p:nvSpPr>
        <p:spPr>
          <a:xfrm>
            <a:off x="10106886" y="6346191"/>
            <a:ext cx="1338190" cy="380004"/>
          </a:xfrm>
          <a:prstGeom prst="rect">
            <a:avLst/>
          </a:prstGeom>
        </p:spPr>
        <p:txBody>
          <a:bodyPr/>
          <a:lstStyle/>
          <a:p>
            <a:r>
              <a:rPr lang="en-US"/>
              <a:t>– </a:t>
            </a:r>
            <a:r>
              <a:rPr lang="en-US">
                <a:solidFill>
                  <a:schemeClr val="tx1"/>
                </a:solidFill>
              </a:rPr>
              <a:t>17</a:t>
            </a:r>
            <a:r>
              <a:rPr lang="en-US" baseline="30000">
                <a:solidFill>
                  <a:schemeClr val="tx1"/>
                </a:solidFill>
              </a:rPr>
              <a:t>th</a:t>
            </a:r>
            <a:r>
              <a:rPr lang="en-US">
                <a:solidFill>
                  <a:schemeClr val="tx1"/>
                </a:solidFill>
              </a:rPr>
              <a:t> November 2022 </a:t>
            </a:r>
          </a:p>
        </p:txBody>
      </p:sp>
    </p:spTree>
    <p:extLst>
      <p:ext uri="{BB962C8B-B14F-4D97-AF65-F5344CB8AC3E}">
        <p14:creationId xmlns:p14="http://schemas.microsoft.com/office/powerpoint/2010/main" val="6802692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ve for T.EN">
    <p:spTree>
      <p:nvGrpSpPr>
        <p:cNvPr id="1" name=""/>
        <p:cNvGrpSpPr/>
        <p:nvPr/>
      </p:nvGrpSpPr>
      <p:grpSpPr>
        <a:xfrm>
          <a:off x="0" y="0"/>
          <a:ext cx="0" cy="0"/>
          <a:chOff x="0" y="0"/>
          <a:chExt cx="0" cy="0"/>
        </a:xfrm>
      </p:grpSpPr>
      <p:sp>
        <p:nvSpPr>
          <p:cNvPr id="8" name="Espace réservé pour une image  7"/>
          <p:cNvSpPr>
            <a:spLocks noGrp="1"/>
          </p:cNvSpPr>
          <p:nvPr>
            <p:ph type="pic" sz="quarter" idx="14" hasCustomPrompt="1"/>
          </p:nvPr>
        </p:nvSpPr>
        <p:spPr>
          <a:xfrm>
            <a:off x="6983830" y="1572988"/>
            <a:ext cx="4860085" cy="3821973"/>
          </a:xfrm>
          <a:solidFill>
            <a:schemeClr val="bg1">
              <a:lumMod val="95000"/>
            </a:schemeClr>
          </a:solidFill>
        </p:spPr>
        <p:txBody>
          <a:bodyPr anchor="ctr">
            <a:normAutofit/>
          </a:bodyPr>
          <a:lstStyle>
            <a:lvl1pPr marL="0" marR="0" indent="0" algn="ctr" defTabSz="914377" rtl="0" eaLnBrk="1" fontAlgn="auto" latinLnBrk="0" hangingPunct="1">
              <a:lnSpc>
                <a:spcPct val="100000"/>
              </a:lnSpc>
              <a:spcBef>
                <a:spcPts val="600"/>
              </a:spcBef>
              <a:spcAft>
                <a:spcPts val="0"/>
              </a:spcAft>
              <a:buClrTx/>
              <a:buSzTx/>
              <a:buFont typeface="Arial" panose="020B0604020202020204" pitchFamily="34" charset="0"/>
              <a:buNone/>
              <a:defRPr sz="1400" b="0"/>
            </a:lvl1pPr>
          </a:lstStyle>
          <a:p>
            <a:pPr algn="ctr"/>
            <a:r>
              <a:rPr lang="en-GB" sz="1200">
                <a:solidFill>
                  <a:schemeClr val="tx1">
                    <a:lumMod val="60000"/>
                    <a:lumOff val="40000"/>
                  </a:schemeClr>
                </a:solidFill>
              </a:rPr>
              <a:t>Why not include a relevant photo,</a:t>
            </a:r>
            <a:br>
              <a:rPr lang="en-GB" sz="1200">
                <a:solidFill>
                  <a:schemeClr val="tx1">
                    <a:lumMod val="60000"/>
                    <a:lumOff val="40000"/>
                  </a:schemeClr>
                </a:solidFill>
              </a:rPr>
            </a:br>
            <a:r>
              <a:rPr lang="en-GB" sz="1200">
                <a:solidFill>
                  <a:schemeClr val="tx1">
                    <a:lumMod val="60000"/>
                    <a:lumOff val="40000"/>
                  </a:schemeClr>
                </a:solidFill>
              </a:rPr>
              <a:t> graphic or video? </a:t>
            </a:r>
          </a:p>
          <a:p>
            <a:endParaRPr lang="en-US" noProof="0"/>
          </a:p>
        </p:txBody>
      </p:sp>
      <p:sp>
        <p:nvSpPr>
          <p:cNvPr id="2" name="Titre 1"/>
          <p:cNvSpPr>
            <a:spLocks noGrp="1"/>
          </p:cNvSpPr>
          <p:nvPr>
            <p:ph type="title" hasCustomPrompt="1"/>
          </p:nvPr>
        </p:nvSpPr>
        <p:spPr>
          <a:xfrm>
            <a:off x="3431157" y="453549"/>
            <a:ext cx="8412757" cy="432275"/>
          </a:xfrm>
        </p:spPr>
        <p:txBody>
          <a:bodyPr>
            <a:noAutofit/>
          </a:bodyPr>
          <a:lstStyle>
            <a:lvl1pPr>
              <a:defRPr/>
            </a:lvl1pPr>
          </a:lstStyle>
          <a:p>
            <a:r>
              <a:rPr lang="en-US"/>
              <a:t>- “Your Subject / Topic here”</a:t>
            </a:r>
            <a:endParaRPr lang="en-US" noProof="0"/>
          </a:p>
        </p:txBody>
      </p:sp>
      <p:sp>
        <p:nvSpPr>
          <p:cNvPr id="3" name="Espace réservé du contenu 2"/>
          <p:cNvSpPr>
            <a:spLocks noGrp="1"/>
          </p:cNvSpPr>
          <p:nvPr>
            <p:ph idx="1" hasCustomPrompt="1"/>
          </p:nvPr>
        </p:nvSpPr>
        <p:spPr>
          <a:xfrm>
            <a:off x="428833" y="1561466"/>
            <a:ext cx="5964947" cy="3833495"/>
          </a:xfrm>
        </p:spPr>
        <p:txBody>
          <a:bodyPr>
            <a:noAutofit/>
          </a:bodyPr>
          <a:lstStyle>
            <a:lvl1pPr>
              <a:defRPr/>
            </a:lvl1pPr>
            <a:lvl2pPr>
              <a:defRPr/>
            </a:lvl2pPr>
            <a:lvl3pPr>
              <a:defRPr/>
            </a:lvl3pPr>
          </a:lstStyle>
          <a:p>
            <a:r>
              <a:rPr lang="en-GB" sz="2000"/>
              <a:t>The moment should be delivered by the meeting organizer/leader and be brief (no more than 5 minutes), concise and conversational.</a:t>
            </a:r>
          </a:p>
          <a:p>
            <a:pPr lvl="1"/>
            <a:r>
              <a:rPr lang="en-GB"/>
              <a:t>Topics should:</a:t>
            </a:r>
          </a:p>
          <a:p>
            <a:pPr lvl="2"/>
            <a:r>
              <a:rPr lang="en-GB"/>
              <a:t>Be self-generated based upon genuine work or personal experience and have a key learning points OR;</a:t>
            </a:r>
          </a:p>
          <a:p>
            <a:pPr lvl="2"/>
            <a:r>
              <a:rPr lang="en-GB"/>
              <a:t>Relate to positive beliefs driven behaviors displayed by a team or individual OR;</a:t>
            </a:r>
          </a:p>
          <a:p>
            <a:pPr lvl="2"/>
            <a:r>
              <a:rPr lang="en-GB"/>
              <a:t>Focus on one or several beliefs and used as an opportunity to coach teams on how it applies in our business context, and why it matters</a:t>
            </a:r>
          </a:p>
          <a:p>
            <a:pPr lvl="4"/>
            <a:endParaRPr lang="en-US" noProof="0"/>
          </a:p>
        </p:txBody>
      </p:sp>
      <p:sp>
        <p:nvSpPr>
          <p:cNvPr id="6" name="Espace réservé du numéro de diapositive 5"/>
          <p:cNvSpPr>
            <a:spLocks noGrp="1"/>
          </p:cNvSpPr>
          <p:nvPr>
            <p:ph type="sldNum" sz="quarter" idx="12"/>
          </p:nvPr>
        </p:nvSpPr>
        <p:spPr/>
        <p:txBody>
          <a:bodyPr/>
          <a:lstStyle/>
          <a:p>
            <a:fld id="{A10B3B4E-B2AA-A74D-ADDB-C37102780F51}" type="slidenum">
              <a:rPr lang="en-US" noProof="0" smtClean="0"/>
              <a:t>‹#›</a:t>
            </a:fld>
            <a:endParaRPr lang="en-US" noProof="0"/>
          </a:p>
        </p:txBody>
      </p:sp>
      <p:pic>
        <p:nvPicPr>
          <p:cNvPr id="7" name="Image 6"/>
          <p:cNvPicPr>
            <a:picLocks noChangeAspect="1"/>
          </p:cNvPicPr>
          <p:nvPr userDrawn="1"/>
        </p:nvPicPr>
        <p:blipFill>
          <a:blip r:embed="rId2"/>
          <a:stretch>
            <a:fillRect/>
          </a:stretch>
        </p:blipFill>
        <p:spPr>
          <a:xfrm>
            <a:off x="408411" y="6189639"/>
            <a:ext cx="1072078" cy="536556"/>
          </a:xfrm>
          <a:prstGeom prst="rect">
            <a:avLst/>
          </a:prstGeom>
        </p:spPr>
      </p:pic>
      <p:sp>
        <p:nvSpPr>
          <p:cNvPr id="9" name="Espace réservé du texte 2"/>
          <p:cNvSpPr>
            <a:spLocks noGrp="1"/>
          </p:cNvSpPr>
          <p:nvPr>
            <p:ph type="body" idx="13" hasCustomPrompt="1"/>
          </p:nvPr>
        </p:nvSpPr>
        <p:spPr>
          <a:xfrm>
            <a:off x="428831" y="913923"/>
            <a:ext cx="11415083" cy="411956"/>
          </a:xfrm>
        </p:spPr>
        <p:txBody>
          <a:bodyPr anchor="ctr">
            <a:noAutofit/>
          </a:bodyPr>
          <a:lstStyle>
            <a:lvl1pPr marL="0" indent="0">
              <a:buNone/>
              <a:defRPr sz="23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r>
              <a:rPr lang="en-GB" b="0">
                <a:solidFill>
                  <a:schemeClr val="accent1"/>
                </a:solidFill>
              </a:rPr>
              <a:t>Focus on our 5 foundational beliefs</a:t>
            </a:r>
          </a:p>
        </p:txBody>
      </p:sp>
      <p:sp>
        <p:nvSpPr>
          <p:cNvPr id="10" name="Rectangle 9"/>
          <p:cNvSpPr/>
          <p:nvPr userDrawn="1"/>
        </p:nvSpPr>
        <p:spPr>
          <a:xfrm>
            <a:off x="431928" y="433908"/>
            <a:ext cx="2944623" cy="4696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53"/>
          </a:p>
        </p:txBody>
      </p:sp>
      <p:sp>
        <p:nvSpPr>
          <p:cNvPr id="11" name="TextBox 10"/>
          <p:cNvSpPr txBox="1"/>
          <p:nvPr userDrawn="1"/>
        </p:nvSpPr>
        <p:spPr>
          <a:xfrm>
            <a:off x="459232" y="349848"/>
            <a:ext cx="2944623" cy="625877"/>
          </a:xfrm>
          <a:prstGeom prst="rect">
            <a:avLst/>
          </a:prstGeom>
          <a:noFill/>
        </p:spPr>
        <p:txBody>
          <a:bodyPr wrap="square" rtlCol="0">
            <a:spAutoFit/>
          </a:bodyPr>
          <a:lstStyle/>
          <a:p>
            <a:r>
              <a:rPr lang="en-US" sz="3467" b="1">
                <a:solidFill>
                  <a:schemeClr val="bg1"/>
                </a:solidFill>
                <a:latin typeface="Arial" panose="020B0604020202020204" pitchFamily="34" charset="0"/>
                <a:ea typeface="+mj-ea"/>
                <a:cs typeface="Arial" panose="020B0604020202020204" pitchFamily="34" charset="0"/>
              </a:rPr>
              <a:t>Five for T.EN</a:t>
            </a:r>
            <a:endParaRPr lang="fr-FR" sz="753">
              <a:solidFill>
                <a:schemeClr val="bg1"/>
              </a:solidFill>
            </a:endParaRPr>
          </a:p>
        </p:txBody>
      </p:sp>
      <p:cxnSp>
        <p:nvCxnSpPr>
          <p:cNvPr id="21" name="Straight Connector 20"/>
          <p:cNvCxnSpPr/>
          <p:nvPr userDrawn="1"/>
        </p:nvCxnSpPr>
        <p:spPr>
          <a:xfrm>
            <a:off x="6698318" y="1572986"/>
            <a:ext cx="0" cy="3821975"/>
          </a:xfrm>
          <a:prstGeom prst="line">
            <a:avLst/>
          </a:prstGeom>
          <a:ln w="15875" cap="rnd">
            <a:gradFill>
              <a:gsLst>
                <a:gs pos="0">
                  <a:schemeClr val="bg2"/>
                </a:gs>
                <a:gs pos="38000">
                  <a:schemeClr val="tx2"/>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sp>
        <p:nvSpPr>
          <p:cNvPr id="4" name="Footer Placeholder 1"/>
          <p:cNvSpPr>
            <a:spLocks noGrp="1"/>
          </p:cNvSpPr>
          <p:nvPr>
            <p:ph type="ftr" sz="quarter" idx="10"/>
          </p:nvPr>
        </p:nvSpPr>
        <p:spPr>
          <a:xfrm>
            <a:off x="5299131" y="6346191"/>
            <a:ext cx="6145945" cy="365125"/>
          </a:xfrm>
        </p:spPr>
        <p:txBody>
          <a:bodyPr/>
          <a:lstStyle/>
          <a:p>
            <a:r>
              <a:rPr lang="en-US"/>
              <a:t>– 17</a:t>
            </a:r>
            <a:r>
              <a:rPr lang="en-US" baseline="30000"/>
              <a:t>th</a:t>
            </a:r>
            <a:r>
              <a:rPr lang="en-US"/>
              <a:t> November 2022 </a:t>
            </a:r>
          </a:p>
        </p:txBody>
      </p:sp>
      <p:pic>
        <p:nvPicPr>
          <p:cNvPr id="15" name="Graphic 14"/>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85089" y="6461081"/>
            <a:ext cx="921797" cy="168593"/>
          </a:xfrm>
          <a:prstGeom prst="rect">
            <a:avLst/>
          </a:prstGeom>
        </p:spPr>
      </p:pic>
    </p:spTree>
    <p:extLst>
      <p:ext uri="{BB962C8B-B14F-4D97-AF65-F5344CB8AC3E}">
        <p14:creationId xmlns:p14="http://schemas.microsoft.com/office/powerpoint/2010/main" val="24461116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p:bg>
      <p:bgRef idx="1001">
        <a:schemeClr val="bg1"/>
      </p:bgRef>
    </p:bg>
    <p:spTree>
      <p:nvGrpSpPr>
        <p:cNvPr id="1" name=""/>
        <p:cNvGrpSpPr/>
        <p:nvPr/>
      </p:nvGrpSpPr>
      <p:grpSpPr>
        <a:xfrm>
          <a:off x="0" y="0"/>
          <a:ext cx="0" cy="0"/>
          <a:chOff x="0" y="0"/>
          <a:chExt cx="0" cy="0"/>
        </a:xfrm>
      </p:grpSpPr>
      <p:sp>
        <p:nvSpPr>
          <p:cNvPr id="12" name="Ellipse 11"/>
          <p:cNvSpPr/>
          <p:nvPr userDrawn="1"/>
        </p:nvSpPr>
        <p:spPr>
          <a:xfrm>
            <a:off x="710600" y="1865091"/>
            <a:ext cx="3169303" cy="3153699"/>
          </a:xfrm>
          <a:prstGeom prst="ellipse">
            <a:avLst/>
          </a:pr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3" noProof="0"/>
          </a:p>
        </p:txBody>
      </p:sp>
      <p:sp>
        <p:nvSpPr>
          <p:cNvPr id="18" name="Forme libre 17"/>
          <p:cNvSpPr/>
          <p:nvPr userDrawn="1"/>
        </p:nvSpPr>
        <p:spPr>
          <a:xfrm rot="4500000">
            <a:off x="-754825" y="2134692"/>
            <a:ext cx="3153700" cy="2422048"/>
          </a:xfrm>
          <a:custGeom>
            <a:avLst/>
            <a:gdLst>
              <a:gd name="connsiteX0" fmla="*/ 70892 w 3153700"/>
              <a:gd name="connsiteY0" fmla="*/ 1107942 h 2410123"/>
              <a:gd name="connsiteX1" fmla="*/ 1576850 w 3153700"/>
              <a:gd name="connsiteY1" fmla="*/ 0 h 2410123"/>
              <a:gd name="connsiteX2" fmla="*/ 3153700 w 3153700"/>
              <a:gd name="connsiteY2" fmla="*/ 1576849 h 2410123"/>
              <a:gd name="connsiteX3" fmla="*/ 2963383 w 3153700"/>
              <a:gd name="connsiteY3" fmla="*/ 2328469 h 2410123"/>
              <a:gd name="connsiteX4" fmla="*/ 2913777 w 3153700"/>
              <a:gd name="connsiteY4" fmla="*/ 2410123 h 2410123"/>
              <a:gd name="connsiteX5" fmla="*/ 2689 w 3153700"/>
              <a:gd name="connsiteY5" fmla="*/ 1630099 h 2410123"/>
              <a:gd name="connsiteX6" fmla="*/ 0 w 3153700"/>
              <a:gd name="connsiteY6" fmla="*/ 1576849 h 2410123"/>
              <a:gd name="connsiteX7" fmla="*/ 70892 w 3153700"/>
              <a:gd name="connsiteY7" fmla="*/ 1107942 h 241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3700" h="2410123">
                <a:moveTo>
                  <a:pt x="70892" y="1107942"/>
                </a:moveTo>
                <a:cubicBezTo>
                  <a:pt x="270539" y="466056"/>
                  <a:pt x="869268" y="0"/>
                  <a:pt x="1576850" y="0"/>
                </a:cubicBezTo>
                <a:cubicBezTo>
                  <a:pt x="2447720" y="0"/>
                  <a:pt x="3153700" y="705979"/>
                  <a:pt x="3153700" y="1576849"/>
                </a:cubicBezTo>
                <a:cubicBezTo>
                  <a:pt x="3153700" y="1848996"/>
                  <a:pt x="3084757" y="2105040"/>
                  <a:pt x="2963383" y="2328469"/>
                </a:cubicBezTo>
                <a:lnTo>
                  <a:pt x="2913777" y="2410123"/>
                </a:lnTo>
                <a:lnTo>
                  <a:pt x="2689" y="1630099"/>
                </a:lnTo>
                <a:lnTo>
                  <a:pt x="0" y="1576849"/>
                </a:lnTo>
                <a:cubicBezTo>
                  <a:pt x="0" y="1413561"/>
                  <a:pt x="24820" y="1256070"/>
                  <a:pt x="70892" y="1107942"/>
                </a:cubicBezTo>
                <a:close/>
              </a:path>
            </a:pathLst>
          </a:custGeom>
          <a:gradFill flip="none" rotWithShape="1">
            <a:gsLst>
              <a:gs pos="17000">
                <a:schemeClr val="bg2">
                  <a:alpha val="88000"/>
                </a:schemeClr>
              </a:gs>
              <a:gs pos="100000">
                <a:schemeClr val="tx2">
                  <a:lumMod val="75000"/>
                  <a:alpha val="88000"/>
                </a:schemeClr>
              </a:gs>
              <a:gs pos="75000">
                <a:schemeClr val="tx2">
                  <a:alpha val="88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53" noProof="0"/>
          </a:p>
        </p:txBody>
      </p:sp>
      <p:sp>
        <p:nvSpPr>
          <p:cNvPr id="2" name="Titre 1"/>
          <p:cNvSpPr>
            <a:spLocks noGrp="1"/>
          </p:cNvSpPr>
          <p:nvPr>
            <p:ph type="title"/>
          </p:nvPr>
        </p:nvSpPr>
        <p:spPr>
          <a:xfrm>
            <a:off x="4172642" y="2742748"/>
            <a:ext cx="6782979" cy="1325563"/>
          </a:xfrm>
        </p:spPr>
        <p:txBody>
          <a:bodyPr anchor="ctr">
            <a:noAutofit/>
          </a:bodyPr>
          <a:lstStyle>
            <a:lvl1pPr>
              <a:lnSpc>
                <a:spcPts val="4500"/>
              </a:lnSpc>
              <a:defRPr sz="4400">
                <a:solidFill>
                  <a:schemeClr val="tx2"/>
                </a:solidFill>
              </a:defRPr>
            </a:lvl1pPr>
          </a:lstStyle>
          <a:p>
            <a:r>
              <a:rPr lang="en-US" noProof="0"/>
              <a:t>Click to edit Master title style</a:t>
            </a:r>
          </a:p>
        </p:txBody>
      </p:sp>
      <p:sp>
        <p:nvSpPr>
          <p:cNvPr id="3" name="Espace réservé du texte 2"/>
          <p:cNvSpPr>
            <a:spLocks noGrp="1"/>
          </p:cNvSpPr>
          <p:nvPr>
            <p:ph type="body" idx="1" hasCustomPrompt="1"/>
          </p:nvPr>
        </p:nvSpPr>
        <p:spPr>
          <a:xfrm>
            <a:off x="2167033" y="2742747"/>
            <a:ext cx="1814342" cy="1325563"/>
          </a:xfrm>
        </p:spPr>
        <p:txBody>
          <a:bodyPr anchor="ctr">
            <a:noAutofit/>
          </a:bodyPr>
          <a:lstStyle>
            <a:lvl1pPr marL="0" indent="0">
              <a:buNone/>
              <a:defRPr sz="10500" b="1">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00</a:t>
            </a:r>
          </a:p>
        </p:txBody>
      </p:sp>
      <p:sp>
        <p:nvSpPr>
          <p:cNvPr id="4" name="Espace réservé du contenu 3"/>
          <p:cNvSpPr>
            <a:spLocks noGrp="1"/>
          </p:cNvSpPr>
          <p:nvPr>
            <p:ph sz="half" idx="2" hasCustomPrompt="1"/>
          </p:nvPr>
        </p:nvSpPr>
        <p:spPr>
          <a:xfrm>
            <a:off x="4181831" y="4125414"/>
            <a:ext cx="6782979" cy="1528445"/>
          </a:xfrm>
        </p:spPr>
        <p:txBody>
          <a:bodyPr>
            <a:noAutofit/>
          </a:bodyPr>
          <a:lstStyle>
            <a:lvl1pPr>
              <a:spcBef>
                <a:spcPts val="0"/>
              </a:spcBef>
              <a:defRPr sz="2000">
                <a:solidFill>
                  <a:schemeClr val="tx2"/>
                </a:solidFill>
              </a:defRPr>
            </a:lvl1pPr>
            <a:lvl2pPr marL="9313" indent="0">
              <a:buNone/>
              <a:defRPr/>
            </a:lvl2pPr>
          </a:lstStyle>
          <a:p>
            <a:pPr lvl="0"/>
            <a:r>
              <a:rPr lang="en-US" noProof="0"/>
              <a:t>Edit Master subtitles styles</a:t>
            </a:r>
          </a:p>
        </p:txBody>
      </p:sp>
      <p:sp>
        <p:nvSpPr>
          <p:cNvPr id="16" name="Forme libre 15"/>
          <p:cNvSpPr/>
          <p:nvPr userDrawn="1"/>
        </p:nvSpPr>
        <p:spPr>
          <a:xfrm>
            <a:off x="11084235" y="1921996"/>
            <a:ext cx="1168091" cy="3039888"/>
          </a:xfrm>
          <a:custGeom>
            <a:avLst/>
            <a:gdLst>
              <a:gd name="connsiteX0" fmla="*/ 1162340 w 1162340"/>
              <a:gd name="connsiteY0" fmla="*/ 0 h 3039888"/>
              <a:gd name="connsiteX1" fmla="*/ 1162340 w 1162340"/>
              <a:gd name="connsiteY1" fmla="*/ 3039888 h 3039888"/>
              <a:gd name="connsiteX2" fmla="*/ 1107943 w 1162340"/>
              <a:gd name="connsiteY2" fmla="*/ 3025901 h 3039888"/>
              <a:gd name="connsiteX3" fmla="*/ 0 w 1162340"/>
              <a:gd name="connsiteY3" fmla="*/ 1519944 h 3039888"/>
              <a:gd name="connsiteX4" fmla="*/ 1107943 w 1162340"/>
              <a:gd name="connsiteY4" fmla="*/ 13987 h 3039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340" h="3039888">
                <a:moveTo>
                  <a:pt x="1162340" y="0"/>
                </a:moveTo>
                <a:lnTo>
                  <a:pt x="1162340" y="3039888"/>
                </a:lnTo>
                <a:lnTo>
                  <a:pt x="1107943" y="3025901"/>
                </a:lnTo>
                <a:cubicBezTo>
                  <a:pt x="466057" y="2826254"/>
                  <a:pt x="0" y="2227526"/>
                  <a:pt x="0" y="1519944"/>
                </a:cubicBezTo>
                <a:cubicBezTo>
                  <a:pt x="0" y="812362"/>
                  <a:pt x="466057" y="213634"/>
                  <a:pt x="1107943" y="13987"/>
                </a:cubicBezTo>
                <a:close/>
              </a:path>
            </a:pathLst>
          </a:cu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53" noProof="0"/>
          </a:p>
        </p:txBody>
      </p:sp>
      <p:sp>
        <p:nvSpPr>
          <p:cNvPr id="8" name="Espace réservé du numéro de diapositive 7"/>
          <p:cNvSpPr>
            <a:spLocks noGrp="1"/>
          </p:cNvSpPr>
          <p:nvPr>
            <p:ph type="sldNum" sz="quarter" idx="11"/>
          </p:nvPr>
        </p:nvSpPr>
        <p:spPr/>
        <p:txBody>
          <a:bodyPr/>
          <a:lstStyle>
            <a:lvl1pPr>
              <a:defRPr>
                <a:solidFill>
                  <a:schemeClr val="tx2"/>
                </a:solidFill>
              </a:defRPr>
            </a:lvl1pPr>
          </a:lstStyle>
          <a:p>
            <a:fld id="{A10B3B4E-B2AA-A74D-ADDB-C37102780F51}" type="slidenum">
              <a:rPr lang="en-US" smtClean="0"/>
              <a:t>‹#›</a:t>
            </a:fld>
            <a:endParaRPr lang="en-US"/>
          </a:p>
        </p:txBody>
      </p:sp>
      <p:pic>
        <p:nvPicPr>
          <p:cNvPr id="11" name="Image 30"/>
          <p:cNvPicPr>
            <a:picLocks noChangeAspect="1"/>
          </p:cNvPicPr>
          <p:nvPr userDrawn="1"/>
        </p:nvPicPr>
        <p:blipFill>
          <a:blip r:embed="rId2"/>
          <a:stretch>
            <a:fillRect/>
          </a:stretch>
        </p:blipFill>
        <p:spPr>
          <a:xfrm>
            <a:off x="408411" y="6189639"/>
            <a:ext cx="1072078" cy="536556"/>
          </a:xfrm>
          <a:prstGeom prst="rect">
            <a:avLst/>
          </a:prstGeom>
        </p:spPr>
      </p:pic>
      <p:sp>
        <p:nvSpPr>
          <p:cNvPr id="5" name="Footer Placeholder 1"/>
          <p:cNvSpPr>
            <a:spLocks noGrp="1"/>
          </p:cNvSpPr>
          <p:nvPr>
            <p:ph type="ftr" sz="quarter" idx="10"/>
          </p:nvPr>
        </p:nvSpPr>
        <p:spPr>
          <a:xfrm>
            <a:off x="5299131" y="6346191"/>
            <a:ext cx="6145945" cy="365125"/>
          </a:xfrm>
        </p:spPr>
        <p:txBody>
          <a:bodyPr/>
          <a:lstStyle/>
          <a:p>
            <a:r>
              <a:rPr lang="en-US"/>
              <a:t>– 17</a:t>
            </a:r>
            <a:r>
              <a:rPr lang="en-US" baseline="30000"/>
              <a:t>th</a:t>
            </a:r>
            <a:r>
              <a:rPr lang="en-US"/>
              <a:t> November 2022 </a:t>
            </a:r>
          </a:p>
        </p:txBody>
      </p:sp>
      <p:pic>
        <p:nvPicPr>
          <p:cNvPr id="9" name="Graphic 8"/>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85089" y="6461081"/>
            <a:ext cx="921797" cy="168593"/>
          </a:xfrm>
          <a:prstGeom prst="rect">
            <a:avLst/>
          </a:prstGeom>
        </p:spPr>
      </p:pic>
    </p:spTree>
    <p:extLst>
      <p:ext uri="{BB962C8B-B14F-4D97-AF65-F5344CB8AC3E}">
        <p14:creationId xmlns:p14="http://schemas.microsoft.com/office/powerpoint/2010/main" val="2520659155"/>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hapter">
    <p:bg>
      <p:bgPr>
        <a:gradFill flip="none" rotWithShape="1">
          <a:gsLst>
            <a:gs pos="100000">
              <a:schemeClr val="bg2"/>
            </a:gs>
            <a:gs pos="56000">
              <a:schemeClr val="tx2"/>
            </a:gs>
          </a:gsLst>
          <a:lin ang="27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alphaModFix amt="44000"/>
          </a:blip>
          <a:srcRect t="2250" r="1517" b="-126"/>
          <a:stretch>
            <a:fillRect/>
          </a:stretch>
        </p:blipFill>
        <p:spPr>
          <a:xfrm rot="10800000">
            <a:off x="0" y="3015"/>
            <a:ext cx="12252325" cy="6858000"/>
          </a:xfrm>
          <a:prstGeom prst="rect">
            <a:avLst/>
          </a:prstGeom>
          <a:ln>
            <a:noFill/>
          </a:ln>
        </p:spPr>
      </p:pic>
      <p:sp>
        <p:nvSpPr>
          <p:cNvPr id="11" name="Rectangle 10"/>
          <p:cNvSpPr/>
          <p:nvPr userDrawn="1"/>
        </p:nvSpPr>
        <p:spPr>
          <a:xfrm>
            <a:off x="0" y="0"/>
            <a:ext cx="12252325" cy="6861016"/>
          </a:xfrm>
          <a:prstGeom prst="rect">
            <a:avLst/>
          </a:prstGeom>
          <a:gradFill>
            <a:gsLst>
              <a:gs pos="45000">
                <a:schemeClr val="tx2">
                  <a:alpha val="0"/>
                </a:schemeClr>
              </a:gs>
              <a:gs pos="84000">
                <a:schemeClr val="tx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3"/>
          </a:p>
        </p:txBody>
      </p:sp>
      <p:sp>
        <p:nvSpPr>
          <p:cNvPr id="12" name="Ellipse 11"/>
          <p:cNvSpPr/>
          <p:nvPr userDrawn="1"/>
        </p:nvSpPr>
        <p:spPr>
          <a:xfrm>
            <a:off x="710600" y="1865091"/>
            <a:ext cx="3169303" cy="3153699"/>
          </a:xfrm>
          <a:prstGeom prst="ellipse">
            <a:avLst/>
          </a:pr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3" noProof="0"/>
          </a:p>
        </p:txBody>
      </p:sp>
      <p:sp>
        <p:nvSpPr>
          <p:cNvPr id="18" name="Forme libre 17"/>
          <p:cNvSpPr/>
          <p:nvPr userDrawn="1"/>
        </p:nvSpPr>
        <p:spPr>
          <a:xfrm rot="4500000">
            <a:off x="-754825" y="2134692"/>
            <a:ext cx="3153700" cy="2422048"/>
          </a:xfrm>
          <a:custGeom>
            <a:avLst/>
            <a:gdLst>
              <a:gd name="connsiteX0" fmla="*/ 70892 w 3153700"/>
              <a:gd name="connsiteY0" fmla="*/ 1107942 h 2410123"/>
              <a:gd name="connsiteX1" fmla="*/ 1576850 w 3153700"/>
              <a:gd name="connsiteY1" fmla="*/ 0 h 2410123"/>
              <a:gd name="connsiteX2" fmla="*/ 3153700 w 3153700"/>
              <a:gd name="connsiteY2" fmla="*/ 1576849 h 2410123"/>
              <a:gd name="connsiteX3" fmla="*/ 2963383 w 3153700"/>
              <a:gd name="connsiteY3" fmla="*/ 2328469 h 2410123"/>
              <a:gd name="connsiteX4" fmla="*/ 2913777 w 3153700"/>
              <a:gd name="connsiteY4" fmla="*/ 2410123 h 2410123"/>
              <a:gd name="connsiteX5" fmla="*/ 2689 w 3153700"/>
              <a:gd name="connsiteY5" fmla="*/ 1630099 h 2410123"/>
              <a:gd name="connsiteX6" fmla="*/ 0 w 3153700"/>
              <a:gd name="connsiteY6" fmla="*/ 1576849 h 2410123"/>
              <a:gd name="connsiteX7" fmla="*/ 70892 w 3153700"/>
              <a:gd name="connsiteY7" fmla="*/ 1107942 h 241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3700" h="2410123">
                <a:moveTo>
                  <a:pt x="70892" y="1107942"/>
                </a:moveTo>
                <a:cubicBezTo>
                  <a:pt x="270539" y="466056"/>
                  <a:pt x="869268" y="0"/>
                  <a:pt x="1576850" y="0"/>
                </a:cubicBezTo>
                <a:cubicBezTo>
                  <a:pt x="2447720" y="0"/>
                  <a:pt x="3153700" y="705979"/>
                  <a:pt x="3153700" y="1576849"/>
                </a:cubicBezTo>
                <a:cubicBezTo>
                  <a:pt x="3153700" y="1848996"/>
                  <a:pt x="3084757" y="2105040"/>
                  <a:pt x="2963383" y="2328469"/>
                </a:cubicBezTo>
                <a:lnTo>
                  <a:pt x="2913777" y="2410123"/>
                </a:lnTo>
                <a:lnTo>
                  <a:pt x="2689" y="1630099"/>
                </a:lnTo>
                <a:lnTo>
                  <a:pt x="0" y="1576849"/>
                </a:lnTo>
                <a:cubicBezTo>
                  <a:pt x="0" y="1413561"/>
                  <a:pt x="24820" y="1256070"/>
                  <a:pt x="70892" y="1107942"/>
                </a:cubicBezTo>
                <a:close/>
              </a:path>
            </a:pathLst>
          </a:custGeom>
          <a:gradFill flip="none" rotWithShape="1">
            <a:gsLst>
              <a:gs pos="17000">
                <a:schemeClr val="bg2">
                  <a:alpha val="88000"/>
                </a:schemeClr>
              </a:gs>
              <a:gs pos="100000">
                <a:schemeClr val="tx2">
                  <a:lumMod val="75000"/>
                  <a:alpha val="88000"/>
                </a:schemeClr>
              </a:gs>
              <a:gs pos="75000">
                <a:schemeClr val="tx2">
                  <a:alpha val="88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53" noProof="0"/>
          </a:p>
        </p:txBody>
      </p:sp>
      <p:sp>
        <p:nvSpPr>
          <p:cNvPr id="2" name="Titre 1"/>
          <p:cNvSpPr>
            <a:spLocks noGrp="1"/>
          </p:cNvSpPr>
          <p:nvPr>
            <p:ph type="title"/>
          </p:nvPr>
        </p:nvSpPr>
        <p:spPr>
          <a:xfrm>
            <a:off x="4172642" y="2742748"/>
            <a:ext cx="6782979" cy="1325563"/>
          </a:xfrm>
        </p:spPr>
        <p:txBody>
          <a:bodyPr anchor="ctr">
            <a:noAutofit/>
          </a:bodyPr>
          <a:lstStyle>
            <a:lvl1pPr>
              <a:lnSpc>
                <a:spcPts val="4500"/>
              </a:lnSpc>
              <a:defRPr sz="4400">
                <a:solidFill>
                  <a:schemeClr val="bg1"/>
                </a:solidFill>
              </a:defRPr>
            </a:lvl1pPr>
          </a:lstStyle>
          <a:p>
            <a:r>
              <a:rPr lang="en-US" noProof="0"/>
              <a:t>Click to edit Master title style</a:t>
            </a:r>
          </a:p>
        </p:txBody>
      </p:sp>
      <p:sp>
        <p:nvSpPr>
          <p:cNvPr id="3" name="Espace réservé du texte 2"/>
          <p:cNvSpPr>
            <a:spLocks noGrp="1"/>
          </p:cNvSpPr>
          <p:nvPr>
            <p:ph type="body" idx="1" hasCustomPrompt="1"/>
          </p:nvPr>
        </p:nvSpPr>
        <p:spPr>
          <a:xfrm>
            <a:off x="2167033" y="2742747"/>
            <a:ext cx="1814342" cy="1325563"/>
          </a:xfrm>
        </p:spPr>
        <p:txBody>
          <a:bodyPr anchor="ctr">
            <a:noAutofit/>
          </a:bodyPr>
          <a:lstStyle>
            <a:lvl1pPr marL="0" indent="0">
              <a:buNone/>
              <a:defRPr sz="10500" b="1">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00</a:t>
            </a:r>
          </a:p>
        </p:txBody>
      </p:sp>
      <p:sp>
        <p:nvSpPr>
          <p:cNvPr id="4" name="Espace réservé du contenu 3"/>
          <p:cNvSpPr>
            <a:spLocks noGrp="1"/>
          </p:cNvSpPr>
          <p:nvPr>
            <p:ph sz="half" idx="2" hasCustomPrompt="1"/>
          </p:nvPr>
        </p:nvSpPr>
        <p:spPr>
          <a:xfrm>
            <a:off x="4181831" y="4125414"/>
            <a:ext cx="6782979" cy="1528445"/>
          </a:xfrm>
        </p:spPr>
        <p:txBody>
          <a:bodyPr>
            <a:noAutofit/>
          </a:bodyPr>
          <a:lstStyle>
            <a:lvl1pPr>
              <a:spcBef>
                <a:spcPts val="0"/>
              </a:spcBef>
              <a:defRPr sz="2000">
                <a:solidFill>
                  <a:schemeClr val="bg1"/>
                </a:solidFill>
              </a:defRPr>
            </a:lvl1pPr>
            <a:lvl2pPr marL="9313" indent="0">
              <a:buNone/>
              <a:defRPr/>
            </a:lvl2pPr>
          </a:lstStyle>
          <a:p>
            <a:pPr lvl="0"/>
            <a:r>
              <a:rPr lang="en-US" noProof="0"/>
              <a:t>Edit Master subtitles styles</a:t>
            </a:r>
          </a:p>
        </p:txBody>
      </p:sp>
      <p:sp>
        <p:nvSpPr>
          <p:cNvPr id="16" name="Forme libre 15"/>
          <p:cNvSpPr/>
          <p:nvPr userDrawn="1"/>
        </p:nvSpPr>
        <p:spPr>
          <a:xfrm>
            <a:off x="11084235" y="1921996"/>
            <a:ext cx="1168091" cy="3039888"/>
          </a:xfrm>
          <a:custGeom>
            <a:avLst/>
            <a:gdLst>
              <a:gd name="connsiteX0" fmla="*/ 1162340 w 1162340"/>
              <a:gd name="connsiteY0" fmla="*/ 0 h 3039888"/>
              <a:gd name="connsiteX1" fmla="*/ 1162340 w 1162340"/>
              <a:gd name="connsiteY1" fmla="*/ 3039888 h 3039888"/>
              <a:gd name="connsiteX2" fmla="*/ 1107943 w 1162340"/>
              <a:gd name="connsiteY2" fmla="*/ 3025901 h 3039888"/>
              <a:gd name="connsiteX3" fmla="*/ 0 w 1162340"/>
              <a:gd name="connsiteY3" fmla="*/ 1519944 h 3039888"/>
              <a:gd name="connsiteX4" fmla="*/ 1107943 w 1162340"/>
              <a:gd name="connsiteY4" fmla="*/ 13987 h 3039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340" h="3039888">
                <a:moveTo>
                  <a:pt x="1162340" y="0"/>
                </a:moveTo>
                <a:lnTo>
                  <a:pt x="1162340" y="3039888"/>
                </a:lnTo>
                <a:lnTo>
                  <a:pt x="1107943" y="3025901"/>
                </a:lnTo>
                <a:cubicBezTo>
                  <a:pt x="466057" y="2826254"/>
                  <a:pt x="0" y="2227526"/>
                  <a:pt x="0" y="1519944"/>
                </a:cubicBezTo>
                <a:cubicBezTo>
                  <a:pt x="0" y="812362"/>
                  <a:pt x="466057" y="213634"/>
                  <a:pt x="1107943" y="13987"/>
                </a:cubicBezTo>
                <a:close/>
              </a:path>
            </a:pathLst>
          </a:cu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53" noProof="0"/>
          </a:p>
        </p:txBody>
      </p:sp>
      <p:sp>
        <p:nvSpPr>
          <p:cNvPr id="8" name="Espace réservé du numéro de diapositive 7"/>
          <p:cNvSpPr>
            <a:spLocks noGrp="1"/>
          </p:cNvSpPr>
          <p:nvPr>
            <p:ph type="sldNum" sz="quarter" idx="11"/>
          </p:nvPr>
        </p:nvSpPr>
        <p:spPr/>
        <p:txBody>
          <a:bodyPr/>
          <a:lstStyle>
            <a:lvl1pPr>
              <a:defRPr>
                <a:solidFill>
                  <a:schemeClr val="bg1"/>
                </a:solidFill>
              </a:defRPr>
            </a:lvl1pPr>
          </a:lstStyle>
          <a:p>
            <a:fld id="{A10B3B4E-B2AA-A74D-ADDB-C37102780F51}" type="slidenum">
              <a:rPr lang="en-US" smtClean="0"/>
              <a:t>‹#›</a:t>
            </a:fld>
            <a:endParaRPr lang="en-US"/>
          </a:p>
        </p:txBody>
      </p:sp>
      <p:pic>
        <p:nvPicPr>
          <p:cNvPr id="13" name="Image 9"/>
          <p:cNvPicPr>
            <a:picLocks noChangeAspect="1"/>
          </p:cNvPicPr>
          <p:nvPr userDrawn="1"/>
        </p:nvPicPr>
        <p:blipFill>
          <a:blip r:embed="rId3"/>
          <a:stretch>
            <a:fillRect/>
          </a:stretch>
        </p:blipFill>
        <p:spPr>
          <a:xfrm>
            <a:off x="408411" y="6193596"/>
            <a:ext cx="1084844" cy="536557"/>
          </a:xfrm>
          <a:prstGeom prst="rect">
            <a:avLst/>
          </a:prstGeom>
        </p:spPr>
      </p:pic>
      <p:sp>
        <p:nvSpPr>
          <p:cNvPr id="5" name="Footer Placeholder 1"/>
          <p:cNvSpPr>
            <a:spLocks noGrp="1"/>
          </p:cNvSpPr>
          <p:nvPr>
            <p:ph type="ftr" sz="quarter" idx="10"/>
          </p:nvPr>
        </p:nvSpPr>
        <p:spPr>
          <a:xfrm>
            <a:off x="5299131" y="6346191"/>
            <a:ext cx="6145945" cy="365125"/>
          </a:xfrm>
        </p:spPr>
        <p:txBody>
          <a:bodyPr/>
          <a:lstStyle>
            <a:lvl1pPr>
              <a:defRPr>
                <a:solidFill>
                  <a:schemeClr val="bg1"/>
                </a:solidFill>
              </a:defRPr>
            </a:lvl1pPr>
          </a:lstStyle>
          <a:p>
            <a:r>
              <a:rPr lang="en-US"/>
              <a:t>– 17</a:t>
            </a:r>
            <a:r>
              <a:rPr lang="en-US" baseline="30000"/>
              <a:t>th</a:t>
            </a:r>
            <a:r>
              <a:rPr lang="en-US"/>
              <a:t> November 2022 </a:t>
            </a:r>
          </a:p>
        </p:txBody>
      </p:sp>
      <p:pic>
        <p:nvPicPr>
          <p:cNvPr id="9" name="Graphic 8"/>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185089" y="6461081"/>
            <a:ext cx="921797" cy="168593"/>
          </a:xfrm>
          <a:prstGeom prst="rect">
            <a:avLst/>
          </a:prstGeom>
        </p:spPr>
      </p:pic>
    </p:spTree>
    <p:extLst>
      <p:ext uri="{BB962C8B-B14F-4D97-AF65-F5344CB8AC3E}">
        <p14:creationId xmlns:p14="http://schemas.microsoft.com/office/powerpoint/2010/main" val="25774800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hapter">
    <p:bg>
      <p:bgPr>
        <a:gradFill flip="none" rotWithShape="1">
          <a:gsLst>
            <a:gs pos="100000">
              <a:schemeClr val="bg2"/>
            </a:gs>
            <a:gs pos="56000">
              <a:schemeClr val="tx2"/>
            </a:gs>
          </a:gsLst>
          <a:lin ang="2700000" scaled="1"/>
          <a:tileRect/>
        </a:gra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alphaModFix amt="44000"/>
          </a:blip>
          <a:srcRect t="2250" r="1517" b="-126"/>
          <a:stretch>
            <a:fillRect/>
          </a:stretch>
        </p:blipFill>
        <p:spPr>
          <a:xfrm rot="10800000">
            <a:off x="0" y="3015"/>
            <a:ext cx="12252325" cy="6858000"/>
          </a:xfrm>
          <a:prstGeom prst="rect">
            <a:avLst/>
          </a:prstGeom>
          <a:ln>
            <a:noFill/>
          </a:ln>
        </p:spPr>
      </p:pic>
      <p:sp>
        <p:nvSpPr>
          <p:cNvPr id="15" name="Rectangle 14"/>
          <p:cNvSpPr/>
          <p:nvPr userDrawn="1"/>
        </p:nvSpPr>
        <p:spPr>
          <a:xfrm>
            <a:off x="0" y="0"/>
            <a:ext cx="12252325" cy="6861016"/>
          </a:xfrm>
          <a:prstGeom prst="rect">
            <a:avLst/>
          </a:prstGeom>
          <a:gradFill>
            <a:gsLst>
              <a:gs pos="45000">
                <a:schemeClr val="tx2">
                  <a:alpha val="0"/>
                </a:schemeClr>
              </a:gs>
              <a:gs pos="84000">
                <a:schemeClr val="tx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3"/>
          </a:p>
        </p:txBody>
      </p:sp>
      <p:sp>
        <p:nvSpPr>
          <p:cNvPr id="12" name="Ellipse 11"/>
          <p:cNvSpPr/>
          <p:nvPr userDrawn="1"/>
        </p:nvSpPr>
        <p:spPr>
          <a:xfrm>
            <a:off x="710600" y="1865091"/>
            <a:ext cx="3169303" cy="3153699"/>
          </a:xfrm>
          <a:prstGeom prst="ellipse">
            <a:avLst/>
          </a:pr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3" noProof="0"/>
          </a:p>
        </p:txBody>
      </p:sp>
      <p:sp>
        <p:nvSpPr>
          <p:cNvPr id="18" name="Forme libre 17"/>
          <p:cNvSpPr/>
          <p:nvPr userDrawn="1"/>
        </p:nvSpPr>
        <p:spPr>
          <a:xfrm rot="4500000">
            <a:off x="-754825" y="2134692"/>
            <a:ext cx="3153700" cy="2422048"/>
          </a:xfrm>
          <a:custGeom>
            <a:avLst/>
            <a:gdLst>
              <a:gd name="connsiteX0" fmla="*/ 70892 w 3153700"/>
              <a:gd name="connsiteY0" fmla="*/ 1107942 h 2410123"/>
              <a:gd name="connsiteX1" fmla="*/ 1576850 w 3153700"/>
              <a:gd name="connsiteY1" fmla="*/ 0 h 2410123"/>
              <a:gd name="connsiteX2" fmla="*/ 3153700 w 3153700"/>
              <a:gd name="connsiteY2" fmla="*/ 1576849 h 2410123"/>
              <a:gd name="connsiteX3" fmla="*/ 2963383 w 3153700"/>
              <a:gd name="connsiteY3" fmla="*/ 2328469 h 2410123"/>
              <a:gd name="connsiteX4" fmla="*/ 2913777 w 3153700"/>
              <a:gd name="connsiteY4" fmla="*/ 2410123 h 2410123"/>
              <a:gd name="connsiteX5" fmla="*/ 2689 w 3153700"/>
              <a:gd name="connsiteY5" fmla="*/ 1630099 h 2410123"/>
              <a:gd name="connsiteX6" fmla="*/ 0 w 3153700"/>
              <a:gd name="connsiteY6" fmla="*/ 1576849 h 2410123"/>
              <a:gd name="connsiteX7" fmla="*/ 70892 w 3153700"/>
              <a:gd name="connsiteY7" fmla="*/ 1107942 h 241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3700" h="2410123">
                <a:moveTo>
                  <a:pt x="70892" y="1107942"/>
                </a:moveTo>
                <a:cubicBezTo>
                  <a:pt x="270539" y="466056"/>
                  <a:pt x="869268" y="0"/>
                  <a:pt x="1576850" y="0"/>
                </a:cubicBezTo>
                <a:cubicBezTo>
                  <a:pt x="2447720" y="0"/>
                  <a:pt x="3153700" y="705979"/>
                  <a:pt x="3153700" y="1576849"/>
                </a:cubicBezTo>
                <a:cubicBezTo>
                  <a:pt x="3153700" y="1848996"/>
                  <a:pt x="3084757" y="2105040"/>
                  <a:pt x="2963383" y="2328469"/>
                </a:cubicBezTo>
                <a:lnTo>
                  <a:pt x="2913777" y="2410123"/>
                </a:lnTo>
                <a:lnTo>
                  <a:pt x="2689" y="1630099"/>
                </a:lnTo>
                <a:lnTo>
                  <a:pt x="0" y="1576849"/>
                </a:lnTo>
                <a:cubicBezTo>
                  <a:pt x="0" y="1413561"/>
                  <a:pt x="24820" y="1256070"/>
                  <a:pt x="70892" y="1107942"/>
                </a:cubicBezTo>
                <a:close/>
              </a:path>
            </a:pathLst>
          </a:custGeom>
          <a:gradFill flip="none" rotWithShape="1">
            <a:gsLst>
              <a:gs pos="17000">
                <a:schemeClr val="bg2">
                  <a:alpha val="88000"/>
                </a:schemeClr>
              </a:gs>
              <a:gs pos="100000">
                <a:schemeClr val="tx2">
                  <a:lumMod val="75000"/>
                  <a:alpha val="88000"/>
                </a:schemeClr>
              </a:gs>
              <a:gs pos="75000">
                <a:schemeClr val="tx2">
                  <a:alpha val="88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53" noProof="0"/>
          </a:p>
        </p:txBody>
      </p:sp>
      <p:sp>
        <p:nvSpPr>
          <p:cNvPr id="2" name="Titre 1"/>
          <p:cNvSpPr>
            <a:spLocks noGrp="1"/>
          </p:cNvSpPr>
          <p:nvPr>
            <p:ph type="title"/>
          </p:nvPr>
        </p:nvSpPr>
        <p:spPr>
          <a:xfrm>
            <a:off x="4172642" y="2742748"/>
            <a:ext cx="6782979" cy="1325563"/>
          </a:xfrm>
        </p:spPr>
        <p:txBody>
          <a:bodyPr anchor="ctr">
            <a:noAutofit/>
          </a:bodyPr>
          <a:lstStyle>
            <a:lvl1pPr>
              <a:lnSpc>
                <a:spcPts val="4500"/>
              </a:lnSpc>
              <a:defRPr sz="4400">
                <a:solidFill>
                  <a:schemeClr val="bg1"/>
                </a:solidFill>
              </a:defRPr>
            </a:lvl1pPr>
          </a:lstStyle>
          <a:p>
            <a:r>
              <a:rPr lang="en-US" noProof="0"/>
              <a:t>Click to edit Master title style</a:t>
            </a:r>
          </a:p>
        </p:txBody>
      </p:sp>
      <p:sp>
        <p:nvSpPr>
          <p:cNvPr id="3" name="Espace réservé du texte 2"/>
          <p:cNvSpPr>
            <a:spLocks noGrp="1"/>
          </p:cNvSpPr>
          <p:nvPr>
            <p:ph type="body" idx="1" hasCustomPrompt="1"/>
          </p:nvPr>
        </p:nvSpPr>
        <p:spPr>
          <a:xfrm>
            <a:off x="2167033" y="2742747"/>
            <a:ext cx="1814342" cy="1325563"/>
          </a:xfrm>
        </p:spPr>
        <p:txBody>
          <a:bodyPr anchor="ctr">
            <a:noAutofit/>
          </a:bodyPr>
          <a:lstStyle>
            <a:lvl1pPr marL="0" indent="0">
              <a:buNone/>
              <a:defRPr sz="10500" b="1">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00</a:t>
            </a:r>
          </a:p>
        </p:txBody>
      </p:sp>
      <p:sp>
        <p:nvSpPr>
          <p:cNvPr id="4" name="Espace réservé du contenu 3"/>
          <p:cNvSpPr>
            <a:spLocks noGrp="1"/>
          </p:cNvSpPr>
          <p:nvPr>
            <p:ph sz="half" idx="2" hasCustomPrompt="1"/>
          </p:nvPr>
        </p:nvSpPr>
        <p:spPr>
          <a:xfrm>
            <a:off x="4181831" y="4125414"/>
            <a:ext cx="6782979" cy="1528445"/>
          </a:xfrm>
        </p:spPr>
        <p:txBody>
          <a:bodyPr>
            <a:noAutofit/>
          </a:bodyPr>
          <a:lstStyle>
            <a:lvl1pPr>
              <a:spcBef>
                <a:spcPts val="0"/>
              </a:spcBef>
              <a:defRPr sz="2000">
                <a:solidFill>
                  <a:schemeClr val="bg1"/>
                </a:solidFill>
              </a:defRPr>
            </a:lvl1pPr>
            <a:lvl2pPr marL="9313" indent="0">
              <a:buNone/>
              <a:defRPr/>
            </a:lvl2pPr>
          </a:lstStyle>
          <a:p>
            <a:pPr lvl="0"/>
            <a:r>
              <a:rPr lang="en-US" noProof="0"/>
              <a:t>Edit Master subtitles styles</a:t>
            </a:r>
          </a:p>
        </p:txBody>
      </p:sp>
      <p:sp>
        <p:nvSpPr>
          <p:cNvPr id="16" name="Forme libre 15"/>
          <p:cNvSpPr/>
          <p:nvPr userDrawn="1"/>
        </p:nvSpPr>
        <p:spPr>
          <a:xfrm>
            <a:off x="11084235" y="1921996"/>
            <a:ext cx="1168091" cy="3039888"/>
          </a:xfrm>
          <a:custGeom>
            <a:avLst/>
            <a:gdLst>
              <a:gd name="connsiteX0" fmla="*/ 1162340 w 1162340"/>
              <a:gd name="connsiteY0" fmla="*/ 0 h 3039888"/>
              <a:gd name="connsiteX1" fmla="*/ 1162340 w 1162340"/>
              <a:gd name="connsiteY1" fmla="*/ 3039888 h 3039888"/>
              <a:gd name="connsiteX2" fmla="*/ 1107943 w 1162340"/>
              <a:gd name="connsiteY2" fmla="*/ 3025901 h 3039888"/>
              <a:gd name="connsiteX3" fmla="*/ 0 w 1162340"/>
              <a:gd name="connsiteY3" fmla="*/ 1519944 h 3039888"/>
              <a:gd name="connsiteX4" fmla="*/ 1107943 w 1162340"/>
              <a:gd name="connsiteY4" fmla="*/ 13987 h 3039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340" h="3039888">
                <a:moveTo>
                  <a:pt x="1162340" y="0"/>
                </a:moveTo>
                <a:lnTo>
                  <a:pt x="1162340" y="3039888"/>
                </a:lnTo>
                <a:lnTo>
                  <a:pt x="1107943" y="3025901"/>
                </a:lnTo>
                <a:cubicBezTo>
                  <a:pt x="466057" y="2826254"/>
                  <a:pt x="0" y="2227526"/>
                  <a:pt x="0" y="1519944"/>
                </a:cubicBezTo>
                <a:cubicBezTo>
                  <a:pt x="0" y="812362"/>
                  <a:pt x="466057" y="213634"/>
                  <a:pt x="1107943" y="13987"/>
                </a:cubicBezTo>
                <a:close/>
              </a:path>
            </a:pathLst>
          </a:cu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53" noProof="0"/>
          </a:p>
        </p:txBody>
      </p:sp>
      <p:sp>
        <p:nvSpPr>
          <p:cNvPr id="8" name="Espace réservé du numéro de diapositive 7"/>
          <p:cNvSpPr>
            <a:spLocks noGrp="1"/>
          </p:cNvSpPr>
          <p:nvPr>
            <p:ph type="sldNum" sz="quarter" idx="11"/>
          </p:nvPr>
        </p:nvSpPr>
        <p:spPr/>
        <p:txBody>
          <a:bodyPr/>
          <a:lstStyle>
            <a:lvl1pPr>
              <a:defRPr>
                <a:solidFill>
                  <a:schemeClr val="bg1"/>
                </a:solidFill>
              </a:defRPr>
            </a:lvl1pPr>
          </a:lstStyle>
          <a:p>
            <a:fld id="{A10B3B4E-B2AA-A74D-ADDB-C37102780F51}" type="slidenum">
              <a:rPr lang="en-US" smtClean="0"/>
              <a:t>‹#›</a:t>
            </a:fld>
            <a:endParaRPr lang="en-US"/>
          </a:p>
        </p:txBody>
      </p:sp>
      <p:pic>
        <p:nvPicPr>
          <p:cNvPr id="13" name="Image 9"/>
          <p:cNvPicPr>
            <a:picLocks noChangeAspect="1"/>
          </p:cNvPicPr>
          <p:nvPr userDrawn="1"/>
        </p:nvPicPr>
        <p:blipFill>
          <a:blip r:embed="rId3"/>
          <a:stretch>
            <a:fillRect/>
          </a:stretch>
        </p:blipFill>
        <p:spPr>
          <a:xfrm>
            <a:off x="408411" y="6193596"/>
            <a:ext cx="1084844" cy="536557"/>
          </a:xfrm>
          <a:prstGeom prst="rect">
            <a:avLst/>
          </a:prstGeom>
        </p:spPr>
      </p:pic>
      <p:sp>
        <p:nvSpPr>
          <p:cNvPr id="5" name="Footer Placeholder 1"/>
          <p:cNvSpPr>
            <a:spLocks noGrp="1"/>
          </p:cNvSpPr>
          <p:nvPr>
            <p:ph type="ftr" sz="quarter" idx="10"/>
          </p:nvPr>
        </p:nvSpPr>
        <p:spPr>
          <a:xfrm>
            <a:off x="5299131" y="6346191"/>
            <a:ext cx="6145945" cy="365125"/>
          </a:xfrm>
        </p:spPr>
        <p:txBody>
          <a:bodyPr/>
          <a:lstStyle>
            <a:lvl1pPr>
              <a:defRPr>
                <a:solidFill>
                  <a:schemeClr val="bg1"/>
                </a:solidFill>
              </a:defRPr>
            </a:lvl1pPr>
          </a:lstStyle>
          <a:p>
            <a:r>
              <a:rPr lang="en-US"/>
              <a:t>– 17</a:t>
            </a:r>
            <a:r>
              <a:rPr lang="en-US" baseline="30000"/>
              <a:t>th</a:t>
            </a:r>
            <a:r>
              <a:rPr lang="en-US"/>
              <a:t> November 2022 </a:t>
            </a:r>
          </a:p>
        </p:txBody>
      </p:sp>
      <p:pic>
        <p:nvPicPr>
          <p:cNvPr id="9" name="Graphic 8"/>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185089" y="6461081"/>
            <a:ext cx="921797" cy="168593"/>
          </a:xfrm>
          <a:prstGeom prst="rect">
            <a:avLst/>
          </a:prstGeom>
        </p:spPr>
      </p:pic>
    </p:spTree>
    <p:extLst>
      <p:ext uri="{BB962C8B-B14F-4D97-AF65-F5344CB8AC3E}">
        <p14:creationId xmlns:p14="http://schemas.microsoft.com/office/powerpoint/2010/main" val="1889532736"/>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ext">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en-US" noProof="0"/>
              <a:t>Click to edit Master title style</a:t>
            </a:r>
          </a:p>
        </p:txBody>
      </p:sp>
      <p:sp>
        <p:nvSpPr>
          <p:cNvPr id="3" name="Espace réservé du contenu 2"/>
          <p:cNvSpPr>
            <a:spLocks noGrp="1"/>
          </p:cNvSpPr>
          <p:nvPr>
            <p:ph idx="1"/>
          </p:nvPr>
        </p:nvSpPr>
        <p:spPr>
          <a:xfrm>
            <a:off x="428831" y="1561466"/>
            <a:ext cx="11415083" cy="4595495"/>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Espace réservé du numéro de diapositive 5"/>
          <p:cNvSpPr>
            <a:spLocks noGrp="1"/>
          </p:cNvSpPr>
          <p:nvPr>
            <p:ph type="sldNum" sz="quarter" idx="12"/>
          </p:nvPr>
        </p:nvSpPr>
        <p:spPr/>
        <p:txBody>
          <a:bodyPr/>
          <a:lstStyle/>
          <a:p>
            <a:fld id="{A10B3B4E-B2AA-A74D-ADDB-C37102780F51}" type="slidenum">
              <a:rPr lang="en-US" noProof="0" smtClean="0"/>
              <a:t>‹#›</a:t>
            </a:fld>
            <a:endParaRPr lang="en-US" noProof="0"/>
          </a:p>
        </p:txBody>
      </p:sp>
      <p:pic>
        <p:nvPicPr>
          <p:cNvPr id="7" name="Image 6"/>
          <p:cNvPicPr>
            <a:picLocks noChangeAspect="1"/>
          </p:cNvPicPr>
          <p:nvPr userDrawn="1"/>
        </p:nvPicPr>
        <p:blipFill>
          <a:blip r:embed="rId2"/>
          <a:stretch>
            <a:fillRect/>
          </a:stretch>
        </p:blipFill>
        <p:spPr>
          <a:xfrm>
            <a:off x="408411" y="6189639"/>
            <a:ext cx="1072078" cy="536556"/>
          </a:xfrm>
          <a:prstGeom prst="rect">
            <a:avLst/>
          </a:prstGeom>
        </p:spPr>
      </p:pic>
      <p:sp>
        <p:nvSpPr>
          <p:cNvPr id="4" name="Footer Placeholder 1"/>
          <p:cNvSpPr>
            <a:spLocks noGrp="1"/>
          </p:cNvSpPr>
          <p:nvPr>
            <p:ph type="ftr" sz="quarter" idx="10"/>
          </p:nvPr>
        </p:nvSpPr>
        <p:spPr>
          <a:xfrm>
            <a:off x="5299131" y="6346191"/>
            <a:ext cx="6145945" cy="365125"/>
          </a:xfrm>
        </p:spPr>
        <p:txBody>
          <a:bodyPr/>
          <a:lstStyle/>
          <a:p>
            <a:r>
              <a:rPr lang="en-US"/>
              <a:t>– 17</a:t>
            </a:r>
            <a:r>
              <a:rPr lang="en-US" baseline="30000"/>
              <a:t>th</a:t>
            </a:r>
            <a:r>
              <a:rPr lang="en-US"/>
              <a:t> November 2022 </a:t>
            </a:r>
          </a:p>
        </p:txBody>
      </p:sp>
    </p:spTree>
    <p:extLst>
      <p:ext uri="{BB962C8B-B14F-4D97-AF65-F5344CB8AC3E}">
        <p14:creationId xmlns:p14="http://schemas.microsoft.com/office/powerpoint/2010/main" val="17664993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subtitle">
    <p:spTree>
      <p:nvGrpSpPr>
        <p:cNvPr id="1" name=""/>
        <p:cNvGrpSpPr/>
        <p:nvPr/>
      </p:nvGrpSpPr>
      <p:grpSpPr>
        <a:xfrm>
          <a:off x="0" y="0"/>
          <a:ext cx="0" cy="0"/>
          <a:chOff x="0" y="0"/>
          <a:chExt cx="0" cy="0"/>
        </a:xfrm>
      </p:grpSpPr>
      <p:sp>
        <p:nvSpPr>
          <p:cNvPr id="2" name="Titre 1"/>
          <p:cNvSpPr>
            <a:spLocks noGrp="1"/>
          </p:cNvSpPr>
          <p:nvPr>
            <p:ph type="title"/>
          </p:nvPr>
        </p:nvSpPr>
        <p:spPr>
          <a:xfrm>
            <a:off x="428831" y="453549"/>
            <a:ext cx="11415083" cy="432275"/>
          </a:xfrm>
        </p:spPr>
        <p:txBody>
          <a:bodyPr>
            <a:noAutofit/>
          </a:bodyPr>
          <a:lstStyle/>
          <a:p>
            <a:r>
              <a:rPr lang="en-US" noProof="0"/>
              <a:t>Click to edit Master title style</a:t>
            </a:r>
          </a:p>
        </p:txBody>
      </p:sp>
      <p:sp>
        <p:nvSpPr>
          <p:cNvPr id="3" name="Espace réservé du contenu 2"/>
          <p:cNvSpPr>
            <a:spLocks noGrp="1"/>
          </p:cNvSpPr>
          <p:nvPr>
            <p:ph idx="1"/>
          </p:nvPr>
        </p:nvSpPr>
        <p:spPr/>
        <p:txBody>
          <a:bodyPr>
            <a:noAutofit/>
          </a:bodyPr>
          <a:lstStyle>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Espace réservé du numéro de diapositive 5"/>
          <p:cNvSpPr>
            <a:spLocks noGrp="1"/>
          </p:cNvSpPr>
          <p:nvPr>
            <p:ph type="sldNum" sz="quarter" idx="12"/>
          </p:nvPr>
        </p:nvSpPr>
        <p:spPr/>
        <p:txBody>
          <a:bodyPr/>
          <a:lstStyle/>
          <a:p>
            <a:fld id="{A10B3B4E-B2AA-A74D-ADDB-C37102780F51}" type="slidenum">
              <a:rPr lang="en-US" noProof="0" smtClean="0"/>
              <a:t>‹#›</a:t>
            </a:fld>
            <a:endParaRPr lang="en-US" noProof="0"/>
          </a:p>
        </p:txBody>
      </p:sp>
      <p:pic>
        <p:nvPicPr>
          <p:cNvPr id="7" name="Image 6"/>
          <p:cNvPicPr>
            <a:picLocks noChangeAspect="1"/>
          </p:cNvPicPr>
          <p:nvPr userDrawn="1"/>
        </p:nvPicPr>
        <p:blipFill>
          <a:blip r:embed="rId2"/>
          <a:stretch>
            <a:fillRect/>
          </a:stretch>
        </p:blipFill>
        <p:spPr>
          <a:xfrm>
            <a:off x="408411" y="6189639"/>
            <a:ext cx="1072078" cy="536556"/>
          </a:xfrm>
          <a:prstGeom prst="rect">
            <a:avLst/>
          </a:prstGeom>
        </p:spPr>
      </p:pic>
      <p:sp>
        <p:nvSpPr>
          <p:cNvPr id="9" name="Espace réservé du texte 2"/>
          <p:cNvSpPr>
            <a:spLocks noGrp="1"/>
          </p:cNvSpPr>
          <p:nvPr>
            <p:ph type="body" idx="13"/>
          </p:nvPr>
        </p:nvSpPr>
        <p:spPr>
          <a:xfrm>
            <a:off x="428831" y="913923"/>
            <a:ext cx="11415083" cy="411956"/>
          </a:xfrm>
        </p:spPr>
        <p:txBody>
          <a:bodyPr anchor="ctr">
            <a:noAutofit/>
          </a:bodyPr>
          <a:lstStyle>
            <a:lvl1pPr marL="0" indent="0">
              <a:buNone/>
              <a:defRPr sz="23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4" name="Footer Placeholder 1"/>
          <p:cNvSpPr>
            <a:spLocks noGrp="1"/>
          </p:cNvSpPr>
          <p:nvPr>
            <p:ph type="ftr" sz="quarter" idx="10"/>
          </p:nvPr>
        </p:nvSpPr>
        <p:spPr>
          <a:xfrm>
            <a:off x="5299131" y="6346191"/>
            <a:ext cx="6145945" cy="365125"/>
          </a:xfrm>
        </p:spPr>
        <p:txBody>
          <a:bodyPr/>
          <a:lstStyle/>
          <a:p>
            <a:r>
              <a:rPr lang="en-US"/>
              <a:t>– 17</a:t>
            </a:r>
            <a:r>
              <a:rPr lang="en-US" baseline="30000"/>
              <a:t>th</a:t>
            </a:r>
            <a:r>
              <a:rPr lang="en-US"/>
              <a:t> November 2022 </a:t>
            </a:r>
          </a:p>
        </p:txBody>
      </p:sp>
      <p:pic>
        <p:nvPicPr>
          <p:cNvPr id="10" name="Graphic 9"/>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85089" y="6461081"/>
            <a:ext cx="921797" cy="168593"/>
          </a:xfrm>
          <a:prstGeom prst="rect">
            <a:avLst/>
          </a:prstGeom>
        </p:spPr>
      </p:pic>
    </p:spTree>
    <p:extLst>
      <p:ext uri="{BB962C8B-B14F-4D97-AF65-F5344CB8AC3E}">
        <p14:creationId xmlns:p14="http://schemas.microsoft.com/office/powerpoint/2010/main" val="2465694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mport Old PPT-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br>
              <a:rPr lang="en-US"/>
            </a:br>
            <a:endParaRPr lang="en-US"/>
          </a:p>
        </p:txBody>
      </p:sp>
      <p:sp>
        <p:nvSpPr>
          <p:cNvPr id="4" name="Content Placeholder 3"/>
          <p:cNvSpPr>
            <a:spLocks noGrp="1"/>
          </p:cNvSpPr>
          <p:nvPr>
            <p:ph sz="quarter" idx="11"/>
          </p:nvPr>
        </p:nvSpPr>
        <p:spPr>
          <a:xfrm>
            <a:off x="539496" y="1509719"/>
            <a:ext cx="11173968" cy="4514565"/>
          </a:xfrm>
          <a:prstGeom prst="rect">
            <a:avLst/>
          </a:prstGeom>
        </p:spPr>
        <p:txBody>
          <a:bodyPr/>
          <a:lstStyle>
            <a:lvl1pPr marL="239178" indent="-239178">
              <a:buClr>
                <a:schemeClr val="accent1"/>
              </a:buClr>
              <a:buSzPct val="120000"/>
              <a:buFont typeface="Arial" panose="020B0604020202020204" pitchFamily="34" charset="0"/>
              <a:buChar char="•"/>
              <a:defRPr b="0"/>
            </a:lvl1pPr>
            <a:lvl2pPr>
              <a:buSzPct val="120000"/>
              <a:defRPr/>
            </a:lvl2pPr>
            <a:lvl3pPr>
              <a:buClr>
                <a:schemeClr val="accent5"/>
              </a:buClr>
              <a:buSzPct val="120000"/>
              <a:defRPr sz="2133"/>
            </a:lvl3pPr>
            <a:lvl4pPr>
              <a:buClr>
                <a:schemeClr val="bg2"/>
              </a:buClr>
              <a:buSzPct val="120000"/>
              <a:defRPr sz="1867"/>
            </a:lvl4pPr>
            <a:lvl5pPr>
              <a:buClr>
                <a:schemeClr val="accent2"/>
              </a:buClr>
              <a:buSzPct val="120000"/>
              <a:defRPr/>
            </a:lvl5pPr>
          </a:lstStyle>
          <a:p>
            <a:pPr lvl="0"/>
            <a:r>
              <a:rPr lang="en-US"/>
              <a:t>Edit Master text styles</a:t>
            </a:r>
          </a:p>
          <a:p>
            <a:pPr lvl="2"/>
            <a:r>
              <a:rPr lang="en-US"/>
              <a:t>Second level</a:t>
            </a:r>
          </a:p>
          <a:p>
            <a:pPr lvl="3"/>
            <a:r>
              <a:rPr lang="en-US"/>
              <a:t>Third level</a:t>
            </a:r>
          </a:p>
          <a:p>
            <a:pPr lvl="3"/>
            <a:endParaRPr lang="en-US"/>
          </a:p>
        </p:txBody>
      </p:sp>
      <p:sp>
        <p:nvSpPr>
          <p:cNvPr id="5" name="Footer Placeholder 4"/>
          <p:cNvSpPr>
            <a:spLocks noGrp="1"/>
          </p:cNvSpPr>
          <p:nvPr>
            <p:ph type="ftr" sz="quarter" idx="12"/>
          </p:nvPr>
        </p:nvSpPr>
        <p:spPr/>
        <p:txBody>
          <a:bodyPr/>
          <a:lstStyle/>
          <a:p>
            <a:r>
              <a:rPr lang="en-US"/>
              <a:t>Global induction day</a:t>
            </a:r>
          </a:p>
        </p:txBody>
      </p:sp>
      <p:sp>
        <p:nvSpPr>
          <p:cNvPr id="7" name="Slide Number Placeholder 5">
            <a:extLst>
              <a:ext uri="{FF2B5EF4-FFF2-40B4-BE49-F238E27FC236}">
                <a16:creationId xmlns:a16="http://schemas.microsoft.com/office/drawing/2014/main" id="{2D039741-3B61-4518-AAD3-19B3E6C92978}"/>
              </a:ext>
            </a:extLst>
          </p:cNvPr>
          <p:cNvSpPr>
            <a:spLocks noGrp="1"/>
          </p:cNvSpPr>
          <p:nvPr>
            <p:ph type="sldNum" sz="quarter" idx="13"/>
          </p:nvPr>
        </p:nvSpPr>
        <p:spPr>
          <a:xfrm>
            <a:off x="11644789" y="6356351"/>
            <a:ext cx="415932" cy="365125"/>
          </a:xfrm>
        </p:spPr>
        <p:txBody>
          <a:bodyPr/>
          <a:lstStyle>
            <a:lvl1pPr>
              <a:defRPr>
                <a:solidFill>
                  <a:schemeClr val="accent4"/>
                </a:solidFill>
              </a:defRPr>
            </a:lvl1pPr>
          </a:lstStyle>
          <a:p>
            <a:fld id="{B661E99B-6932-8147-88FA-D853710A6FA6}" type="slidenum">
              <a:rPr lang="fr-FR" smtClean="0"/>
              <a:pPr/>
              <a:t>‹#›</a:t>
            </a:fld>
            <a:endParaRPr lang="fr-FR"/>
          </a:p>
        </p:txBody>
      </p:sp>
      <p:pic>
        <p:nvPicPr>
          <p:cNvPr id="8" name="Picture 3">
            <a:extLst>
              <a:ext uri="{FF2B5EF4-FFF2-40B4-BE49-F238E27FC236}">
                <a16:creationId xmlns:a16="http://schemas.microsoft.com/office/drawing/2014/main" id="{46ED98BF-620B-4D1B-B352-B444B7F0412C}"/>
              </a:ext>
            </a:extLst>
          </p:cNvPr>
          <p:cNvPicPr>
            <a:picLocks noChangeAspect="1"/>
          </p:cNvPicPr>
          <p:nvPr userDrawn="1"/>
        </p:nvPicPr>
        <p:blipFill>
          <a:blip r:embed="rId3"/>
          <a:stretch>
            <a:fillRect/>
          </a:stretch>
        </p:blipFill>
        <p:spPr>
          <a:xfrm>
            <a:off x="365011" y="6165438"/>
            <a:ext cx="1206937" cy="693812"/>
          </a:xfrm>
          <a:prstGeom prst="rect">
            <a:avLst/>
          </a:prstGeom>
        </p:spPr>
      </p:pic>
      <p:pic>
        <p:nvPicPr>
          <p:cNvPr id="10" name="Picture 9">
            <a:extLst>
              <a:ext uri="{FF2B5EF4-FFF2-40B4-BE49-F238E27FC236}">
                <a16:creationId xmlns:a16="http://schemas.microsoft.com/office/drawing/2014/main" id="{AA9763FA-84DA-4660-B17F-F21C7797F206}"/>
              </a:ext>
            </a:extLst>
          </p:cNvPr>
          <p:cNvPicPr>
            <a:picLocks noChangeAspect="1"/>
          </p:cNvPicPr>
          <p:nvPr userDrawn="1"/>
        </p:nvPicPr>
        <p:blipFill rotWithShape="1">
          <a:blip r:embed="rId4"/>
          <a:srcRect r="77594" b="76821"/>
          <a:stretch/>
        </p:blipFill>
        <p:spPr>
          <a:xfrm>
            <a:off x="12543779" y="4575821"/>
            <a:ext cx="2745258" cy="1589617"/>
          </a:xfrm>
          <a:prstGeom prst="rect">
            <a:avLst/>
          </a:prstGeom>
        </p:spPr>
      </p:pic>
    </p:spTree>
    <p:custDataLst>
      <p:tags r:id="rId1"/>
    </p:custDataLst>
    <p:extLst>
      <p:ext uri="{BB962C8B-B14F-4D97-AF65-F5344CB8AC3E}">
        <p14:creationId xmlns:p14="http://schemas.microsoft.com/office/powerpoint/2010/main" val="2981197565"/>
      </p:ext>
    </p:extLst>
  </p:cSld>
  <p:clrMapOvr>
    <a:masterClrMapping/>
  </p:clrMapOvr>
  <p:transition spd="med">
    <p:wipe dir="r"/>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ext - 2col">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en-US" noProof="0"/>
              <a:t>Click to edit Master title style</a:t>
            </a:r>
          </a:p>
        </p:txBody>
      </p:sp>
      <p:sp>
        <p:nvSpPr>
          <p:cNvPr id="3" name="Espace réservé du contenu 2"/>
          <p:cNvSpPr>
            <a:spLocks noGrp="1"/>
          </p:cNvSpPr>
          <p:nvPr>
            <p:ph idx="1"/>
          </p:nvPr>
        </p:nvSpPr>
        <p:spPr>
          <a:xfrm>
            <a:off x="428832" y="1561466"/>
            <a:ext cx="5554387" cy="4595495"/>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Espace réservé du numéro de diapositive 5"/>
          <p:cNvSpPr>
            <a:spLocks noGrp="1"/>
          </p:cNvSpPr>
          <p:nvPr>
            <p:ph type="sldNum" sz="quarter" idx="12"/>
          </p:nvPr>
        </p:nvSpPr>
        <p:spPr/>
        <p:txBody>
          <a:bodyPr/>
          <a:lstStyle/>
          <a:p>
            <a:fld id="{A10B3B4E-B2AA-A74D-ADDB-C37102780F51}" type="slidenum">
              <a:rPr lang="en-US" noProof="0" smtClean="0"/>
              <a:t>‹#›</a:t>
            </a:fld>
            <a:endParaRPr lang="en-US" noProof="0"/>
          </a:p>
        </p:txBody>
      </p:sp>
      <p:sp>
        <p:nvSpPr>
          <p:cNvPr id="7" name="Espace réservé du contenu 2"/>
          <p:cNvSpPr>
            <a:spLocks noGrp="1"/>
          </p:cNvSpPr>
          <p:nvPr>
            <p:ph idx="13"/>
          </p:nvPr>
        </p:nvSpPr>
        <p:spPr>
          <a:xfrm>
            <a:off x="6279317" y="1561466"/>
            <a:ext cx="5554387" cy="4595495"/>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8" name="Image 7"/>
          <p:cNvPicPr>
            <a:picLocks noChangeAspect="1"/>
          </p:cNvPicPr>
          <p:nvPr userDrawn="1"/>
        </p:nvPicPr>
        <p:blipFill>
          <a:blip r:embed="rId2"/>
          <a:stretch>
            <a:fillRect/>
          </a:stretch>
        </p:blipFill>
        <p:spPr>
          <a:xfrm>
            <a:off x="408411" y="6189639"/>
            <a:ext cx="1072078" cy="536556"/>
          </a:xfrm>
          <a:prstGeom prst="rect">
            <a:avLst/>
          </a:prstGeom>
        </p:spPr>
      </p:pic>
      <p:sp>
        <p:nvSpPr>
          <p:cNvPr id="4" name="Footer Placeholder 1"/>
          <p:cNvSpPr>
            <a:spLocks noGrp="1"/>
          </p:cNvSpPr>
          <p:nvPr>
            <p:ph type="ftr" sz="quarter" idx="10"/>
          </p:nvPr>
        </p:nvSpPr>
        <p:spPr>
          <a:xfrm>
            <a:off x="5299131" y="6346191"/>
            <a:ext cx="6145945" cy="365125"/>
          </a:xfrm>
        </p:spPr>
        <p:txBody>
          <a:bodyPr/>
          <a:lstStyle/>
          <a:p>
            <a:r>
              <a:rPr lang="en-US"/>
              <a:t>– 17</a:t>
            </a:r>
            <a:r>
              <a:rPr lang="en-US" baseline="30000"/>
              <a:t>th</a:t>
            </a:r>
            <a:r>
              <a:rPr lang="en-US"/>
              <a:t> November 2022 </a:t>
            </a:r>
          </a:p>
        </p:txBody>
      </p:sp>
      <p:pic>
        <p:nvPicPr>
          <p:cNvPr id="10" name="Graphic 9"/>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85089" y="6461081"/>
            <a:ext cx="921797" cy="168593"/>
          </a:xfrm>
          <a:prstGeom prst="rect">
            <a:avLst/>
          </a:prstGeom>
        </p:spPr>
      </p:pic>
    </p:spTree>
    <p:extLst>
      <p:ext uri="{BB962C8B-B14F-4D97-AF65-F5344CB8AC3E}">
        <p14:creationId xmlns:p14="http://schemas.microsoft.com/office/powerpoint/2010/main" val="10974883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2col">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en-US" noProof="0"/>
              <a:t>Click to edit Master title style</a:t>
            </a:r>
          </a:p>
        </p:txBody>
      </p:sp>
      <p:sp>
        <p:nvSpPr>
          <p:cNvPr id="3" name="Espace réservé du contenu 2"/>
          <p:cNvSpPr>
            <a:spLocks noGrp="1"/>
          </p:cNvSpPr>
          <p:nvPr>
            <p:ph idx="1"/>
          </p:nvPr>
        </p:nvSpPr>
        <p:spPr>
          <a:xfrm>
            <a:off x="428831" y="1561466"/>
            <a:ext cx="3473100" cy="4595495"/>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Espace réservé du numéro de diapositive 5"/>
          <p:cNvSpPr>
            <a:spLocks noGrp="1"/>
          </p:cNvSpPr>
          <p:nvPr>
            <p:ph type="sldNum" sz="quarter" idx="12"/>
          </p:nvPr>
        </p:nvSpPr>
        <p:spPr/>
        <p:txBody>
          <a:bodyPr/>
          <a:lstStyle/>
          <a:p>
            <a:fld id="{A10B3B4E-B2AA-A74D-ADDB-C37102780F51}" type="slidenum">
              <a:rPr lang="en-US" noProof="0" smtClean="0"/>
              <a:t>‹#›</a:t>
            </a:fld>
            <a:endParaRPr lang="en-US" noProof="0"/>
          </a:p>
        </p:txBody>
      </p:sp>
      <p:sp>
        <p:nvSpPr>
          <p:cNvPr id="7" name="Espace réservé du contenu 2"/>
          <p:cNvSpPr>
            <a:spLocks noGrp="1"/>
          </p:cNvSpPr>
          <p:nvPr>
            <p:ph idx="13"/>
          </p:nvPr>
        </p:nvSpPr>
        <p:spPr>
          <a:xfrm>
            <a:off x="8378430" y="1561466"/>
            <a:ext cx="3473100" cy="4595495"/>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8" name="Image 7"/>
          <p:cNvPicPr>
            <a:picLocks noChangeAspect="1"/>
          </p:cNvPicPr>
          <p:nvPr userDrawn="1"/>
        </p:nvPicPr>
        <p:blipFill>
          <a:blip r:embed="rId2"/>
          <a:stretch>
            <a:fillRect/>
          </a:stretch>
        </p:blipFill>
        <p:spPr>
          <a:xfrm>
            <a:off x="408411" y="6189639"/>
            <a:ext cx="1072078" cy="536556"/>
          </a:xfrm>
          <a:prstGeom prst="rect">
            <a:avLst/>
          </a:prstGeom>
        </p:spPr>
      </p:pic>
      <p:sp>
        <p:nvSpPr>
          <p:cNvPr id="9" name="Espace réservé du contenu 2"/>
          <p:cNvSpPr>
            <a:spLocks noGrp="1"/>
          </p:cNvSpPr>
          <p:nvPr>
            <p:ph idx="14"/>
          </p:nvPr>
        </p:nvSpPr>
        <p:spPr>
          <a:xfrm>
            <a:off x="4403631" y="1561466"/>
            <a:ext cx="3473100" cy="4595495"/>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10" name="Connecteur droit 9"/>
          <p:cNvCxnSpPr/>
          <p:nvPr userDrawn="1"/>
        </p:nvCxnSpPr>
        <p:spPr>
          <a:xfrm flipV="1">
            <a:off x="4122090" y="1561466"/>
            <a:ext cx="0" cy="4595495"/>
          </a:xfrm>
          <a:prstGeom prst="line">
            <a:avLst/>
          </a:prstGeom>
          <a:ln w="1587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11" name="Connecteur droit 9"/>
          <p:cNvCxnSpPr/>
          <p:nvPr userDrawn="1"/>
        </p:nvCxnSpPr>
        <p:spPr>
          <a:xfrm flipV="1">
            <a:off x="8149140" y="1561465"/>
            <a:ext cx="0" cy="4595495"/>
          </a:xfrm>
          <a:prstGeom prst="line">
            <a:avLst/>
          </a:prstGeom>
          <a:ln w="1587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4" name="Footer Placeholder 1"/>
          <p:cNvSpPr>
            <a:spLocks noGrp="1"/>
          </p:cNvSpPr>
          <p:nvPr>
            <p:ph type="ftr" sz="quarter" idx="10"/>
          </p:nvPr>
        </p:nvSpPr>
        <p:spPr>
          <a:xfrm>
            <a:off x="5299131" y="6346191"/>
            <a:ext cx="6145945" cy="365125"/>
          </a:xfrm>
        </p:spPr>
        <p:txBody>
          <a:bodyPr/>
          <a:lstStyle/>
          <a:p>
            <a:r>
              <a:rPr lang="en-US"/>
              <a:t>– 17</a:t>
            </a:r>
            <a:r>
              <a:rPr lang="en-US" baseline="30000"/>
              <a:t>th</a:t>
            </a:r>
            <a:r>
              <a:rPr lang="en-US"/>
              <a:t> November 2022 </a:t>
            </a:r>
          </a:p>
        </p:txBody>
      </p:sp>
      <p:pic>
        <p:nvPicPr>
          <p:cNvPr id="13" name="Graphic 12"/>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85089" y="6461081"/>
            <a:ext cx="921797" cy="168593"/>
          </a:xfrm>
          <a:prstGeom prst="rect">
            <a:avLst/>
          </a:prstGeom>
        </p:spPr>
      </p:pic>
    </p:spTree>
    <p:extLst>
      <p:ext uri="{BB962C8B-B14F-4D97-AF65-F5344CB8AC3E}">
        <p14:creationId xmlns:p14="http://schemas.microsoft.com/office/powerpoint/2010/main" val="37787125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more">
    <p:spTree>
      <p:nvGrpSpPr>
        <p:cNvPr id="1" name=""/>
        <p:cNvGrpSpPr/>
        <p:nvPr/>
      </p:nvGrpSpPr>
      <p:grpSpPr>
        <a:xfrm>
          <a:off x="0" y="0"/>
          <a:ext cx="0" cy="0"/>
          <a:chOff x="0" y="0"/>
          <a:chExt cx="0" cy="0"/>
        </a:xfrm>
      </p:grpSpPr>
      <p:sp>
        <p:nvSpPr>
          <p:cNvPr id="2" name="Titre 1"/>
          <p:cNvSpPr>
            <a:spLocks noGrp="1"/>
          </p:cNvSpPr>
          <p:nvPr>
            <p:ph type="title"/>
          </p:nvPr>
        </p:nvSpPr>
        <p:spPr>
          <a:xfrm>
            <a:off x="428831" y="453549"/>
            <a:ext cx="11415083" cy="432275"/>
          </a:xfrm>
        </p:spPr>
        <p:txBody>
          <a:bodyPr>
            <a:noAutofit/>
          </a:bodyPr>
          <a:lstStyle/>
          <a:p>
            <a:r>
              <a:rPr lang="en-US" noProof="0"/>
              <a:t>Click to edit Master title style</a:t>
            </a:r>
          </a:p>
        </p:txBody>
      </p:sp>
      <p:sp>
        <p:nvSpPr>
          <p:cNvPr id="3" name="Espace réservé du contenu 2"/>
          <p:cNvSpPr>
            <a:spLocks noGrp="1"/>
          </p:cNvSpPr>
          <p:nvPr>
            <p:ph idx="1"/>
          </p:nvPr>
        </p:nvSpPr>
        <p:spPr>
          <a:xfrm>
            <a:off x="428834" y="1561466"/>
            <a:ext cx="8008565" cy="4595495"/>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Espace réservé du numéro de diapositive 5"/>
          <p:cNvSpPr>
            <a:spLocks noGrp="1"/>
          </p:cNvSpPr>
          <p:nvPr>
            <p:ph type="sldNum" sz="quarter" idx="12"/>
          </p:nvPr>
        </p:nvSpPr>
        <p:spPr/>
        <p:txBody>
          <a:bodyPr/>
          <a:lstStyle/>
          <a:p>
            <a:fld id="{A10B3B4E-B2AA-A74D-ADDB-C37102780F51}" type="slidenum">
              <a:rPr lang="en-US" noProof="0" smtClean="0"/>
              <a:t>‹#›</a:t>
            </a:fld>
            <a:endParaRPr lang="en-US" noProof="0"/>
          </a:p>
        </p:txBody>
      </p:sp>
      <p:pic>
        <p:nvPicPr>
          <p:cNvPr id="7" name="Image 6"/>
          <p:cNvPicPr>
            <a:picLocks noChangeAspect="1"/>
          </p:cNvPicPr>
          <p:nvPr userDrawn="1"/>
        </p:nvPicPr>
        <p:blipFill>
          <a:blip r:embed="rId2"/>
          <a:stretch>
            <a:fillRect/>
          </a:stretch>
        </p:blipFill>
        <p:spPr>
          <a:xfrm>
            <a:off x="408411" y="6189639"/>
            <a:ext cx="1072078" cy="536556"/>
          </a:xfrm>
          <a:prstGeom prst="rect">
            <a:avLst/>
          </a:prstGeom>
        </p:spPr>
      </p:pic>
      <p:sp>
        <p:nvSpPr>
          <p:cNvPr id="9" name="Espace réservé du texte 2"/>
          <p:cNvSpPr>
            <a:spLocks noGrp="1"/>
          </p:cNvSpPr>
          <p:nvPr>
            <p:ph type="body" idx="13"/>
          </p:nvPr>
        </p:nvSpPr>
        <p:spPr>
          <a:xfrm>
            <a:off x="428831" y="913923"/>
            <a:ext cx="11415083" cy="411956"/>
          </a:xfrm>
        </p:spPr>
        <p:txBody>
          <a:bodyPr anchor="ctr">
            <a:noAutofit/>
          </a:bodyPr>
          <a:lstStyle>
            <a:lvl1pPr marL="0" indent="0">
              <a:buNone/>
              <a:defRPr sz="23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0" name="Rectangle 9"/>
          <p:cNvSpPr/>
          <p:nvPr userDrawn="1"/>
        </p:nvSpPr>
        <p:spPr>
          <a:xfrm rot="10800000" flipH="1">
            <a:off x="8806358" y="1704110"/>
            <a:ext cx="3037556" cy="4374575"/>
          </a:xfrm>
          <a:prstGeom prst="rect">
            <a:avLst/>
          </a:prstGeom>
          <a:gradFill>
            <a:gsLst>
              <a:gs pos="7000">
                <a:schemeClr val="bg2"/>
              </a:gs>
              <a:gs pos="54000">
                <a:schemeClr val="tx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3" noProof="0"/>
          </a:p>
        </p:txBody>
      </p:sp>
      <p:sp>
        <p:nvSpPr>
          <p:cNvPr id="11" name="Espace réservé du contenu 2"/>
          <p:cNvSpPr>
            <a:spLocks noGrp="1"/>
          </p:cNvSpPr>
          <p:nvPr>
            <p:ph idx="14" hasCustomPrompt="1"/>
          </p:nvPr>
        </p:nvSpPr>
        <p:spPr>
          <a:xfrm>
            <a:off x="8970652" y="2513965"/>
            <a:ext cx="2738673" cy="3543936"/>
          </a:xfrm>
        </p:spPr>
        <p:txBody>
          <a:bodyPr>
            <a:noAutofit/>
          </a:bodyPr>
          <a:lstStyle>
            <a:lvl1pPr>
              <a:defRPr sz="7000">
                <a:solidFill>
                  <a:schemeClr val="bg1"/>
                </a:solidFill>
              </a:defRPr>
            </a:lvl1pPr>
            <a:lvl2pPr marL="9313" indent="0">
              <a:buNone/>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US" noProof="0"/>
              <a:t>00 000</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Espace réservé du texte 2"/>
          <p:cNvSpPr>
            <a:spLocks noGrp="1"/>
          </p:cNvSpPr>
          <p:nvPr>
            <p:ph type="body" idx="15" hasCustomPrompt="1"/>
          </p:nvPr>
        </p:nvSpPr>
        <p:spPr>
          <a:xfrm>
            <a:off x="8970652" y="1859495"/>
            <a:ext cx="2239762" cy="411956"/>
          </a:xfrm>
        </p:spPr>
        <p:txBody>
          <a:bodyPr anchor="ctr">
            <a:noAutofit/>
          </a:bodyPr>
          <a:lstStyle>
            <a:lvl1pPr marL="0" indent="0" algn="r">
              <a:buNone/>
              <a:defRPr sz="1000" b="1" cap="all" baseline="0">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Master text</a:t>
            </a:r>
          </a:p>
        </p:txBody>
      </p:sp>
      <p:sp>
        <p:nvSpPr>
          <p:cNvPr id="13" name="Forme libre 12"/>
          <p:cNvSpPr/>
          <p:nvPr userDrawn="1"/>
        </p:nvSpPr>
        <p:spPr>
          <a:xfrm rot="18900000">
            <a:off x="11501009" y="1971320"/>
            <a:ext cx="110496" cy="109952"/>
          </a:xfrm>
          <a:custGeom>
            <a:avLst/>
            <a:gdLst>
              <a:gd name="connsiteX0" fmla="*/ 0 w 174504"/>
              <a:gd name="connsiteY0" fmla="*/ 0 h 139603"/>
              <a:gd name="connsiteX1" fmla="*/ 0 w 174504"/>
              <a:gd name="connsiteY1" fmla="*/ 139603 h 139603"/>
              <a:gd name="connsiteX2" fmla="*/ 174504 w 174504"/>
              <a:gd name="connsiteY2" fmla="*/ 139603 h 139603"/>
            </a:gdLst>
            <a:ahLst/>
            <a:cxnLst>
              <a:cxn ang="0">
                <a:pos x="connsiteX0" y="connsiteY0"/>
              </a:cxn>
              <a:cxn ang="0">
                <a:pos x="connsiteX1" y="connsiteY1"/>
              </a:cxn>
              <a:cxn ang="0">
                <a:pos x="connsiteX2" y="connsiteY2"/>
              </a:cxn>
            </a:cxnLst>
            <a:rect l="l" t="t" r="r" b="b"/>
            <a:pathLst>
              <a:path w="174504" h="139603">
                <a:moveTo>
                  <a:pt x="0" y="0"/>
                </a:moveTo>
                <a:lnTo>
                  <a:pt x="0" y="139603"/>
                </a:lnTo>
                <a:lnTo>
                  <a:pt x="174504" y="139603"/>
                </a:lnTo>
              </a:path>
            </a:pathLst>
          </a:custGeom>
          <a:noFill/>
          <a:ln w="1587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3" noProof="0"/>
          </a:p>
        </p:txBody>
      </p:sp>
      <p:sp>
        <p:nvSpPr>
          <p:cNvPr id="4" name="Footer Placeholder 1"/>
          <p:cNvSpPr>
            <a:spLocks noGrp="1"/>
          </p:cNvSpPr>
          <p:nvPr>
            <p:ph type="ftr" sz="quarter" idx="10"/>
          </p:nvPr>
        </p:nvSpPr>
        <p:spPr>
          <a:xfrm>
            <a:off x="5299131" y="6346191"/>
            <a:ext cx="6145945" cy="365125"/>
          </a:xfrm>
        </p:spPr>
        <p:txBody>
          <a:bodyPr/>
          <a:lstStyle/>
          <a:p>
            <a:r>
              <a:rPr lang="en-US"/>
              <a:t>– 17</a:t>
            </a:r>
            <a:r>
              <a:rPr lang="en-US" baseline="30000"/>
              <a:t>th</a:t>
            </a:r>
            <a:r>
              <a:rPr lang="en-US"/>
              <a:t> November 2022 </a:t>
            </a:r>
          </a:p>
        </p:txBody>
      </p:sp>
      <p:pic>
        <p:nvPicPr>
          <p:cNvPr id="14" name="Graphic 13"/>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85089" y="6461081"/>
            <a:ext cx="921797" cy="168593"/>
          </a:xfrm>
          <a:prstGeom prst="rect">
            <a:avLst/>
          </a:prstGeom>
        </p:spPr>
      </p:pic>
    </p:spTree>
    <p:extLst>
      <p:ext uri="{BB962C8B-B14F-4D97-AF65-F5344CB8AC3E}">
        <p14:creationId xmlns:p14="http://schemas.microsoft.com/office/powerpoint/2010/main" val="377935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verbatim">
    <p:spTree>
      <p:nvGrpSpPr>
        <p:cNvPr id="1" name=""/>
        <p:cNvGrpSpPr/>
        <p:nvPr/>
      </p:nvGrpSpPr>
      <p:grpSpPr>
        <a:xfrm>
          <a:off x="0" y="0"/>
          <a:ext cx="0" cy="0"/>
          <a:chOff x="0" y="0"/>
          <a:chExt cx="0" cy="0"/>
        </a:xfrm>
      </p:grpSpPr>
      <p:sp>
        <p:nvSpPr>
          <p:cNvPr id="10" name="Rectangle 9"/>
          <p:cNvSpPr/>
          <p:nvPr userDrawn="1"/>
        </p:nvSpPr>
        <p:spPr>
          <a:xfrm flipH="1">
            <a:off x="8806358" y="1704110"/>
            <a:ext cx="3037556" cy="4374575"/>
          </a:xfrm>
          <a:prstGeom prst="rect">
            <a:avLst/>
          </a:prstGeom>
          <a:gradFill>
            <a:gsLst>
              <a:gs pos="7000">
                <a:schemeClr val="bg2"/>
              </a:gs>
              <a:gs pos="54000">
                <a:schemeClr val="tx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3" noProof="0"/>
          </a:p>
        </p:txBody>
      </p:sp>
      <p:pic>
        <p:nvPicPr>
          <p:cNvPr id="18" name="Image 17"/>
          <p:cNvPicPr>
            <a:picLocks noChangeAspect="1"/>
          </p:cNvPicPr>
          <p:nvPr userDrawn="1"/>
        </p:nvPicPr>
        <p:blipFill rotWithShape="1">
          <a:blip r:embed="rId2" cstate="hqprint"/>
          <a:srcRect l="34868" t="24989" r="36573" b="59963"/>
          <a:stretch>
            <a:fillRect/>
          </a:stretch>
        </p:blipFill>
        <p:spPr>
          <a:xfrm>
            <a:off x="10855742" y="5395668"/>
            <a:ext cx="995598" cy="667873"/>
          </a:xfrm>
          <a:prstGeom prst="rect">
            <a:avLst/>
          </a:prstGeom>
        </p:spPr>
      </p:pic>
      <p:grpSp>
        <p:nvGrpSpPr>
          <p:cNvPr id="14" name="Groupe 13"/>
          <p:cNvGrpSpPr/>
          <p:nvPr userDrawn="1"/>
        </p:nvGrpSpPr>
        <p:grpSpPr>
          <a:xfrm flipH="1">
            <a:off x="8806359" y="1932709"/>
            <a:ext cx="3232943" cy="1679812"/>
            <a:chOff x="-425474" y="1768866"/>
            <a:chExt cx="6223959" cy="3249923"/>
          </a:xfrm>
        </p:grpSpPr>
        <p:sp>
          <p:nvSpPr>
            <p:cNvPr id="15" name="Ellipse 14"/>
            <p:cNvSpPr/>
            <p:nvPr userDrawn="1"/>
          </p:nvSpPr>
          <p:spPr>
            <a:xfrm>
              <a:off x="681510" y="1865091"/>
              <a:ext cx="3153699" cy="3153698"/>
            </a:xfrm>
            <a:prstGeom prst="ellipse">
              <a:avLst/>
            </a:pr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3" noProof="0"/>
            </a:p>
          </p:txBody>
        </p:sp>
        <p:sp>
          <p:nvSpPr>
            <p:cNvPr id="16" name="Forme libre 15"/>
            <p:cNvSpPr/>
            <p:nvPr userDrawn="1"/>
          </p:nvSpPr>
          <p:spPr>
            <a:xfrm rot="4500000">
              <a:off x="-797262" y="2140654"/>
              <a:ext cx="3153699" cy="2410123"/>
            </a:xfrm>
            <a:custGeom>
              <a:avLst/>
              <a:gdLst>
                <a:gd name="connsiteX0" fmla="*/ 70892 w 3153700"/>
                <a:gd name="connsiteY0" fmla="*/ 1107942 h 2410123"/>
                <a:gd name="connsiteX1" fmla="*/ 1576850 w 3153700"/>
                <a:gd name="connsiteY1" fmla="*/ 0 h 2410123"/>
                <a:gd name="connsiteX2" fmla="*/ 3153700 w 3153700"/>
                <a:gd name="connsiteY2" fmla="*/ 1576849 h 2410123"/>
                <a:gd name="connsiteX3" fmla="*/ 2963383 w 3153700"/>
                <a:gd name="connsiteY3" fmla="*/ 2328469 h 2410123"/>
                <a:gd name="connsiteX4" fmla="*/ 2913777 w 3153700"/>
                <a:gd name="connsiteY4" fmla="*/ 2410123 h 2410123"/>
                <a:gd name="connsiteX5" fmla="*/ 2689 w 3153700"/>
                <a:gd name="connsiteY5" fmla="*/ 1630099 h 2410123"/>
                <a:gd name="connsiteX6" fmla="*/ 0 w 3153700"/>
                <a:gd name="connsiteY6" fmla="*/ 1576849 h 2410123"/>
                <a:gd name="connsiteX7" fmla="*/ 70892 w 3153700"/>
                <a:gd name="connsiteY7" fmla="*/ 1107942 h 241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3700" h="2410123">
                  <a:moveTo>
                    <a:pt x="70892" y="1107942"/>
                  </a:moveTo>
                  <a:cubicBezTo>
                    <a:pt x="270539" y="466056"/>
                    <a:pt x="869268" y="0"/>
                    <a:pt x="1576850" y="0"/>
                  </a:cubicBezTo>
                  <a:cubicBezTo>
                    <a:pt x="2447720" y="0"/>
                    <a:pt x="3153700" y="705979"/>
                    <a:pt x="3153700" y="1576849"/>
                  </a:cubicBezTo>
                  <a:cubicBezTo>
                    <a:pt x="3153700" y="1848996"/>
                    <a:pt x="3084757" y="2105040"/>
                    <a:pt x="2963383" y="2328469"/>
                  </a:cubicBezTo>
                  <a:lnTo>
                    <a:pt x="2913777" y="2410123"/>
                  </a:lnTo>
                  <a:lnTo>
                    <a:pt x="2689" y="1630099"/>
                  </a:lnTo>
                  <a:lnTo>
                    <a:pt x="0" y="1576849"/>
                  </a:lnTo>
                  <a:cubicBezTo>
                    <a:pt x="0" y="1413561"/>
                    <a:pt x="24820" y="1256070"/>
                    <a:pt x="70892" y="1107942"/>
                  </a:cubicBezTo>
                  <a:close/>
                </a:path>
              </a:pathLst>
            </a:custGeom>
            <a:gradFill flip="none" rotWithShape="1">
              <a:gsLst>
                <a:gs pos="17000">
                  <a:schemeClr val="bg2">
                    <a:alpha val="88000"/>
                  </a:schemeClr>
                </a:gs>
                <a:gs pos="100000">
                  <a:schemeClr val="tx2">
                    <a:lumMod val="75000"/>
                    <a:alpha val="88000"/>
                  </a:schemeClr>
                </a:gs>
                <a:gs pos="75000">
                  <a:schemeClr val="tx2">
                    <a:alpha val="88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53" noProof="0"/>
            </a:p>
          </p:txBody>
        </p:sp>
        <p:sp>
          <p:nvSpPr>
            <p:cNvPr id="17" name="Forme libre 16"/>
            <p:cNvSpPr/>
            <p:nvPr userDrawn="1"/>
          </p:nvSpPr>
          <p:spPr>
            <a:xfrm>
              <a:off x="4636146" y="1921995"/>
              <a:ext cx="1162339" cy="3039889"/>
            </a:xfrm>
            <a:custGeom>
              <a:avLst/>
              <a:gdLst>
                <a:gd name="connsiteX0" fmla="*/ 1162340 w 1162340"/>
                <a:gd name="connsiteY0" fmla="*/ 0 h 3039888"/>
                <a:gd name="connsiteX1" fmla="*/ 1162340 w 1162340"/>
                <a:gd name="connsiteY1" fmla="*/ 3039888 h 3039888"/>
                <a:gd name="connsiteX2" fmla="*/ 1107943 w 1162340"/>
                <a:gd name="connsiteY2" fmla="*/ 3025901 h 3039888"/>
                <a:gd name="connsiteX3" fmla="*/ 0 w 1162340"/>
                <a:gd name="connsiteY3" fmla="*/ 1519944 h 3039888"/>
                <a:gd name="connsiteX4" fmla="*/ 1107943 w 1162340"/>
                <a:gd name="connsiteY4" fmla="*/ 13987 h 3039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340" h="3039888">
                  <a:moveTo>
                    <a:pt x="1162340" y="0"/>
                  </a:moveTo>
                  <a:lnTo>
                    <a:pt x="1162340" y="3039888"/>
                  </a:lnTo>
                  <a:lnTo>
                    <a:pt x="1107943" y="3025901"/>
                  </a:lnTo>
                  <a:cubicBezTo>
                    <a:pt x="466057" y="2826254"/>
                    <a:pt x="0" y="2227526"/>
                    <a:pt x="0" y="1519944"/>
                  </a:cubicBezTo>
                  <a:cubicBezTo>
                    <a:pt x="0" y="812362"/>
                    <a:pt x="466057" y="213634"/>
                    <a:pt x="1107943" y="13987"/>
                  </a:cubicBezTo>
                  <a:close/>
                </a:path>
              </a:pathLst>
            </a:cu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53" noProof="0"/>
            </a:p>
          </p:txBody>
        </p:sp>
      </p:grpSp>
      <p:sp>
        <p:nvSpPr>
          <p:cNvPr id="2" name="Titre 1"/>
          <p:cNvSpPr>
            <a:spLocks noGrp="1"/>
          </p:cNvSpPr>
          <p:nvPr>
            <p:ph type="title"/>
          </p:nvPr>
        </p:nvSpPr>
        <p:spPr>
          <a:xfrm>
            <a:off x="428831" y="453549"/>
            <a:ext cx="11415083" cy="432275"/>
          </a:xfrm>
        </p:spPr>
        <p:txBody>
          <a:bodyPr>
            <a:noAutofit/>
          </a:bodyPr>
          <a:lstStyle/>
          <a:p>
            <a:r>
              <a:rPr lang="en-US" noProof="0"/>
              <a:t>Click to edit Master title style</a:t>
            </a:r>
          </a:p>
        </p:txBody>
      </p:sp>
      <p:sp>
        <p:nvSpPr>
          <p:cNvPr id="3" name="Espace réservé du contenu 2"/>
          <p:cNvSpPr>
            <a:spLocks noGrp="1"/>
          </p:cNvSpPr>
          <p:nvPr>
            <p:ph idx="1"/>
          </p:nvPr>
        </p:nvSpPr>
        <p:spPr>
          <a:xfrm>
            <a:off x="428834" y="1561466"/>
            <a:ext cx="8008565" cy="4595495"/>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Espace réservé du numéro de diapositive 5"/>
          <p:cNvSpPr>
            <a:spLocks noGrp="1"/>
          </p:cNvSpPr>
          <p:nvPr>
            <p:ph type="sldNum" sz="quarter" idx="12"/>
          </p:nvPr>
        </p:nvSpPr>
        <p:spPr/>
        <p:txBody>
          <a:bodyPr/>
          <a:lstStyle/>
          <a:p>
            <a:fld id="{A10B3B4E-B2AA-A74D-ADDB-C37102780F51}" type="slidenum">
              <a:rPr lang="en-US" noProof="0" smtClean="0"/>
              <a:t>‹#›</a:t>
            </a:fld>
            <a:endParaRPr lang="en-US" noProof="0"/>
          </a:p>
        </p:txBody>
      </p:sp>
      <p:pic>
        <p:nvPicPr>
          <p:cNvPr id="7" name="Image 6"/>
          <p:cNvPicPr>
            <a:picLocks noChangeAspect="1"/>
          </p:cNvPicPr>
          <p:nvPr userDrawn="1"/>
        </p:nvPicPr>
        <p:blipFill>
          <a:blip r:embed="rId3"/>
          <a:stretch>
            <a:fillRect/>
          </a:stretch>
        </p:blipFill>
        <p:spPr>
          <a:xfrm>
            <a:off x="408411" y="6189639"/>
            <a:ext cx="1072078" cy="536556"/>
          </a:xfrm>
          <a:prstGeom prst="rect">
            <a:avLst/>
          </a:prstGeom>
        </p:spPr>
      </p:pic>
      <p:sp>
        <p:nvSpPr>
          <p:cNvPr id="9" name="Espace réservé du texte 2"/>
          <p:cNvSpPr>
            <a:spLocks noGrp="1"/>
          </p:cNvSpPr>
          <p:nvPr>
            <p:ph type="body" idx="13"/>
          </p:nvPr>
        </p:nvSpPr>
        <p:spPr>
          <a:xfrm>
            <a:off x="428831" y="913923"/>
            <a:ext cx="11415083" cy="411956"/>
          </a:xfrm>
        </p:spPr>
        <p:txBody>
          <a:bodyPr anchor="ctr">
            <a:noAutofit/>
          </a:bodyPr>
          <a:lstStyle>
            <a:lvl1pPr marL="0" indent="0">
              <a:buNone/>
              <a:defRPr sz="23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1" name="Espace réservé du contenu 2"/>
          <p:cNvSpPr>
            <a:spLocks noGrp="1"/>
          </p:cNvSpPr>
          <p:nvPr>
            <p:ph idx="14" hasCustomPrompt="1"/>
          </p:nvPr>
        </p:nvSpPr>
        <p:spPr>
          <a:xfrm>
            <a:off x="8970652" y="1704110"/>
            <a:ext cx="2738673" cy="4374575"/>
          </a:xfrm>
        </p:spPr>
        <p:txBody>
          <a:bodyPr anchor="ctr">
            <a:noAutofit/>
          </a:bodyPr>
          <a:lstStyle>
            <a:lvl1pPr>
              <a:defRPr sz="2200">
                <a:solidFill>
                  <a:schemeClr val="bg1"/>
                </a:solidFill>
              </a:defRPr>
            </a:lvl1pPr>
            <a:lvl2pPr marL="352205" indent="-342891">
              <a:buFont typeface="Arial" panose="020B0604020202020204" pitchFamily="34" charset="0"/>
              <a:buChar char="•"/>
              <a:defRPr>
                <a:solidFill>
                  <a:schemeClr val="bg1"/>
                </a:solidFill>
              </a:defRPr>
            </a:lvl2pPr>
            <a:lvl3pPr>
              <a:defRPr sz="1200">
                <a:solidFill>
                  <a:schemeClr val="bg1"/>
                </a:solidFill>
              </a:defRPr>
            </a:lvl3pPr>
            <a:lvl4pPr>
              <a:defRPr>
                <a:solidFill>
                  <a:schemeClr val="bg1"/>
                </a:solidFill>
              </a:defRPr>
            </a:lvl4pPr>
            <a:lvl5pPr>
              <a:buClr>
                <a:schemeClr val="bg1"/>
              </a:buClr>
              <a:defRPr>
                <a:solidFill>
                  <a:schemeClr val="bg1"/>
                </a:solidFill>
              </a:defRPr>
            </a:lvl5pPr>
          </a:lstStyle>
          <a:p>
            <a:pPr lvl="0"/>
            <a:r>
              <a:rPr lang="en-US" noProof="0"/>
              <a:t>verbatim</a:t>
            </a:r>
          </a:p>
          <a:p>
            <a:pPr lvl="1"/>
            <a:r>
              <a:rPr lang="en-US" noProof="0"/>
              <a:t>Second level</a:t>
            </a:r>
          </a:p>
          <a:p>
            <a:pPr lvl="2"/>
            <a:r>
              <a:rPr lang="en-US" noProof="0"/>
              <a:t>Third level</a:t>
            </a:r>
          </a:p>
        </p:txBody>
      </p:sp>
      <p:sp>
        <p:nvSpPr>
          <p:cNvPr id="4" name="Footer Placeholder 1"/>
          <p:cNvSpPr>
            <a:spLocks noGrp="1"/>
          </p:cNvSpPr>
          <p:nvPr>
            <p:ph type="ftr" sz="quarter" idx="10"/>
          </p:nvPr>
        </p:nvSpPr>
        <p:spPr>
          <a:xfrm>
            <a:off x="5299131" y="6346191"/>
            <a:ext cx="6145945" cy="365125"/>
          </a:xfrm>
        </p:spPr>
        <p:txBody>
          <a:bodyPr/>
          <a:lstStyle/>
          <a:p>
            <a:r>
              <a:rPr lang="en-US"/>
              <a:t>– 17</a:t>
            </a:r>
            <a:r>
              <a:rPr lang="en-US" baseline="30000"/>
              <a:t>th</a:t>
            </a:r>
            <a:r>
              <a:rPr lang="en-US"/>
              <a:t> November 2022 </a:t>
            </a:r>
          </a:p>
        </p:txBody>
      </p:sp>
      <p:pic>
        <p:nvPicPr>
          <p:cNvPr id="12" name="Graphic 11"/>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185089" y="6461081"/>
            <a:ext cx="921797" cy="168593"/>
          </a:xfrm>
          <a:prstGeom prst="rect">
            <a:avLst/>
          </a:prstGeom>
        </p:spPr>
      </p:pic>
    </p:spTree>
    <p:extLst>
      <p:ext uri="{BB962C8B-B14F-4D97-AF65-F5344CB8AC3E}">
        <p14:creationId xmlns:p14="http://schemas.microsoft.com/office/powerpoint/2010/main" val="2093045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picture">
    <p:spTree>
      <p:nvGrpSpPr>
        <p:cNvPr id="1" name=""/>
        <p:cNvGrpSpPr/>
        <p:nvPr/>
      </p:nvGrpSpPr>
      <p:grpSpPr>
        <a:xfrm>
          <a:off x="0" y="0"/>
          <a:ext cx="0" cy="0"/>
          <a:chOff x="0" y="0"/>
          <a:chExt cx="0" cy="0"/>
        </a:xfrm>
      </p:grpSpPr>
      <p:sp>
        <p:nvSpPr>
          <p:cNvPr id="8" name="Espace réservé pour une image  7"/>
          <p:cNvSpPr>
            <a:spLocks noGrp="1"/>
          </p:cNvSpPr>
          <p:nvPr>
            <p:ph type="pic" sz="quarter" idx="14" hasCustomPrompt="1"/>
          </p:nvPr>
        </p:nvSpPr>
        <p:spPr>
          <a:xfrm>
            <a:off x="8806358" y="1703388"/>
            <a:ext cx="3037556" cy="4375151"/>
          </a:xfrm>
          <a:solidFill>
            <a:schemeClr val="bg1">
              <a:lumMod val="95000"/>
            </a:schemeClr>
          </a:solidFill>
        </p:spPr>
        <p:txBody>
          <a:bodyPr anchor="ctr">
            <a:normAutofit/>
          </a:bodyPr>
          <a:lstStyle>
            <a:lvl1pPr algn="ctr">
              <a:defRPr sz="1200" b="0"/>
            </a:lvl1pPr>
          </a:lstStyle>
          <a:p>
            <a:r>
              <a:rPr lang="en-US" noProof="0"/>
              <a:t>Picture</a:t>
            </a:r>
          </a:p>
        </p:txBody>
      </p:sp>
      <p:sp>
        <p:nvSpPr>
          <p:cNvPr id="2" name="Titre 1"/>
          <p:cNvSpPr>
            <a:spLocks noGrp="1"/>
          </p:cNvSpPr>
          <p:nvPr>
            <p:ph type="title"/>
          </p:nvPr>
        </p:nvSpPr>
        <p:spPr>
          <a:xfrm>
            <a:off x="428831" y="453549"/>
            <a:ext cx="11415083" cy="432275"/>
          </a:xfrm>
        </p:spPr>
        <p:txBody>
          <a:bodyPr>
            <a:noAutofit/>
          </a:bodyPr>
          <a:lstStyle/>
          <a:p>
            <a:r>
              <a:rPr lang="en-US" noProof="0"/>
              <a:t>Click to edit Master title style</a:t>
            </a:r>
          </a:p>
        </p:txBody>
      </p:sp>
      <p:sp>
        <p:nvSpPr>
          <p:cNvPr id="3" name="Espace réservé du contenu 2"/>
          <p:cNvSpPr>
            <a:spLocks noGrp="1"/>
          </p:cNvSpPr>
          <p:nvPr>
            <p:ph idx="1"/>
          </p:nvPr>
        </p:nvSpPr>
        <p:spPr>
          <a:xfrm>
            <a:off x="428834" y="1561466"/>
            <a:ext cx="8008565" cy="4595495"/>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Espace réservé du numéro de diapositive 5"/>
          <p:cNvSpPr>
            <a:spLocks noGrp="1"/>
          </p:cNvSpPr>
          <p:nvPr>
            <p:ph type="sldNum" sz="quarter" idx="12"/>
          </p:nvPr>
        </p:nvSpPr>
        <p:spPr/>
        <p:txBody>
          <a:bodyPr/>
          <a:lstStyle/>
          <a:p>
            <a:fld id="{A10B3B4E-B2AA-A74D-ADDB-C37102780F51}" type="slidenum">
              <a:rPr lang="en-US" noProof="0" smtClean="0"/>
              <a:t>‹#›</a:t>
            </a:fld>
            <a:endParaRPr lang="en-US" noProof="0"/>
          </a:p>
        </p:txBody>
      </p:sp>
      <p:pic>
        <p:nvPicPr>
          <p:cNvPr id="7" name="Image 6"/>
          <p:cNvPicPr>
            <a:picLocks noChangeAspect="1"/>
          </p:cNvPicPr>
          <p:nvPr userDrawn="1"/>
        </p:nvPicPr>
        <p:blipFill>
          <a:blip r:embed="rId2"/>
          <a:stretch>
            <a:fillRect/>
          </a:stretch>
        </p:blipFill>
        <p:spPr>
          <a:xfrm>
            <a:off x="408411" y="6189639"/>
            <a:ext cx="1072078" cy="536556"/>
          </a:xfrm>
          <a:prstGeom prst="rect">
            <a:avLst/>
          </a:prstGeom>
        </p:spPr>
      </p:pic>
      <p:sp>
        <p:nvSpPr>
          <p:cNvPr id="9" name="Espace réservé du texte 2"/>
          <p:cNvSpPr>
            <a:spLocks noGrp="1"/>
          </p:cNvSpPr>
          <p:nvPr>
            <p:ph type="body" idx="13"/>
          </p:nvPr>
        </p:nvSpPr>
        <p:spPr>
          <a:xfrm>
            <a:off x="428831" y="913923"/>
            <a:ext cx="11415083" cy="411956"/>
          </a:xfrm>
        </p:spPr>
        <p:txBody>
          <a:bodyPr anchor="ctr">
            <a:noAutofit/>
          </a:bodyPr>
          <a:lstStyle>
            <a:lvl1pPr marL="0" indent="0">
              <a:buNone/>
              <a:defRPr sz="23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4" name="Footer Placeholder 1"/>
          <p:cNvSpPr>
            <a:spLocks noGrp="1"/>
          </p:cNvSpPr>
          <p:nvPr>
            <p:ph type="ftr" sz="quarter" idx="10"/>
          </p:nvPr>
        </p:nvSpPr>
        <p:spPr>
          <a:xfrm>
            <a:off x="5299131" y="6346191"/>
            <a:ext cx="6145945" cy="365125"/>
          </a:xfrm>
        </p:spPr>
        <p:txBody>
          <a:bodyPr/>
          <a:lstStyle/>
          <a:p>
            <a:r>
              <a:rPr lang="en-US"/>
              <a:t>– 17</a:t>
            </a:r>
            <a:r>
              <a:rPr lang="en-US" baseline="30000"/>
              <a:t>th</a:t>
            </a:r>
            <a:r>
              <a:rPr lang="en-US"/>
              <a:t> November 2022 </a:t>
            </a:r>
          </a:p>
        </p:txBody>
      </p:sp>
      <p:pic>
        <p:nvPicPr>
          <p:cNvPr id="11" name="Graphic 10"/>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85089" y="6461081"/>
            <a:ext cx="921797" cy="168593"/>
          </a:xfrm>
          <a:prstGeom prst="rect">
            <a:avLst/>
          </a:prstGeom>
        </p:spPr>
      </p:pic>
    </p:spTree>
    <p:extLst>
      <p:ext uri="{BB962C8B-B14F-4D97-AF65-F5344CB8AC3E}">
        <p14:creationId xmlns:p14="http://schemas.microsoft.com/office/powerpoint/2010/main" val="28053998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11" name="Espace réservé pour une image  7"/>
          <p:cNvSpPr>
            <a:spLocks noGrp="1"/>
          </p:cNvSpPr>
          <p:nvPr>
            <p:ph type="pic" sz="quarter" idx="15" hasCustomPrompt="1"/>
          </p:nvPr>
        </p:nvSpPr>
        <p:spPr>
          <a:xfrm>
            <a:off x="0" y="-1"/>
            <a:ext cx="12277851" cy="4595495"/>
          </a:xfrm>
          <a:solidFill>
            <a:schemeClr val="bg1">
              <a:lumMod val="95000"/>
            </a:schemeClr>
          </a:solidFill>
        </p:spPr>
        <p:txBody>
          <a:bodyPr tIns="720000" anchor="ctr">
            <a:normAutofit/>
          </a:bodyPr>
          <a:lstStyle>
            <a:lvl1pPr marL="0" marR="0" indent="0" algn="ctr" defTabSz="914377" rtl="0" eaLnBrk="1" fontAlgn="auto" latinLnBrk="0" hangingPunct="1">
              <a:lnSpc>
                <a:spcPct val="100000"/>
              </a:lnSpc>
              <a:spcBef>
                <a:spcPts val="600"/>
              </a:spcBef>
              <a:spcAft>
                <a:spcPts val="0"/>
              </a:spcAft>
              <a:buClrTx/>
              <a:buSzTx/>
              <a:buFont typeface="Arial" panose="020B0604020202020204" pitchFamily="34" charset="0"/>
              <a:buNone/>
              <a:defRPr sz="1200" b="0"/>
            </a:lvl1pPr>
          </a:lstStyle>
          <a:p>
            <a:r>
              <a:rPr lang="en-US" noProof="0"/>
              <a:t>Drag the visual into the area, </a:t>
            </a:r>
            <a:br>
              <a:rPr lang="en-US" noProof="0"/>
            </a:br>
            <a:r>
              <a:rPr lang="en-US" noProof="0"/>
              <a:t>then right-click on it and Send to back</a:t>
            </a:r>
          </a:p>
        </p:txBody>
      </p:sp>
      <p:sp>
        <p:nvSpPr>
          <p:cNvPr id="2" name="Titre 1"/>
          <p:cNvSpPr>
            <a:spLocks noGrp="1"/>
          </p:cNvSpPr>
          <p:nvPr>
            <p:ph type="title"/>
          </p:nvPr>
        </p:nvSpPr>
        <p:spPr>
          <a:xfrm>
            <a:off x="428831" y="453549"/>
            <a:ext cx="11415083" cy="432275"/>
          </a:xfrm>
        </p:spPr>
        <p:txBody>
          <a:bodyPr>
            <a:noAutofit/>
          </a:bodyPr>
          <a:lstStyle>
            <a:lvl1pPr>
              <a:defRPr>
                <a:solidFill>
                  <a:schemeClr val="tx2"/>
                </a:solidFill>
              </a:defRPr>
            </a:lvl1pPr>
          </a:lstStyle>
          <a:p>
            <a:r>
              <a:rPr lang="en-US" noProof="0"/>
              <a:t>Click to edit Master title style</a:t>
            </a:r>
          </a:p>
        </p:txBody>
      </p:sp>
      <p:sp>
        <p:nvSpPr>
          <p:cNvPr id="3" name="Espace réservé du contenu 2"/>
          <p:cNvSpPr>
            <a:spLocks noGrp="1"/>
          </p:cNvSpPr>
          <p:nvPr>
            <p:ph idx="1" hasCustomPrompt="1"/>
          </p:nvPr>
        </p:nvSpPr>
        <p:spPr>
          <a:xfrm>
            <a:off x="428831" y="4883727"/>
            <a:ext cx="3351290" cy="1334191"/>
          </a:xfrm>
        </p:spPr>
        <p:txBody>
          <a:bodyPr>
            <a:noAutofit/>
          </a:bodyPr>
          <a:lstStyle>
            <a:lvl1pPr>
              <a:defRPr sz="1800" b="0"/>
            </a:lvl1pPr>
            <a:lvl2pPr marL="9313" indent="0">
              <a:buNone/>
              <a:defRPr/>
            </a:lvl2pPr>
          </a:lstStyle>
          <a:p>
            <a:pPr lvl="0"/>
            <a:r>
              <a:rPr lang="en-US" noProof="0"/>
              <a:t>Click to edit Master text</a:t>
            </a:r>
          </a:p>
        </p:txBody>
      </p:sp>
      <p:sp>
        <p:nvSpPr>
          <p:cNvPr id="6" name="Espace réservé du numéro de diapositive 5"/>
          <p:cNvSpPr>
            <a:spLocks noGrp="1"/>
          </p:cNvSpPr>
          <p:nvPr>
            <p:ph type="sldNum" sz="quarter" idx="12"/>
          </p:nvPr>
        </p:nvSpPr>
        <p:spPr/>
        <p:txBody>
          <a:bodyPr/>
          <a:lstStyle/>
          <a:p>
            <a:fld id="{A10B3B4E-B2AA-A74D-ADDB-C37102780F51}" type="slidenum">
              <a:rPr lang="en-US" noProof="0" smtClean="0"/>
              <a:t>‹#›</a:t>
            </a:fld>
            <a:endParaRPr lang="en-US" noProof="0"/>
          </a:p>
        </p:txBody>
      </p:sp>
      <p:pic>
        <p:nvPicPr>
          <p:cNvPr id="7" name="Image 6"/>
          <p:cNvPicPr>
            <a:picLocks noChangeAspect="1"/>
          </p:cNvPicPr>
          <p:nvPr userDrawn="1"/>
        </p:nvPicPr>
        <p:blipFill>
          <a:blip r:embed="rId2"/>
          <a:stretch>
            <a:fillRect/>
          </a:stretch>
        </p:blipFill>
        <p:spPr>
          <a:xfrm>
            <a:off x="408411" y="6189639"/>
            <a:ext cx="1072078" cy="536556"/>
          </a:xfrm>
          <a:prstGeom prst="rect">
            <a:avLst/>
          </a:prstGeom>
        </p:spPr>
      </p:pic>
      <p:sp>
        <p:nvSpPr>
          <p:cNvPr id="9" name="Espace réservé du texte 2"/>
          <p:cNvSpPr>
            <a:spLocks noGrp="1"/>
          </p:cNvSpPr>
          <p:nvPr>
            <p:ph type="body" idx="13"/>
          </p:nvPr>
        </p:nvSpPr>
        <p:spPr>
          <a:xfrm>
            <a:off x="428831" y="913923"/>
            <a:ext cx="11415083" cy="411956"/>
          </a:xfrm>
        </p:spPr>
        <p:txBody>
          <a:bodyPr anchor="ctr">
            <a:noAutofit/>
          </a:bodyPr>
          <a:lstStyle>
            <a:lvl1pPr marL="0" indent="0">
              <a:buNone/>
              <a:defRPr sz="23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2" name="Espace réservé du contenu 2"/>
          <p:cNvSpPr>
            <a:spLocks noGrp="1"/>
          </p:cNvSpPr>
          <p:nvPr>
            <p:ph idx="16" hasCustomPrompt="1"/>
          </p:nvPr>
        </p:nvSpPr>
        <p:spPr>
          <a:xfrm>
            <a:off x="4459567" y="4883727"/>
            <a:ext cx="3351290" cy="1334191"/>
          </a:xfrm>
        </p:spPr>
        <p:txBody>
          <a:bodyPr>
            <a:noAutofit/>
          </a:bodyPr>
          <a:lstStyle>
            <a:lvl1pPr>
              <a:defRPr sz="1800" b="0"/>
            </a:lvl1pPr>
            <a:lvl2pPr marL="9313" indent="0">
              <a:buNone/>
              <a:defRPr/>
            </a:lvl2pPr>
          </a:lstStyle>
          <a:p>
            <a:pPr lvl="0"/>
            <a:r>
              <a:rPr lang="en-US" noProof="0"/>
              <a:t>Click to edit Master text</a:t>
            </a:r>
          </a:p>
        </p:txBody>
      </p:sp>
      <p:sp>
        <p:nvSpPr>
          <p:cNvPr id="13" name="Espace réservé du contenu 2"/>
          <p:cNvSpPr>
            <a:spLocks noGrp="1"/>
          </p:cNvSpPr>
          <p:nvPr>
            <p:ph idx="17" hasCustomPrompt="1"/>
          </p:nvPr>
        </p:nvSpPr>
        <p:spPr>
          <a:xfrm>
            <a:off x="8448534" y="4883727"/>
            <a:ext cx="3351290" cy="1334191"/>
          </a:xfrm>
        </p:spPr>
        <p:txBody>
          <a:bodyPr>
            <a:noAutofit/>
          </a:bodyPr>
          <a:lstStyle>
            <a:lvl1pPr>
              <a:defRPr sz="1800" b="0"/>
            </a:lvl1pPr>
            <a:lvl2pPr marL="9313" indent="0">
              <a:buNone/>
              <a:defRPr/>
            </a:lvl2pPr>
          </a:lstStyle>
          <a:p>
            <a:pPr lvl="0"/>
            <a:r>
              <a:rPr lang="en-US" noProof="0"/>
              <a:t>Click to edit Master text</a:t>
            </a:r>
          </a:p>
        </p:txBody>
      </p:sp>
      <p:sp>
        <p:nvSpPr>
          <p:cNvPr id="4" name="Footer Placeholder 1"/>
          <p:cNvSpPr>
            <a:spLocks noGrp="1"/>
          </p:cNvSpPr>
          <p:nvPr>
            <p:ph type="ftr" sz="quarter" idx="10"/>
          </p:nvPr>
        </p:nvSpPr>
        <p:spPr>
          <a:xfrm>
            <a:off x="5299131" y="6346191"/>
            <a:ext cx="6145945" cy="365125"/>
          </a:xfrm>
        </p:spPr>
        <p:txBody>
          <a:bodyPr/>
          <a:lstStyle/>
          <a:p>
            <a:r>
              <a:rPr lang="en-US"/>
              <a:t>– 17</a:t>
            </a:r>
            <a:r>
              <a:rPr lang="en-US" baseline="30000"/>
              <a:t>th</a:t>
            </a:r>
            <a:r>
              <a:rPr lang="en-US"/>
              <a:t> November 2022 </a:t>
            </a:r>
          </a:p>
        </p:txBody>
      </p:sp>
      <p:pic>
        <p:nvPicPr>
          <p:cNvPr id="10" name="Graphic 9"/>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85089" y="6461081"/>
            <a:ext cx="921797" cy="168593"/>
          </a:xfrm>
          <a:prstGeom prst="rect">
            <a:avLst/>
          </a:prstGeom>
        </p:spPr>
      </p:pic>
    </p:spTree>
    <p:extLst>
      <p:ext uri="{BB962C8B-B14F-4D97-AF65-F5344CB8AC3E}">
        <p14:creationId xmlns:p14="http://schemas.microsoft.com/office/powerpoint/2010/main" val="15902338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14" name="Rectangle 13"/>
          <p:cNvSpPr/>
          <p:nvPr userDrawn="1"/>
        </p:nvSpPr>
        <p:spPr>
          <a:xfrm rot="16200000" flipH="1">
            <a:off x="3841178" y="-3841180"/>
            <a:ext cx="4595497" cy="12277851"/>
          </a:xfrm>
          <a:prstGeom prst="rect">
            <a:avLst/>
          </a:prstGeom>
          <a:gradFill>
            <a:gsLst>
              <a:gs pos="7000">
                <a:schemeClr val="bg2"/>
              </a:gs>
              <a:gs pos="54000">
                <a:schemeClr val="tx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3" noProof="0"/>
          </a:p>
        </p:txBody>
      </p:sp>
      <p:pic>
        <p:nvPicPr>
          <p:cNvPr id="5" name="Picture 4"/>
          <p:cNvPicPr>
            <a:picLocks noChangeAspect="1"/>
          </p:cNvPicPr>
          <p:nvPr userDrawn="1"/>
        </p:nvPicPr>
        <p:blipFill rotWithShape="1">
          <a:blip r:embed="rId2">
            <a:alphaModFix amt="20000"/>
          </a:blip>
          <a:srcRect t="34583" r="1517" b="-126"/>
          <a:stretch>
            <a:fillRect/>
          </a:stretch>
        </p:blipFill>
        <p:spPr>
          <a:xfrm rot="10800000">
            <a:off x="0" y="3017"/>
            <a:ext cx="12252325" cy="4592479"/>
          </a:xfrm>
          <a:prstGeom prst="rect">
            <a:avLst/>
          </a:prstGeom>
          <a:ln>
            <a:noFill/>
          </a:ln>
        </p:spPr>
      </p:pic>
      <p:sp>
        <p:nvSpPr>
          <p:cNvPr id="2" name="Titre 1"/>
          <p:cNvSpPr>
            <a:spLocks noGrp="1"/>
          </p:cNvSpPr>
          <p:nvPr>
            <p:ph type="title"/>
          </p:nvPr>
        </p:nvSpPr>
        <p:spPr>
          <a:xfrm>
            <a:off x="428831" y="453549"/>
            <a:ext cx="11415083" cy="432275"/>
          </a:xfrm>
        </p:spPr>
        <p:txBody>
          <a:bodyPr>
            <a:noAutofit/>
          </a:bodyPr>
          <a:lstStyle>
            <a:lvl1pPr>
              <a:defRPr>
                <a:solidFill>
                  <a:schemeClr val="bg1"/>
                </a:solidFill>
              </a:defRPr>
            </a:lvl1pPr>
          </a:lstStyle>
          <a:p>
            <a:r>
              <a:rPr lang="en-US" noProof="0"/>
              <a:t>Click to edit Master title style</a:t>
            </a:r>
          </a:p>
        </p:txBody>
      </p:sp>
      <p:sp>
        <p:nvSpPr>
          <p:cNvPr id="3" name="Espace réservé du contenu 2"/>
          <p:cNvSpPr>
            <a:spLocks noGrp="1"/>
          </p:cNvSpPr>
          <p:nvPr>
            <p:ph idx="1" hasCustomPrompt="1"/>
          </p:nvPr>
        </p:nvSpPr>
        <p:spPr>
          <a:xfrm>
            <a:off x="428831" y="4883727"/>
            <a:ext cx="3351290" cy="1334191"/>
          </a:xfrm>
        </p:spPr>
        <p:txBody>
          <a:bodyPr>
            <a:noAutofit/>
          </a:bodyPr>
          <a:lstStyle>
            <a:lvl1pPr>
              <a:defRPr sz="1800" b="0"/>
            </a:lvl1pPr>
            <a:lvl2pPr marL="9313" indent="0">
              <a:buNone/>
              <a:defRPr/>
            </a:lvl2pPr>
          </a:lstStyle>
          <a:p>
            <a:pPr lvl="0"/>
            <a:r>
              <a:rPr lang="en-US" noProof="0"/>
              <a:t>Click to edit Master text</a:t>
            </a:r>
          </a:p>
        </p:txBody>
      </p:sp>
      <p:sp>
        <p:nvSpPr>
          <p:cNvPr id="6" name="Espace réservé du numéro de diapositive 5"/>
          <p:cNvSpPr>
            <a:spLocks noGrp="1"/>
          </p:cNvSpPr>
          <p:nvPr>
            <p:ph type="sldNum" sz="quarter" idx="12"/>
          </p:nvPr>
        </p:nvSpPr>
        <p:spPr/>
        <p:txBody>
          <a:bodyPr/>
          <a:lstStyle/>
          <a:p>
            <a:fld id="{A10B3B4E-B2AA-A74D-ADDB-C37102780F51}" type="slidenum">
              <a:rPr lang="en-US" noProof="0" smtClean="0"/>
              <a:t>‹#›</a:t>
            </a:fld>
            <a:endParaRPr lang="en-US" noProof="0"/>
          </a:p>
        </p:txBody>
      </p:sp>
      <p:pic>
        <p:nvPicPr>
          <p:cNvPr id="7" name="Image 6"/>
          <p:cNvPicPr>
            <a:picLocks noChangeAspect="1"/>
          </p:cNvPicPr>
          <p:nvPr userDrawn="1"/>
        </p:nvPicPr>
        <p:blipFill>
          <a:blip r:embed="rId3"/>
          <a:stretch>
            <a:fillRect/>
          </a:stretch>
        </p:blipFill>
        <p:spPr>
          <a:xfrm>
            <a:off x="408411" y="6189639"/>
            <a:ext cx="1072078" cy="536556"/>
          </a:xfrm>
          <a:prstGeom prst="rect">
            <a:avLst/>
          </a:prstGeom>
        </p:spPr>
      </p:pic>
      <p:sp>
        <p:nvSpPr>
          <p:cNvPr id="9" name="Espace réservé du texte 2"/>
          <p:cNvSpPr>
            <a:spLocks noGrp="1"/>
          </p:cNvSpPr>
          <p:nvPr>
            <p:ph type="body" idx="13"/>
          </p:nvPr>
        </p:nvSpPr>
        <p:spPr>
          <a:xfrm>
            <a:off x="428831" y="913923"/>
            <a:ext cx="11415083" cy="411956"/>
          </a:xfrm>
        </p:spPr>
        <p:txBody>
          <a:bodyPr anchor="ctr">
            <a:noAutofit/>
          </a:bodyPr>
          <a:lstStyle>
            <a:lvl1pPr marL="0" indent="0">
              <a:buNone/>
              <a:defRPr sz="2300" b="0">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2" name="Espace réservé du contenu 2"/>
          <p:cNvSpPr>
            <a:spLocks noGrp="1"/>
          </p:cNvSpPr>
          <p:nvPr>
            <p:ph idx="16" hasCustomPrompt="1"/>
          </p:nvPr>
        </p:nvSpPr>
        <p:spPr>
          <a:xfrm>
            <a:off x="4459567" y="4883727"/>
            <a:ext cx="3351290" cy="1334191"/>
          </a:xfrm>
        </p:spPr>
        <p:txBody>
          <a:bodyPr>
            <a:noAutofit/>
          </a:bodyPr>
          <a:lstStyle>
            <a:lvl1pPr>
              <a:defRPr sz="1800" b="0"/>
            </a:lvl1pPr>
            <a:lvl2pPr marL="9313" indent="0">
              <a:buNone/>
              <a:defRPr/>
            </a:lvl2pPr>
          </a:lstStyle>
          <a:p>
            <a:pPr lvl="0"/>
            <a:r>
              <a:rPr lang="en-US" noProof="0"/>
              <a:t>Click to edit Master text</a:t>
            </a:r>
          </a:p>
        </p:txBody>
      </p:sp>
      <p:sp>
        <p:nvSpPr>
          <p:cNvPr id="13" name="Espace réservé du contenu 2"/>
          <p:cNvSpPr>
            <a:spLocks noGrp="1"/>
          </p:cNvSpPr>
          <p:nvPr>
            <p:ph idx="17" hasCustomPrompt="1"/>
          </p:nvPr>
        </p:nvSpPr>
        <p:spPr>
          <a:xfrm>
            <a:off x="8448534" y="4883727"/>
            <a:ext cx="3351290" cy="1334191"/>
          </a:xfrm>
        </p:spPr>
        <p:txBody>
          <a:bodyPr>
            <a:noAutofit/>
          </a:bodyPr>
          <a:lstStyle>
            <a:lvl1pPr>
              <a:defRPr sz="1800" b="0"/>
            </a:lvl1pPr>
            <a:lvl2pPr marL="9313" indent="0">
              <a:buNone/>
              <a:defRPr/>
            </a:lvl2pPr>
          </a:lstStyle>
          <a:p>
            <a:pPr lvl="0"/>
            <a:r>
              <a:rPr lang="en-US" noProof="0"/>
              <a:t>Click to edit Master text</a:t>
            </a:r>
          </a:p>
        </p:txBody>
      </p:sp>
      <p:sp>
        <p:nvSpPr>
          <p:cNvPr id="4" name="Footer Placeholder 1"/>
          <p:cNvSpPr>
            <a:spLocks noGrp="1"/>
          </p:cNvSpPr>
          <p:nvPr>
            <p:ph type="ftr" sz="quarter" idx="10"/>
          </p:nvPr>
        </p:nvSpPr>
        <p:spPr>
          <a:xfrm>
            <a:off x="5299131" y="6346191"/>
            <a:ext cx="6145945" cy="365125"/>
          </a:xfrm>
        </p:spPr>
        <p:txBody>
          <a:bodyPr/>
          <a:lstStyle/>
          <a:p>
            <a:r>
              <a:rPr lang="en-US"/>
              <a:t>– 17</a:t>
            </a:r>
            <a:r>
              <a:rPr lang="en-US" baseline="30000"/>
              <a:t>th</a:t>
            </a:r>
            <a:r>
              <a:rPr lang="en-US"/>
              <a:t> November 2022 </a:t>
            </a:r>
          </a:p>
        </p:txBody>
      </p:sp>
      <p:pic>
        <p:nvPicPr>
          <p:cNvPr id="10" name="Graphic 9"/>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185089" y="6461081"/>
            <a:ext cx="921797" cy="168593"/>
          </a:xfrm>
          <a:prstGeom prst="rect">
            <a:avLst/>
          </a:prstGeom>
        </p:spPr>
      </p:pic>
    </p:spTree>
    <p:extLst>
      <p:ext uri="{BB962C8B-B14F-4D97-AF65-F5344CB8AC3E}">
        <p14:creationId xmlns:p14="http://schemas.microsoft.com/office/powerpoint/2010/main" val="42460769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ue background">
    <p:spTree>
      <p:nvGrpSpPr>
        <p:cNvPr id="1" name=""/>
        <p:cNvGrpSpPr/>
        <p:nvPr/>
      </p:nvGrpSpPr>
      <p:grpSpPr>
        <a:xfrm>
          <a:off x="0" y="0"/>
          <a:ext cx="0" cy="0"/>
          <a:chOff x="0" y="0"/>
          <a:chExt cx="0" cy="0"/>
        </a:xfrm>
      </p:grpSpPr>
      <p:sp>
        <p:nvSpPr>
          <p:cNvPr id="14" name="Rectangle 13"/>
          <p:cNvSpPr/>
          <p:nvPr userDrawn="1"/>
        </p:nvSpPr>
        <p:spPr>
          <a:xfrm rot="16200000" flipH="1">
            <a:off x="3166884" y="-3166887"/>
            <a:ext cx="5944083" cy="12277851"/>
          </a:xfrm>
          <a:prstGeom prst="rect">
            <a:avLst/>
          </a:prstGeom>
          <a:gradFill>
            <a:gsLst>
              <a:gs pos="7000">
                <a:schemeClr val="bg2"/>
              </a:gs>
              <a:gs pos="54000">
                <a:schemeClr val="tx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3" noProof="0"/>
          </a:p>
        </p:txBody>
      </p:sp>
      <p:pic>
        <p:nvPicPr>
          <p:cNvPr id="4" name="Picture 3"/>
          <p:cNvPicPr>
            <a:picLocks noChangeAspect="1"/>
          </p:cNvPicPr>
          <p:nvPr userDrawn="1"/>
        </p:nvPicPr>
        <p:blipFill rotWithShape="1">
          <a:blip r:embed="rId2">
            <a:alphaModFix amt="20000"/>
          </a:blip>
          <a:srcRect t="15336" r="1517" b="-126"/>
          <a:stretch>
            <a:fillRect/>
          </a:stretch>
        </p:blipFill>
        <p:spPr>
          <a:xfrm rot="10800000">
            <a:off x="0" y="3015"/>
            <a:ext cx="12252325" cy="5941067"/>
          </a:xfrm>
          <a:prstGeom prst="rect">
            <a:avLst/>
          </a:prstGeom>
          <a:ln>
            <a:noFill/>
          </a:ln>
        </p:spPr>
      </p:pic>
      <p:sp>
        <p:nvSpPr>
          <p:cNvPr id="2" name="Titre 1"/>
          <p:cNvSpPr>
            <a:spLocks noGrp="1"/>
          </p:cNvSpPr>
          <p:nvPr>
            <p:ph type="title"/>
          </p:nvPr>
        </p:nvSpPr>
        <p:spPr>
          <a:xfrm>
            <a:off x="428831" y="453549"/>
            <a:ext cx="11415083" cy="432275"/>
          </a:xfrm>
        </p:spPr>
        <p:txBody>
          <a:bodyPr>
            <a:noAutofit/>
          </a:bodyPr>
          <a:lstStyle>
            <a:lvl1pPr>
              <a:defRPr>
                <a:solidFill>
                  <a:schemeClr val="bg1"/>
                </a:solidFill>
              </a:defRPr>
            </a:lvl1pPr>
          </a:lstStyle>
          <a:p>
            <a:r>
              <a:rPr lang="en-US" noProof="0"/>
              <a:t>Click to edit Master title style</a:t>
            </a:r>
          </a:p>
        </p:txBody>
      </p:sp>
      <p:sp>
        <p:nvSpPr>
          <p:cNvPr id="6" name="Espace réservé du numéro de diapositive 5"/>
          <p:cNvSpPr>
            <a:spLocks noGrp="1"/>
          </p:cNvSpPr>
          <p:nvPr>
            <p:ph type="sldNum" sz="quarter" idx="12"/>
          </p:nvPr>
        </p:nvSpPr>
        <p:spPr/>
        <p:txBody>
          <a:bodyPr/>
          <a:lstStyle/>
          <a:p>
            <a:fld id="{A10B3B4E-B2AA-A74D-ADDB-C37102780F51}" type="slidenum">
              <a:rPr lang="en-US" noProof="0" smtClean="0"/>
              <a:t>‹#›</a:t>
            </a:fld>
            <a:endParaRPr lang="en-US" noProof="0"/>
          </a:p>
        </p:txBody>
      </p:sp>
      <p:pic>
        <p:nvPicPr>
          <p:cNvPr id="7" name="Image 6"/>
          <p:cNvPicPr>
            <a:picLocks noChangeAspect="1"/>
          </p:cNvPicPr>
          <p:nvPr userDrawn="1"/>
        </p:nvPicPr>
        <p:blipFill>
          <a:blip r:embed="rId3"/>
          <a:stretch>
            <a:fillRect/>
          </a:stretch>
        </p:blipFill>
        <p:spPr>
          <a:xfrm>
            <a:off x="408411" y="6189639"/>
            <a:ext cx="1072078" cy="536556"/>
          </a:xfrm>
          <a:prstGeom prst="rect">
            <a:avLst/>
          </a:prstGeom>
        </p:spPr>
      </p:pic>
      <p:sp>
        <p:nvSpPr>
          <p:cNvPr id="3" name="Footer Placeholder 1"/>
          <p:cNvSpPr>
            <a:spLocks noGrp="1"/>
          </p:cNvSpPr>
          <p:nvPr>
            <p:ph type="ftr" sz="quarter" idx="10"/>
          </p:nvPr>
        </p:nvSpPr>
        <p:spPr>
          <a:xfrm>
            <a:off x="5299131" y="6346191"/>
            <a:ext cx="6145945" cy="365125"/>
          </a:xfrm>
        </p:spPr>
        <p:txBody>
          <a:bodyPr/>
          <a:lstStyle/>
          <a:p>
            <a:r>
              <a:rPr lang="en-US"/>
              <a:t>– 17</a:t>
            </a:r>
            <a:r>
              <a:rPr lang="en-US" baseline="30000"/>
              <a:t>th</a:t>
            </a:r>
            <a:r>
              <a:rPr lang="en-US"/>
              <a:t> November 2022 </a:t>
            </a:r>
          </a:p>
        </p:txBody>
      </p:sp>
      <p:pic>
        <p:nvPicPr>
          <p:cNvPr id="8" name="Graphic 7"/>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185089" y="6461081"/>
            <a:ext cx="921797" cy="168593"/>
          </a:xfrm>
          <a:prstGeom prst="rect">
            <a:avLst/>
          </a:prstGeom>
        </p:spPr>
      </p:pic>
    </p:spTree>
    <p:extLst>
      <p:ext uri="{BB962C8B-B14F-4D97-AF65-F5344CB8AC3E}">
        <p14:creationId xmlns:p14="http://schemas.microsoft.com/office/powerpoint/2010/main" val="8500883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re 1"/>
          <p:cNvSpPr>
            <a:spLocks noGrp="1"/>
          </p:cNvSpPr>
          <p:nvPr>
            <p:ph type="title"/>
          </p:nvPr>
        </p:nvSpPr>
        <p:spPr>
          <a:xfrm>
            <a:off x="428831" y="453549"/>
            <a:ext cx="11415083" cy="432275"/>
          </a:xfrm>
        </p:spPr>
        <p:txBody>
          <a:bodyPr>
            <a:noAutofit/>
          </a:bodyPr>
          <a:lstStyle>
            <a:lvl1pPr>
              <a:defRPr>
                <a:solidFill>
                  <a:schemeClr val="tx2"/>
                </a:solidFill>
              </a:defRPr>
            </a:lvl1pPr>
          </a:lstStyle>
          <a:p>
            <a:r>
              <a:rPr lang="en-US" noProof="0"/>
              <a:t>Click to edit Master title style</a:t>
            </a:r>
          </a:p>
        </p:txBody>
      </p:sp>
      <p:sp>
        <p:nvSpPr>
          <p:cNvPr id="6" name="Espace réservé du numéro de diapositive 5"/>
          <p:cNvSpPr>
            <a:spLocks noGrp="1"/>
          </p:cNvSpPr>
          <p:nvPr>
            <p:ph type="sldNum" sz="quarter" idx="12"/>
          </p:nvPr>
        </p:nvSpPr>
        <p:spPr/>
        <p:txBody>
          <a:bodyPr/>
          <a:lstStyle>
            <a:lvl1pPr>
              <a:defRPr>
                <a:solidFill>
                  <a:schemeClr val="tx1"/>
                </a:solidFill>
              </a:defRPr>
            </a:lvl1pPr>
          </a:lstStyle>
          <a:p>
            <a:fld id="{A10B3B4E-B2AA-A74D-ADDB-C37102780F51}" type="slidenum">
              <a:rPr lang="en-US" smtClean="0"/>
              <a:t>‹#›</a:t>
            </a:fld>
            <a:endParaRPr lang="en-US"/>
          </a:p>
        </p:txBody>
      </p:sp>
      <p:pic>
        <p:nvPicPr>
          <p:cNvPr id="7" name="Image 6"/>
          <p:cNvPicPr>
            <a:picLocks noChangeAspect="1"/>
          </p:cNvPicPr>
          <p:nvPr userDrawn="1"/>
        </p:nvPicPr>
        <p:blipFill>
          <a:blip r:embed="rId2"/>
          <a:stretch>
            <a:fillRect/>
          </a:stretch>
        </p:blipFill>
        <p:spPr>
          <a:xfrm>
            <a:off x="408411" y="6189639"/>
            <a:ext cx="1072078" cy="536556"/>
          </a:xfrm>
          <a:prstGeom prst="rect">
            <a:avLst/>
          </a:prstGeom>
        </p:spPr>
      </p:pic>
      <p:sp>
        <p:nvSpPr>
          <p:cNvPr id="9" name="Espace réservé du texte 2"/>
          <p:cNvSpPr>
            <a:spLocks noGrp="1"/>
          </p:cNvSpPr>
          <p:nvPr>
            <p:ph type="body" idx="13"/>
          </p:nvPr>
        </p:nvSpPr>
        <p:spPr>
          <a:xfrm>
            <a:off x="428831" y="913923"/>
            <a:ext cx="11415083" cy="411956"/>
          </a:xfrm>
        </p:spPr>
        <p:txBody>
          <a:bodyPr anchor="ctr">
            <a:noAutofit/>
          </a:bodyPr>
          <a:lstStyle>
            <a:lvl1pPr marL="0" indent="0">
              <a:buNone/>
              <a:defRPr sz="23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3" name="Footer Placeholder 1"/>
          <p:cNvSpPr>
            <a:spLocks noGrp="1"/>
          </p:cNvSpPr>
          <p:nvPr>
            <p:ph type="ftr" sz="quarter" idx="10"/>
          </p:nvPr>
        </p:nvSpPr>
        <p:spPr>
          <a:xfrm>
            <a:off x="10106886" y="6430488"/>
            <a:ext cx="1338190" cy="168595"/>
          </a:xfrm>
        </p:spPr>
        <p:txBody>
          <a:bodyPr/>
          <a:lstStyle>
            <a:lvl1pPr>
              <a:defRPr>
                <a:solidFill>
                  <a:schemeClr val="tx1"/>
                </a:solidFill>
              </a:defRPr>
            </a:lvl1pPr>
          </a:lstStyle>
          <a:p>
            <a:r>
              <a:rPr lang="en-US"/>
              <a:t>–-------November 2022 </a:t>
            </a:r>
          </a:p>
        </p:txBody>
      </p:sp>
    </p:spTree>
    <p:extLst>
      <p:ext uri="{BB962C8B-B14F-4D97-AF65-F5344CB8AC3E}">
        <p14:creationId xmlns:p14="http://schemas.microsoft.com/office/powerpoint/2010/main" val="37263728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en-US" noProof="0"/>
              <a:t>Click to edit Master title style</a:t>
            </a:r>
          </a:p>
        </p:txBody>
      </p:sp>
      <p:sp>
        <p:nvSpPr>
          <p:cNvPr id="6" name="Espace réservé du numéro de diapositive 5"/>
          <p:cNvSpPr>
            <a:spLocks noGrp="1"/>
          </p:cNvSpPr>
          <p:nvPr>
            <p:ph type="sldNum" sz="quarter" idx="12"/>
          </p:nvPr>
        </p:nvSpPr>
        <p:spPr/>
        <p:txBody>
          <a:bodyPr/>
          <a:lstStyle/>
          <a:p>
            <a:fld id="{A10B3B4E-B2AA-A74D-ADDB-C37102780F51}" type="slidenum">
              <a:rPr lang="en-US" noProof="0" smtClean="0"/>
              <a:t>‹#›</a:t>
            </a:fld>
            <a:endParaRPr lang="en-US" noProof="0"/>
          </a:p>
        </p:txBody>
      </p:sp>
      <p:pic>
        <p:nvPicPr>
          <p:cNvPr id="8" name="Image 7"/>
          <p:cNvPicPr>
            <a:picLocks noChangeAspect="1"/>
          </p:cNvPicPr>
          <p:nvPr userDrawn="1"/>
        </p:nvPicPr>
        <p:blipFill>
          <a:blip r:embed="rId2"/>
          <a:stretch>
            <a:fillRect/>
          </a:stretch>
        </p:blipFill>
        <p:spPr>
          <a:xfrm>
            <a:off x="408411" y="6189639"/>
            <a:ext cx="1072078" cy="536556"/>
          </a:xfrm>
          <a:prstGeom prst="rect">
            <a:avLst/>
          </a:prstGeom>
        </p:spPr>
      </p:pic>
      <p:sp>
        <p:nvSpPr>
          <p:cNvPr id="3" name="Footer Placeholder 1"/>
          <p:cNvSpPr>
            <a:spLocks noGrp="1"/>
          </p:cNvSpPr>
          <p:nvPr>
            <p:ph type="ftr" sz="quarter" idx="10"/>
          </p:nvPr>
        </p:nvSpPr>
        <p:spPr>
          <a:xfrm>
            <a:off x="5299131" y="6346191"/>
            <a:ext cx="6145945" cy="365125"/>
          </a:xfrm>
        </p:spPr>
        <p:txBody>
          <a:bodyPr/>
          <a:lstStyle/>
          <a:p>
            <a:r>
              <a:rPr lang="en-US"/>
              <a:t>– 17</a:t>
            </a:r>
            <a:r>
              <a:rPr lang="en-US" baseline="30000"/>
              <a:t>th</a:t>
            </a:r>
            <a:r>
              <a:rPr lang="en-US"/>
              <a:t> November 2022 </a:t>
            </a:r>
          </a:p>
        </p:txBody>
      </p:sp>
      <p:pic>
        <p:nvPicPr>
          <p:cNvPr id="7" name="Graphic 6"/>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85089" y="6461081"/>
            <a:ext cx="921797" cy="168593"/>
          </a:xfrm>
          <a:prstGeom prst="rect">
            <a:avLst/>
          </a:prstGeom>
        </p:spPr>
      </p:pic>
    </p:spTree>
    <p:extLst>
      <p:ext uri="{BB962C8B-B14F-4D97-AF65-F5344CB8AC3E}">
        <p14:creationId xmlns:p14="http://schemas.microsoft.com/office/powerpoint/2010/main" val="1717824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port Old PPT-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br>
              <a:rPr lang="en-US"/>
            </a:br>
            <a:endParaRPr lang="en-US"/>
          </a:p>
        </p:txBody>
      </p:sp>
      <p:sp>
        <p:nvSpPr>
          <p:cNvPr id="5" name="Footer Placeholder 4"/>
          <p:cNvSpPr>
            <a:spLocks noGrp="1"/>
          </p:cNvSpPr>
          <p:nvPr>
            <p:ph type="ftr" sz="quarter" idx="12"/>
          </p:nvPr>
        </p:nvSpPr>
        <p:spPr/>
        <p:txBody>
          <a:bodyPr/>
          <a:lstStyle/>
          <a:p>
            <a:r>
              <a:rPr lang="en-US"/>
              <a:t>Global induction day</a:t>
            </a:r>
          </a:p>
        </p:txBody>
      </p:sp>
      <p:sp>
        <p:nvSpPr>
          <p:cNvPr id="7" name="Slide Number Placeholder 5">
            <a:extLst>
              <a:ext uri="{FF2B5EF4-FFF2-40B4-BE49-F238E27FC236}">
                <a16:creationId xmlns:a16="http://schemas.microsoft.com/office/drawing/2014/main" id="{2D039741-3B61-4518-AAD3-19B3E6C92978}"/>
              </a:ext>
            </a:extLst>
          </p:cNvPr>
          <p:cNvSpPr>
            <a:spLocks noGrp="1"/>
          </p:cNvSpPr>
          <p:nvPr>
            <p:ph type="sldNum" sz="quarter" idx="13"/>
          </p:nvPr>
        </p:nvSpPr>
        <p:spPr>
          <a:xfrm>
            <a:off x="11644789" y="6356351"/>
            <a:ext cx="415932" cy="365125"/>
          </a:xfrm>
        </p:spPr>
        <p:txBody>
          <a:bodyPr/>
          <a:lstStyle>
            <a:lvl1pPr>
              <a:defRPr>
                <a:solidFill>
                  <a:schemeClr val="accent4"/>
                </a:solidFill>
              </a:defRPr>
            </a:lvl1pPr>
          </a:lstStyle>
          <a:p>
            <a:fld id="{B661E99B-6932-8147-88FA-D853710A6FA6}" type="slidenum">
              <a:rPr lang="fr-FR" smtClean="0"/>
              <a:pPr/>
              <a:t>‹#›</a:t>
            </a:fld>
            <a:endParaRPr lang="fr-FR"/>
          </a:p>
        </p:txBody>
      </p:sp>
      <p:pic>
        <p:nvPicPr>
          <p:cNvPr id="8" name="Picture 3">
            <a:extLst>
              <a:ext uri="{FF2B5EF4-FFF2-40B4-BE49-F238E27FC236}">
                <a16:creationId xmlns:a16="http://schemas.microsoft.com/office/drawing/2014/main" id="{46ED98BF-620B-4D1B-B352-B444B7F0412C}"/>
              </a:ext>
            </a:extLst>
          </p:cNvPr>
          <p:cNvPicPr>
            <a:picLocks noChangeAspect="1"/>
          </p:cNvPicPr>
          <p:nvPr userDrawn="1"/>
        </p:nvPicPr>
        <p:blipFill>
          <a:blip r:embed="rId3"/>
          <a:stretch>
            <a:fillRect/>
          </a:stretch>
        </p:blipFill>
        <p:spPr>
          <a:xfrm>
            <a:off x="365011" y="6165438"/>
            <a:ext cx="1206937" cy="693812"/>
          </a:xfrm>
          <a:prstGeom prst="rect">
            <a:avLst/>
          </a:prstGeom>
        </p:spPr>
      </p:pic>
      <p:pic>
        <p:nvPicPr>
          <p:cNvPr id="10" name="Picture 9">
            <a:extLst>
              <a:ext uri="{FF2B5EF4-FFF2-40B4-BE49-F238E27FC236}">
                <a16:creationId xmlns:a16="http://schemas.microsoft.com/office/drawing/2014/main" id="{AA9763FA-84DA-4660-B17F-F21C7797F206}"/>
              </a:ext>
            </a:extLst>
          </p:cNvPr>
          <p:cNvPicPr>
            <a:picLocks noChangeAspect="1"/>
          </p:cNvPicPr>
          <p:nvPr userDrawn="1"/>
        </p:nvPicPr>
        <p:blipFill rotWithShape="1">
          <a:blip r:embed="rId4"/>
          <a:srcRect r="77594" b="76821"/>
          <a:stretch/>
        </p:blipFill>
        <p:spPr>
          <a:xfrm>
            <a:off x="12543779" y="4575821"/>
            <a:ext cx="2745258" cy="1589617"/>
          </a:xfrm>
          <a:prstGeom prst="rect">
            <a:avLst/>
          </a:prstGeom>
        </p:spPr>
      </p:pic>
    </p:spTree>
    <p:custDataLst>
      <p:tags r:id="rId1"/>
    </p:custDataLst>
    <p:extLst>
      <p:ext uri="{BB962C8B-B14F-4D97-AF65-F5344CB8AC3E}">
        <p14:creationId xmlns:p14="http://schemas.microsoft.com/office/powerpoint/2010/main" val="3737150016"/>
      </p:ext>
    </p:extLst>
  </p:cSld>
  <p:clrMapOvr>
    <a:masterClrMapping/>
  </p:clrMapOvr>
  <p:transition spd="med">
    <p:wipe dir="r"/>
  </p:transition>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lvl1pPr>
              <a:defRPr>
                <a:solidFill>
                  <a:schemeClr val="tx1"/>
                </a:solidFill>
              </a:defRPr>
            </a:lvl1pPr>
          </a:lstStyle>
          <a:p>
            <a:fld id="{A10B3B4E-B2AA-A74D-ADDB-C37102780F51}" type="slidenum">
              <a:rPr lang="en-US" smtClean="0"/>
              <a:t>‹#›</a:t>
            </a:fld>
            <a:endParaRPr lang="en-US"/>
          </a:p>
        </p:txBody>
      </p:sp>
      <p:pic>
        <p:nvPicPr>
          <p:cNvPr id="5" name="Image 4"/>
          <p:cNvPicPr>
            <a:picLocks noChangeAspect="1"/>
          </p:cNvPicPr>
          <p:nvPr userDrawn="1"/>
        </p:nvPicPr>
        <p:blipFill>
          <a:blip r:embed="rId2"/>
          <a:stretch>
            <a:fillRect/>
          </a:stretch>
        </p:blipFill>
        <p:spPr>
          <a:xfrm>
            <a:off x="408411" y="6189639"/>
            <a:ext cx="1072078" cy="536556"/>
          </a:xfrm>
          <a:prstGeom prst="rect">
            <a:avLst/>
          </a:prstGeom>
        </p:spPr>
      </p:pic>
      <p:sp>
        <p:nvSpPr>
          <p:cNvPr id="2" name="Footer Placeholder 1"/>
          <p:cNvSpPr>
            <a:spLocks noGrp="1"/>
          </p:cNvSpPr>
          <p:nvPr>
            <p:ph type="ftr" sz="quarter" idx="10"/>
          </p:nvPr>
        </p:nvSpPr>
        <p:spPr>
          <a:xfrm>
            <a:off x="5299131" y="6346191"/>
            <a:ext cx="6145945" cy="365125"/>
          </a:xfrm>
        </p:spPr>
        <p:txBody>
          <a:bodyPr/>
          <a:lstStyle/>
          <a:p>
            <a:r>
              <a:rPr lang="en-US"/>
              <a:t>– 17</a:t>
            </a:r>
            <a:r>
              <a:rPr lang="en-US" baseline="30000"/>
              <a:t>th</a:t>
            </a:r>
            <a:r>
              <a:rPr lang="en-US"/>
              <a:t> November 2022 </a:t>
            </a:r>
          </a:p>
        </p:txBody>
      </p:sp>
      <p:pic>
        <p:nvPicPr>
          <p:cNvPr id="7" name="Graphic 6"/>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85089" y="6461081"/>
            <a:ext cx="921797" cy="168593"/>
          </a:xfrm>
          <a:prstGeom prst="rect">
            <a:avLst/>
          </a:prstGeom>
        </p:spPr>
      </p:pic>
    </p:spTree>
    <p:extLst>
      <p:ext uri="{BB962C8B-B14F-4D97-AF65-F5344CB8AC3E}">
        <p14:creationId xmlns:p14="http://schemas.microsoft.com/office/powerpoint/2010/main" val="530325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E END">
    <p:bg>
      <p:bgPr>
        <a:gradFill>
          <a:gsLst>
            <a:gs pos="7000">
              <a:schemeClr val="bg2">
                <a:alpha val="93000"/>
              </a:schemeClr>
            </a:gs>
            <a:gs pos="54000">
              <a:schemeClr val="tx2">
                <a:alpha val="93000"/>
              </a:schemeClr>
            </a:gs>
          </a:gsLst>
          <a:path path="circle">
            <a:fillToRect l="100000" t="100000"/>
          </a:path>
        </a:gradFill>
        <a:effectLst/>
      </p:bgPr>
    </p:bg>
    <p:spTree>
      <p:nvGrpSpPr>
        <p:cNvPr id="1" name=""/>
        <p:cNvGrpSpPr/>
        <p:nvPr/>
      </p:nvGrpSpPr>
      <p:grpSpPr>
        <a:xfrm>
          <a:off x="0" y="0"/>
          <a:ext cx="0" cy="0"/>
          <a:chOff x="0" y="0"/>
          <a:chExt cx="0" cy="0"/>
        </a:xfrm>
      </p:grpSpPr>
      <p:sp>
        <p:nvSpPr>
          <p:cNvPr id="12" name="Ellipse 11"/>
          <p:cNvSpPr/>
          <p:nvPr userDrawn="1"/>
        </p:nvSpPr>
        <p:spPr>
          <a:xfrm>
            <a:off x="710600" y="1865091"/>
            <a:ext cx="3169303" cy="3153699"/>
          </a:xfrm>
          <a:prstGeom prst="ellipse">
            <a:avLst/>
          </a:pr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3" noProof="0"/>
          </a:p>
        </p:txBody>
      </p:sp>
      <p:sp>
        <p:nvSpPr>
          <p:cNvPr id="18" name="Forme libre 17"/>
          <p:cNvSpPr/>
          <p:nvPr userDrawn="1"/>
        </p:nvSpPr>
        <p:spPr>
          <a:xfrm rot="4500000">
            <a:off x="-754825" y="2134692"/>
            <a:ext cx="3153700" cy="2422048"/>
          </a:xfrm>
          <a:custGeom>
            <a:avLst/>
            <a:gdLst>
              <a:gd name="connsiteX0" fmla="*/ 70892 w 3153700"/>
              <a:gd name="connsiteY0" fmla="*/ 1107942 h 2410123"/>
              <a:gd name="connsiteX1" fmla="*/ 1576850 w 3153700"/>
              <a:gd name="connsiteY1" fmla="*/ 0 h 2410123"/>
              <a:gd name="connsiteX2" fmla="*/ 3153700 w 3153700"/>
              <a:gd name="connsiteY2" fmla="*/ 1576849 h 2410123"/>
              <a:gd name="connsiteX3" fmla="*/ 2963383 w 3153700"/>
              <a:gd name="connsiteY3" fmla="*/ 2328469 h 2410123"/>
              <a:gd name="connsiteX4" fmla="*/ 2913777 w 3153700"/>
              <a:gd name="connsiteY4" fmla="*/ 2410123 h 2410123"/>
              <a:gd name="connsiteX5" fmla="*/ 2689 w 3153700"/>
              <a:gd name="connsiteY5" fmla="*/ 1630099 h 2410123"/>
              <a:gd name="connsiteX6" fmla="*/ 0 w 3153700"/>
              <a:gd name="connsiteY6" fmla="*/ 1576849 h 2410123"/>
              <a:gd name="connsiteX7" fmla="*/ 70892 w 3153700"/>
              <a:gd name="connsiteY7" fmla="*/ 1107942 h 241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3700" h="2410123">
                <a:moveTo>
                  <a:pt x="70892" y="1107942"/>
                </a:moveTo>
                <a:cubicBezTo>
                  <a:pt x="270539" y="466056"/>
                  <a:pt x="869268" y="0"/>
                  <a:pt x="1576850" y="0"/>
                </a:cubicBezTo>
                <a:cubicBezTo>
                  <a:pt x="2447720" y="0"/>
                  <a:pt x="3153700" y="705979"/>
                  <a:pt x="3153700" y="1576849"/>
                </a:cubicBezTo>
                <a:cubicBezTo>
                  <a:pt x="3153700" y="1848996"/>
                  <a:pt x="3084757" y="2105040"/>
                  <a:pt x="2963383" y="2328469"/>
                </a:cubicBezTo>
                <a:lnTo>
                  <a:pt x="2913777" y="2410123"/>
                </a:lnTo>
                <a:lnTo>
                  <a:pt x="2689" y="1630099"/>
                </a:lnTo>
                <a:lnTo>
                  <a:pt x="0" y="1576849"/>
                </a:lnTo>
                <a:cubicBezTo>
                  <a:pt x="0" y="1413561"/>
                  <a:pt x="24820" y="1256070"/>
                  <a:pt x="70892" y="1107942"/>
                </a:cubicBezTo>
                <a:close/>
              </a:path>
            </a:pathLst>
          </a:custGeom>
          <a:gradFill flip="none" rotWithShape="1">
            <a:gsLst>
              <a:gs pos="17000">
                <a:schemeClr val="bg2">
                  <a:alpha val="88000"/>
                </a:schemeClr>
              </a:gs>
              <a:gs pos="100000">
                <a:schemeClr val="tx2">
                  <a:lumMod val="75000"/>
                  <a:alpha val="88000"/>
                </a:schemeClr>
              </a:gs>
              <a:gs pos="75000">
                <a:schemeClr val="tx2">
                  <a:alpha val="88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53" noProof="0"/>
          </a:p>
        </p:txBody>
      </p:sp>
      <p:sp>
        <p:nvSpPr>
          <p:cNvPr id="2" name="Titre 1"/>
          <p:cNvSpPr>
            <a:spLocks noGrp="1"/>
          </p:cNvSpPr>
          <p:nvPr>
            <p:ph type="title" hasCustomPrompt="1"/>
          </p:nvPr>
        </p:nvSpPr>
        <p:spPr>
          <a:xfrm>
            <a:off x="2508218" y="2742748"/>
            <a:ext cx="8447403" cy="1325563"/>
          </a:xfrm>
        </p:spPr>
        <p:txBody>
          <a:bodyPr anchor="ctr">
            <a:noAutofit/>
          </a:bodyPr>
          <a:lstStyle>
            <a:lvl1pPr>
              <a:lnSpc>
                <a:spcPts val="6000"/>
              </a:lnSpc>
              <a:defRPr sz="6000">
                <a:solidFill>
                  <a:schemeClr val="bg1"/>
                </a:solidFill>
              </a:defRPr>
            </a:lvl1pPr>
          </a:lstStyle>
          <a:p>
            <a:r>
              <a:rPr lang="en-US" noProof="0"/>
              <a:t>Thank you</a:t>
            </a:r>
          </a:p>
        </p:txBody>
      </p:sp>
      <p:sp>
        <p:nvSpPr>
          <p:cNvPr id="16" name="Forme libre 15"/>
          <p:cNvSpPr/>
          <p:nvPr userDrawn="1"/>
        </p:nvSpPr>
        <p:spPr>
          <a:xfrm>
            <a:off x="11084235" y="1921996"/>
            <a:ext cx="1168091" cy="3039888"/>
          </a:xfrm>
          <a:custGeom>
            <a:avLst/>
            <a:gdLst>
              <a:gd name="connsiteX0" fmla="*/ 1162340 w 1162340"/>
              <a:gd name="connsiteY0" fmla="*/ 0 h 3039888"/>
              <a:gd name="connsiteX1" fmla="*/ 1162340 w 1162340"/>
              <a:gd name="connsiteY1" fmla="*/ 3039888 h 3039888"/>
              <a:gd name="connsiteX2" fmla="*/ 1107943 w 1162340"/>
              <a:gd name="connsiteY2" fmla="*/ 3025901 h 3039888"/>
              <a:gd name="connsiteX3" fmla="*/ 0 w 1162340"/>
              <a:gd name="connsiteY3" fmla="*/ 1519944 h 3039888"/>
              <a:gd name="connsiteX4" fmla="*/ 1107943 w 1162340"/>
              <a:gd name="connsiteY4" fmla="*/ 13987 h 3039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340" h="3039888">
                <a:moveTo>
                  <a:pt x="1162340" y="0"/>
                </a:moveTo>
                <a:lnTo>
                  <a:pt x="1162340" y="3039888"/>
                </a:lnTo>
                <a:lnTo>
                  <a:pt x="1107943" y="3025901"/>
                </a:lnTo>
                <a:cubicBezTo>
                  <a:pt x="466057" y="2826254"/>
                  <a:pt x="0" y="2227526"/>
                  <a:pt x="0" y="1519944"/>
                </a:cubicBezTo>
                <a:cubicBezTo>
                  <a:pt x="0" y="812362"/>
                  <a:pt x="466057" y="213634"/>
                  <a:pt x="1107943" y="13987"/>
                </a:cubicBezTo>
                <a:close/>
              </a:path>
            </a:pathLst>
          </a:cu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53" noProof="0"/>
          </a:p>
        </p:txBody>
      </p:sp>
      <p:pic>
        <p:nvPicPr>
          <p:cNvPr id="20" name="Image 19"/>
          <p:cNvPicPr>
            <a:picLocks noChangeAspect="1"/>
          </p:cNvPicPr>
          <p:nvPr userDrawn="1"/>
        </p:nvPicPr>
        <p:blipFill>
          <a:blip r:embed="rId2"/>
          <a:stretch>
            <a:fillRect/>
          </a:stretch>
        </p:blipFill>
        <p:spPr>
          <a:xfrm>
            <a:off x="423285" y="5891003"/>
            <a:ext cx="1192088" cy="589600"/>
          </a:xfrm>
          <a:prstGeom prst="rect">
            <a:avLst/>
          </a:prstGeom>
        </p:spPr>
      </p:pic>
      <p:pic>
        <p:nvPicPr>
          <p:cNvPr id="3" name="Picture 2" descr="Text&#10;&#10;Description automatically generated"/>
          <p:cNvPicPr>
            <a:picLocks noChangeAspect="1"/>
          </p:cNvPicPr>
          <p:nvPr userDrawn="1"/>
        </p:nvPicPr>
        <p:blipFill>
          <a:blip r:embed="rId3"/>
          <a:stretch>
            <a:fillRect/>
          </a:stretch>
        </p:blipFill>
        <p:spPr>
          <a:xfrm>
            <a:off x="337216" y="337250"/>
            <a:ext cx="4449913" cy="1003639"/>
          </a:xfrm>
          <a:prstGeom prst="rect">
            <a:avLst/>
          </a:prstGeom>
        </p:spPr>
      </p:pic>
      <p:sp>
        <p:nvSpPr>
          <p:cNvPr id="4" name="Rectangle 3"/>
          <p:cNvSpPr/>
          <p:nvPr userDrawn="1"/>
        </p:nvSpPr>
        <p:spPr>
          <a:xfrm>
            <a:off x="4882914" y="542919"/>
            <a:ext cx="45945" cy="646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3"/>
          </a:p>
        </p:txBody>
      </p:sp>
      <p:sp>
        <p:nvSpPr>
          <p:cNvPr id="5" name="TextBox 4"/>
          <p:cNvSpPr txBox="1"/>
          <p:nvPr userDrawn="1"/>
        </p:nvSpPr>
        <p:spPr>
          <a:xfrm>
            <a:off x="5043132" y="533953"/>
            <a:ext cx="4414441" cy="646331"/>
          </a:xfrm>
          <a:prstGeom prst="rect">
            <a:avLst/>
          </a:prstGeom>
          <a:noFill/>
        </p:spPr>
        <p:txBody>
          <a:bodyPr wrap="square" rtlCol="0">
            <a:spAutoFit/>
          </a:bodyPr>
          <a:lstStyle/>
          <a:p>
            <a:r>
              <a:rPr lang="en-US" sz="1800" b="1">
                <a:solidFill>
                  <a:schemeClr val="bg1"/>
                </a:solidFill>
                <a:effectLst/>
                <a:latin typeface="Arial" panose="020B0604020202020204" pitchFamily="34" charset="0"/>
                <a:ea typeface="Times New Roman" panose="02020603050405020304" pitchFamily="18" charset="0"/>
              </a:rPr>
              <a:t>Accelerating Technology Connections to Grow People Synergies</a:t>
            </a:r>
            <a:endParaRPr lang="en-US" sz="753" b="1">
              <a:solidFill>
                <a:schemeClr val="bg1"/>
              </a:solidFill>
            </a:endParaRPr>
          </a:p>
        </p:txBody>
      </p:sp>
    </p:spTree>
    <p:extLst>
      <p:ext uri="{BB962C8B-B14F-4D97-AF65-F5344CB8AC3E}">
        <p14:creationId xmlns:p14="http://schemas.microsoft.com/office/powerpoint/2010/main" val="23012015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GOOD">
    <p:spTree>
      <p:nvGrpSpPr>
        <p:cNvPr id="1" name=""/>
        <p:cNvGrpSpPr/>
        <p:nvPr/>
      </p:nvGrpSpPr>
      <p:grpSpPr>
        <a:xfrm>
          <a:off x="0" y="0"/>
          <a:ext cx="0" cy="0"/>
          <a:chOff x="0" y="0"/>
          <a:chExt cx="0" cy="0"/>
        </a:xfrm>
      </p:grpSpPr>
      <p:sp>
        <p:nvSpPr>
          <p:cNvPr id="5" name="subtitle"/>
          <p:cNvSpPr>
            <a:spLocks noGrp="1"/>
          </p:cNvSpPr>
          <p:nvPr>
            <p:ph type="body" sz="quarter" idx="10" hasCustomPrompt="1"/>
            <p:custDataLst>
              <p:tags r:id="rId1"/>
            </p:custDataLst>
          </p:nvPr>
        </p:nvSpPr>
        <p:spPr>
          <a:xfrm>
            <a:off x="347638" y="719625"/>
            <a:ext cx="11806948" cy="414000"/>
          </a:xfrm>
          <a:prstGeom prst="rect">
            <a:avLst/>
          </a:prstGeom>
        </p:spPr>
        <p:txBody>
          <a:bodyPr vert="horz" lIns="0" tIns="0" rIns="0" bIns="0" rtlCol="0" anchor="b" anchorCtr="0">
            <a:noAutofit/>
          </a:bodyPr>
          <a:lstStyle>
            <a:lvl1pPr>
              <a:defRPr lang="en-US" sz="2267" b="0" dirty="0">
                <a:solidFill>
                  <a:srgbClr val="EE7766"/>
                </a:solidFill>
              </a:defRPr>
            </a:lvl1pPr>
          </a:lstStyle>
          <a:p>
            <a:pPr marL="0" lvl="0" indent="0" defTabSz="914377" latinLnBrk="0">
              <a:spcBef>
                <a:spcPct val="20000"/>
              </a:spcBef>
              <a:buFont typeface="Arial" panose="020B0604020202020204" pitchFamily="34" charset="0"/>
              <a:buNone/>
            </a:pPr>
            <a:r>
              <a:rPr lang="en-US"/>
              <a:t>Enter slide subtitle</a:t>
            </a:r>
          </a:p>
        </p:txBody>
      </p:sp>
      <p:sp>
        <p:nvSpPr>
          <p:cNvPr id="2" name="title"/>
          <p:cNvSpPr>
            <a:spLocks noGrp="1"/>
          </p:cNvSpPr>
          <p:nvPr>
            <p:ph type="title" hasCustomPrompt="1"/>
            <p:custDataLst>
              <p:tags r:id="rId2"/>
            </p:custDataLst>
          </p:nvPr>
        </p:nvSpPr>
        <p:spPr>
          <a:xfrm>
            <a:off x="333659" y="255719"/>
            <a:ext cx="11806954" cy="396000"/>
          </a:xfrm>
          <a:prstGeom prst="rect">
            <a:avLst/>
          </a:prstGeom>
        </p:spPr>
        <p:txBody>
          <a:bodyPr vert="horz" wrap="square" lIns="0" tIns="0" rIns="0" bIns="0" rtlCol="0" anchor="t" anchorCtr="0">
            <a:noAutofit/>
          </a:bodyPr>
          <a:lstStyle>
            <a:lvl1pPr>
              <a:defRPr lang="en-US" sz="3467" dirty="0">
                <a:solidFill>
                  <a:srgbClr val="0070EF"/>
                </a:solidFill>
              </a:defRPr>
            </a:lvl1pPr>
          </a:lstStyle>
          <a:p>
            <a:pPr lvl="0" defTabSz="914377" latinLnBrk="0">
              <a:buNone/>
            </a:pPr>
            <a:r>
              <a:rPr lang="en-US"/>
              <a:t>Enter slide title</a:t>
            </a:r>
          </a:p>
        </p:txBody>
      </p:sp>
    </p:spTree>
    <p:extLst>
      <p:ext uri="{BB962C8B-B14F-4D97-AF65-F5344CB8AC3E}">
        <p14:creationId xmlns:p14="http://schemas.microsoft.com/office/powerpoint/2010/main" val="32900596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ex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365015" y="6165439"/>
            <a:ext cx="1206937" cy="693812"/>
          </a:xfrm>
          <a:prstGeom prst="rect">
            <a:avLst/>
          </a:prstGeom>
        </p:spPr>
      </p:pic>
      <p:sp>
        <p:nvSpPr>
          <p:cNvPr id="2" name="Title 1"/>
          <p:cNvSpPr>
            <a:spLocks noGrp="1"/>
          </p:cNvSpPr>
          <p:nvPr>
            <p:ph type="title"/>
          </p:nvPr>
        </p:nvSpPr>
        <p:spPr>
          <a:xfrm>
            <a:off x="480296" y="271856"/>
            <a:ext cx="11341364" cy="565053"/>
          </a:xfrm>
        </p:spPr>
        <p:txBody>
          <a:bodyPr>
            <a:noAutofit/>
          </a:bodyPr>
          <a:lstStyle>
            <a:lvl1pPr>
              <a:defRPr>
                <a:solidFill>
                  <a:schemeClr val="tx2"/>
                </a:solidFill>
              </a:defRPr>
            </a:lvl1pPr>
          </a:lstStyle>
          <a:p>
            <a:r>
              <a:rPr lang="en-US"/>
              <a:t>Click to edit Master title style</a:t>
            </a:r>
          </a:p>
        </p:txBody>
      </p:sp>
      <p:sp>
        <p:nvSpPr>
          <p:cNvPr id="5" name="Footer Placeholder 4"/>
          <p:cNvSpPr>
            <a:spLocks noGrp="1"/>
          </p:cNvSpPr>
          <p:nvPr>
            <p:ph type="ftr" sz="quarter" idx="11"/>
          </p:nvPr>
        </p:nvSpPr>
        <p:spPr/>
        <p:txBody>
          <a:bodyPr/>
          <a:lstStyle>
            <a:lvl1pPr>
              <a:defRPr>
                <a:solidFill>
                  <a:schemeClr val="accent4"/>
                </a:solidFill>
              </a:defRPr>
            </a:lvl1pPr>
          </a:lstStyle>
          <a:p>
            <a:r>
              <a:rPr lang="fr-FR"/>
              <a:t>Technip Energies Presentation</a:t>
            </a:r>
          </a:p>
        </p:txBody>
      </p:sp>
      <p:sp>
        <p:nvSpPr>
          <p:cNvPr id="6" name="Slide Number Placeholder 5"/>
          <p:cNvSpPr>
            <a:spLocks noGrp="1"/>
          </p:cNvSpPr>
          <p:nvPr>
            <p:ph type="sldNum" sz="quarter" idx="12"/>
          </p:nvPr>
        </p:nvSpPr>
        <p:spPr/>
        <p:txBody>
          <a:bodyPr/>
          <a:lstStyle>
            <a:lvl1pPr>
              <a:defRPr>
                <a:solidFill>
                  <a:schemeClr val="accent4"/>
                </a:solidFill>
              </a:defRPr>
            </a:lvl1pPr>
          </a:lstStyle>
          <a:p>
            <a:fld id="{B661E99B-6932-8147-88FA-D853710A6FA6}" type="slidenum">
              <a:rPr lang="fr-FR" smtClean="0"/>
              <a:t>‹#›</a:t>
            </a:fld>
            <a:endParaRPr lang="fr-FR"/>
          </a:p>
        </p:txBody>
      </p:sp>
      <p:sp>
        <p:nvSpPr>
          <p:cNvPr id="7" name="Espace réservé du texte 6"/>
          <p:cNvSpPr>
            <a:spLocks noGrp="1"/>
          </p:cNvSpPr>
          <p:nvPr>
            <p:ph type="body" sz="quarter" idx="13"/>
          </p:nvPr>
        </p:nvSpPr>
        <p:spPr>
          <a:xfrm>
            <a:off x="480292" y="887892"/>
            <a:ext cx="11341364" cy="360637"/>
          </a:xfrm>
        </p:spPr>
        <p:txBody>
          <a:bodyPr/>
          <a:lstStyle>
            <a:lvl1pPr marL="0" marR="0" indent="0" algn="l" defTabSz="910144" rtl="0" eaLnBrk="1" fontAlgn="auto" latinLnBrk="0" hangingPunct="1">
              <a:lnSpc>
                <a:spcPct val="100000"/>
              </a:lnSpc>
              <a:spcBef>
                <a:spcPts val="0"/>
              </a:spcBef>
              <a:spcAft>
                <a:spcPts val="0"/>
              </a:spcAft>
              <a:buClrTx/>
              <a:buSzTx/>
              <a:buFont typeface="Arial" panose="020B0604020202020204" pitchFamily="34" charset="0"/>
              <a:buNone/>
              <a:defRPr sz="2253" b="0">
                <a:solidFill>
                  <a:schemeClr val="accent5"/>
                </a:solidFill>
              </a:defRPr>
            </a:lvl1pPr>
          </a:lstStyle>
          <a:p>
            <a:pPr marL="0" marR="0" lvl="0" indent="0" algn="l" defTabSz="910144" rtl="0" eaLnBrk="1" fontAlgn="auto" latinLnBrk="0" hangingPunct="1">
              <a:lnSpc>
                <a:spcPct val="100000"/>
              </a:lnSpc>
              <a:spcBef>
                <a:spcPts val="0"/>
              </a:spcBef>
              <a:spcAft>
                <a:spcPts val="0"/>
              </a:spcAft>
              <a:buClrTx/>
              <a:buSzTx/>
              <a:buFont typeface="Arial" panose="020B0604020202020204" pitchFamily="34" charset="0"/>
              <a:buNone/>
              <a:defRPr/>
            </a:pPr>
            <a:r>
              <a:rPr lang="fr-FR"/>
              <a:t>Click to </a:t>
            </a:r>
            <a:r>
              <a:rPr lang="en-US"/>
              <a:t>edit Master text styles</a:t>
            </a:r>
          </a:p>
        </p:txBody>
      </p:sp>
      <p:sp>
        <p:nvSpPr>
          <p:cNvPr id="8" name="Espace réservé du texte 7"/>
          <p:cNvSpPr>
            <a:spLocks noGrp="1"/>
          </p:cNvSpPr>
          <p:nvPr>
            <p:ph type="body" sz="quarter" idx="14" hasCustomPrompt="1"/>
          </p:nvPr>
        </p:nvSpPr>
        <p:spPr>
          <a:xfrm>
            <a:off x="480736" y="1589619"/>
            <a:ext cx="11341909" cy="4575820"/>
          </a:xfrm>
        </p:spPr>
        <p:txBody>
          <a:bodyPr/>
          <a:lstStyle/>
          <a:p>
            <a:r>
              <a:rPr lang="en-US"/>
              <a:t>Just start typing here, pressing tab to make smaller bullets and shift-tab to make larger bullets 18pt Arial bold, gr</a:t>
            </a:r>
            <a:r>
              <a:rPr lang="fr-FR" err="1"/>
              <a:t>ey</a:t>
            </a:r>
            <a:endParaRPr lang="fr-FR"/>
          </a:p>
          <a:p>
            <a:pPr lvl="1"/>
            <a:r>
              <a:rPr lang="fr-FR"/>
              <a:t>Second </a:t>
            </a:r>
            <a:r>
              <a:rPr lang="fr-FR" err="1"/>
              <a:t>level</a:t>
            </a:r>
            <a:endParaRPr lang="fr-FR"/>
          </a:p>
          <a:p>
            <a:pPr lvl="2"/>
            <a:r>
              <a:rPr lang="fr-FR" err="1"/>
              <a:t>Third</a:t>
            </a:r>
            <a:r>
              <a:rPr lang="fr-FR"/>
              <a:t> </a:t>
            </a:r>
            <a:r>
              <a:rPr lang="fr-FR" err="1"/>
              <a:t>level</a:t>
            </a:r>
            <a:endParaRPr lang="fr-FR"/>
          </a:p>
          <a:p>
            <a:pPr lvl="3"/>
            <a:r>
              <a:rPr lang="fr-FR" err="1"/>
              <a:t>Fourth</a:t>
            </a:r>
            <a:r>
              <a:rPr lang="fr-FR"/>
              <a:t> </a:t>
            </a:r>
            <a:r>
              <a:rPr lang="fr-FR" err="1"/>
              <a:t>level</a:t>
            </a:r>
            <a:endParaRPr lang="fr-FR"/>
          </a:p>
          <a:p>
            <a:pPr lvl="4"/>
            <a:r>
              <a:rPr lang="fr-FR" err="1"/>
              <a:t>Fifth</a:t>
            </a:r>
            <a:r>
              <a:rPr lang="fr-FR"/>
              <a:t> </a:t>
            </a:r>
            <a:r>
              <a:rPr lang="fr-FR" err="1"/>
              <a:t>level</a:t>
            </a:r>
            <a:endParaRPr lang="fr-FR"/>
          </a:p>
        </p:txBody>
      </p:sp>
    </p:spTree>
    <p:extLst>
      <p:ext uri="{BB962C8B-B14F-4D97-AF65-F5344CB8AC3E}">
        <p14:creationId xmlns:p14="http://schemas.microsoft.com/office/powerpoint/2010/main" val="339088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re ">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solidFill>
                  <a:schemeClr val="accent4"/>
                </a:solidFill>
              </a:defRPr>
            </a:lvl1pPr>
          </a:lstStyle>
          <a:p>
            <a:r>
              <a:rPr lang="fr-FR"/>
              <a:t>Brand Induction</a:t>
            </a:r>
          </a:p>
        </p:txBody>
      </p:sp>
      <p:sp>
        <p:nvSpPr>
          <p:cNvPr id="5" name="Slide Number Placeholder 4"/>
          <p:cNvSpPr>
            <a:spLocks noGrp="1"/>
          </p:cNvSpPr>
          <p:nvPr>
            <p:ph type="sldNum" sz="quarter" idx="12"/>
          </p:nvPr>
        </p:nvSpPr>
        <p:spPr/>
        <p:txBody>
          <a:bodyPr/>
          <a:lstStyle>
            <a:lvl1pPr>
              <a:defRPr>
                <a:solidFill>
                  <a:schemeClr val="accent4"/>
                </a:solidFill>
              </a:defRPr>
            </a:lvl1pPr>
          </a:lstStyle>
          <a:p>
            <a:fld id="{B661E99B-6932-8147-88FA-D853710A6FA6}" type="slidenum">
              <a:rPr lang="fr-FR" smtClean="0"/>
              <a:t>‹#›</a:t>
            </a:fld>
            <a:endParaRPr lang="fr-FR"/>
          </a:p>
        </p:txBody>
      </p:sp>
      <p:sp>
        <p:nvSpPr>
          <p:cNvPr id="8" name="Title 1"/>
          <p:cNvSpPr>
            <a:spLocks noGrp="1"/>
          </p:cNvSpPr>
          <p:nvPr>
            <p:ph type="title"/>
          </p:nvPr>
        </p:nvSpPr>
        <p:spPr>
          <a:xfrm>
            <a:off x="480292" y="271856"/>
            <a:ext cx="11341364" cy="565053"/>
          </a:xfrm>
        </p:spPr>
        <p:txBody>
          <a:bodyPr>
            <a:noAutofit/>
          </a:bodyPr>
          <a:lstStyle>
            <a:lvl1pPr>
              <a:defRPr/>
            </a:lvl1pPr>
          </a:lstStyle>
          <a:p>
            <a:r>
              <a:rPr lang="en-US"/>
              <a:t>Click to edit Master title style</a:t>
            </a:r>
          </a:p>
        </p:txBody>
      </p:sp>
      <p:sp>
        <p:nvSpPr>
          <p:cNvPr id="10" name="Espace réservé du texte 6"/>
          <p:cNvSpPr>
            <a:spLocks noGrp="1"/>
          </p:cNvSpPr>
          <p:nvPr>
            <p:ph type="body" sz="quarter" idx="13"/>
          </p:nvPr>
        </p:nvSpPr>
        <p:spPr>
          <a:xfrm>
            <a:off x="480292" y="887892"/>
            <a:ext cx="11341362" cy="360637"/>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defRPr sz="2267" b="1">
                <a:solidFill>
                  <a:srgbClr val="EE7766"/>
                </a:solidFill>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defRPr/>
            </a:pPr>
            <a:r>
              <a:rPr lang="fr-FR"/>
              <a:t>Click to </a:t>
            </a:r>
            <a:r>
              <a:rPr lang="en-US"/>
              <a:t>edit Master text styles</a:t>
            </a:r>
          </a:p>
        </p:txBody>
      </p:sp>
      <p:pic>
        <p:nvPicPr>
          <p:cNvPr id="7" name="Picture 6"/>
          <p:cNvPicPr>
            <a:picLocks noChangeAspect="1"/>
          </p:cNvPicPr>
          <p:nvPr userDrawn="1"/>
        </p:nvPicPr>
        <p:blipFill>
          <a:blip r:embed="rId2"/>
          <a:stretch>
            <a:fillRect/>
          </a:stretch>
        </p:blipFill>
        <p:spPr>
          <a:xfrm>
            <a:off x="365011" y="6165439"/>
            <a:ext cx="1206937" cy="693812"/>
          </a:xfrm>
          <a:prstGeom prst="rect">
            <a:avLst/>
          </a:prstGeom>
        </p:spPr>
      </p:pic>
    </p:spTree>
    <p:extLst>
      <p:ext uri="{BB962C8B-B14F-4D97-AF65-F5344CB8AC3E}">
        <p14:creationId xmlns:p14="http://schemas.microsoft.com/office/powerpoint/2010/main" val="3588685536"/>
      </p:ext>
    </p:extLst>
  </p:cSld>
  <p:clrMapOvr>
    <a:masterClrMapping/>
  </p:clrMapOvr>
  <p:transition spd="med">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port Old PPT-0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br>
              <a:rPr lang="en-US"/>
            </a:br>
            <a:endParaRPr lang="en-US"/>
          </a:p>
        </p:txBody>
      </p:sp>
      <p:sp>
        <p:nvSpPr>
          <p:cNvPr id="4" name="Content Placeholder 3"/>
          <p:cNvSpPr>
            <a:spLocks noGrp="1"/>
          </p:cNvSpPr>
          <p:nvPr>
            <p:ph sz="quarter" idx="11"/>
          </p:nvPr>
        </p:nvSpPr>
        <p:spPr>
          <a:xfrm>
            <a:off x="539496" y="1509719"/>
            <a:ext cx="11173968" cy="4514565"/>
          </a:xfrm>
          <a:prstGeom prst="rect">
            <a:avLst/>
          </a:prstGeom>
        </p:spPr>
        <p:txBody>
          <a:bodyPr/>
          <a:lstStyle>
            <a:lvl2pPr>
              <a:buSzPct val="120000"/>
              <a:defRPr/>
            </a:lvl2pPr>
            <a:lvl3pPr>
              <a:buSzPct val="120000"/>
              <a:defRPr/>
            </a:lvl3pPr>
            <a:lvl4pPr>
              <a:buClr>
                <a:schemeClr val="tx2"/>
              </a:buClr>
              <a:buSzPct val="120000"/>
              <a:defRPr/>
            </a:lvl4pPr>
            <a:lvl5pPr>
              <a:buClr>
                <a:schemeClr val="accent2"/>
              </a:buClr>
              <a:buSzPct val="120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2"/>
          </p:nvPr>
        </p:nvSpPr>
        <p:spPr/>
        <p:txBody>
          <a:bodyPr/>
          <a:lstStyle/>
          <a:p>
            <a:r>
              <a:rPr lang="en-US"/>
              <a:t>PowerPoint presentation</a:t>
            </a:r>
          </a:p>
        </p:txBody>
      </p:sp>
      <p:sp>
        <p:nvSpPr>
          <p:cNvPr id="7" name="Slide Number Placeholder 5"/>
          <p:cNvSpPr>
            <a:spLocks noGrp="1"/>
          </p:cNvSpPr>
          <p:nvPr>
            <p:ph type="sldNum" sz="quarter" idx="13"/>
          </p:nvPr>
        </p:nvSpPr>
        <p:spPr>
          <a:xfrm>
            <a:off x="11644789" y="6356351"/>
            <a:ext cx="415932" cy="365125"/>
          </a:xfrm>
        </p:spPr>
        <p:txBody>
          <a:bodyPr/>
          <a:lstStyle>
            <a:lvl1pPr>
              <a:defRPr>
                <a:solidFill>
                  <a:schemeClr val="accent4"/>
                </a:solidFill>
              </a:defRPr>
            </a:lvl1pPr>
          </a:lstStyle>
          <a:p>
            <a:fld id="{B661E99B-6932-8147-88FA-D853710A6FA6}" type="slidenum">
              <a:rPr lang="fr-FR" smtClean="0"/>
              <a:t>‹#›</a:t>
            </a:fld>
            <a:endParaRPr lang="fr-FR"/>
          </a:p>
        </p:txBody>
      </p:sp>
      <p:pic>
        <p:nvPicPr>
          <p:cNvPr id="8" name="Picture 3"/>
          <p:cNvPicPr>
            <a:picLocks noChangeAspect="1"/>
          </p:cNvPicPr>
          <p:nvPr userDrawn="1"/>
        </p:nvPicPr>
        <p:blipFill>
          <a:blip r:embed="rId2"/>
          <a:stretch>
            <a:fillRect/>
          </a:stretch>
        </p:blipFill>
        <p:spPr>
          <a:xfrm>
            <a:off x="365011" y="6165438"/>
            <a:ext cx="1206937" cy="693812"/>
          </a:xfrm>
          <a:prstGeom prst="rect">
            <a:avLst/>
          </a:prstGeom>
        </p:spPr>
      </p:pic>
      <p:pic>
        <p:nvPicPr>
          <p:cNvPr id="10" name="Picture 9"/>
          <p:cNvPicPr>
            <a:picLocks noChangeAspect="1"/>
          </p:cNvPicPr>
          <p:nvPr userDrawn="1"/>
        </p:nvPicPr>
        <p:blipFill rotWithShape="1">
          <a:blip r:embed="rId3"/>
          <a:srcRect r="77594" b="76821"/>
          <a:stretch>
            <a:fillRect/>
          </a:stretch>
        </p:blipFill>
        <p:spPr>
          <a:xfrm>
            <a:off x="12543779" y="4575821"/>
            <a:ext cx="2745258" cy="1589617"/>
          </a:xfrm>
          <a:prstGeom prst="rect">
            <a:avLst/>
          </a:prstGeom>
        </p:spPr>
      </p:pic>
    </p:spTree>
    <p:extLst>
      <p:ext uri="{BB962C8B-B14F-4D97-AF65-F5344CB8AC3E}">
        <p14:creationId xmlns:p14="http://schemas.microsoft.com/office/powerpoint/2010/main" val="2671317959"/>
      </p:ext>
    </p:extLst>
  </p:cSld>
  <p:clrMapOvr>
    <a:masterClrMapping/>
  </p:clrMapOvr>
  <p:transition spd="med">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port old PPT-0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br>
              <a:rPr lang="en-US"/>
            </a:br>
            <a:endParaRPr lang="en-US"/>
          </a:p>
        </p:txBody>
      </p:sp>
      <p:sp>
        <p:nvSpPr>
          <p:cNvPr id="4" name="Content Placeholder 3"/>
          <p:cNvSpPr>
            <a:spLocks noGrp="1"/>
          </p:cNvSpPr>
          <p:nvPr>
            <p:ph sz="quarter" idx="12"/>
          </p:nvPr>
        </p:nvSpPr>
        <p:spPr>
          <a:xfrm>
            <a:off x="539496" y="1509715"/>
            <a:ext cx="5468112" cy="4752975"/>
          </a:xfrm>
        </p:spPr>
        <p:txBody>
          <a:bodyPr/>
          <a:lstStyle>
            <a:lvl2pPr>
              <a:buSzPct val="120000"/>
              <a:defRPr/>
            </a:lvl2pPr>
            <a:lvl3pPr>
              <a:buSzPct val="120000"/>
              <a:defRPr/>
            </a:lvl3pPr>
            <a:lvl4pPr>
              <a:buSzPct val="120000"/>
              <a:defRPr/>
            </a:lvl4pPr>
            <a:lvl5pPr>
              <a:buSzPct val="120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quarter" idx="13"/>
          </p:nvPr>
        </p:nvSpPr>
        <p:spPr>
          <a:xfrm>
            <a:off x="6245034" y="1509712"/>
            <a:ext cx="5468112" cy="4752976"/>
          </a:xfrm>
        </p:spPr>
        <p:txBody>
          <a:bodyPr/>
          <a:lstStyle>
            <a:lvl2pPr>
              <a:buSzPct val="120000"/>
              <a:defRPr/>
            </a:lvl2pPr>
            <a:lvl3pPr>
              <a:buSzPct val="120000"/>
              <a:defRPr/>
            </a:lvl3pPr>
            <a:lvl4pPr>
              <a:buSzPct val="120000"/>
              <a:defRPr/>
            </a:lvl4pPr>
            <a:lvl5pPr>
              <a:buSzPct val="120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stretch>
            <a:fillRect/>
          </a:stretch>
        </p:blipFill>
        <p:spPr>
          <a:xfrm>
            <a:off x="365011" y="6165438"/>
            <a:ext cx="1206937" cy="693812"/>
          </a:xfrm>
          <a:prstGeom prst="rect">
            <a:avLst/>
          </a:prstGeom>
        </p:spPr>
      </p:pic>
      <p:sp>
        <p:nvSpPr>
          <p:cNvPr id="9" name="Footer Placeholder 4"/>
          <p:cNvSpPr>
            <a:spLocks noGrp="1"/>
          </p:cNvSpPr>
          <p:nvPr>
            <p:ph type="ftr" sz="quarter" idx="11"/>
          </p:nvPr>
        </p:nvSpPr>
        <p:spPr>
          <a:xfrm>
            <a:off x="7304536" y="6356351"/>
            <a:ext cx="4158476" cy="365125"/>
          </a:xfrm>
        </p:spPr>
        <p:txBody>
          <a:bodyPr/>
          <a:lstStyle>
            <a:lvl1pPr>
              <a:defRPr>
                <a:solidFill>
                  <a:schemeClr val="accent4"/>
                </a:solidFill>
              </a:defRPr>
            </a:lvl1pPr>
          </a:lstStyle>
          <a:p>
            <a:r>
              <a:rPr lang="fr-FR"/>
              <a:t>Presentation </a:t>
            </a:r>
            <a:r>
              <a:rPr lang="fr-FR" err="1"/>
              <a:t>title</a:t>
            </a:r>
            <a:endParaRPr lang="fr-FR"/>
          </a:p>
        </p:txBody>
      </p:sp>
      <p:sp>
        <p:nvSpPr>
          <p:cNvPr id="10" name="Slide Number Placeholder 5"/>
          <p:cNvSpPr>
            <a:spLocks noGrp="1"/>
          </p:cNvSpPr>
          <p:nvPr>
            <p:ph type="sldNum" sz="quarter" idx="14"/>
          </p:nvPr>
        </p:nvSpPr>
        <p:spPr>
          <a:xfrm>
            <a:off x="11644789" y="6356351"/>
            <a:ext cx="415932" cy="365125"/>
          </a:xfrm>
        </p:spPr>
        <p:txBody>
          <a:bodyPr/>
          <a:lstStyle>
            <a:lvl1pPr>
              <a:defRPr>
                <a:solidFill>
                  <a:schemeClr val="accent4"/>
                </a:solidFill>
              </a:defRPr>
            </a:lvl1pPr>
          </a:lstStyle>
          <a:p>
            <a:fld id="{B661E99B-6932-8147-88FA-D853710A6FA6}" type="slidenum">
              <a:rPr lang="fr-FR" smtClean="0"/>
              <a:t>‹#›</a:t>
            </a:fld>
            <a:endParaRPr lang="fr-FR"/>
          </a:p>
        </p:txBody>
      </p:sp>
      <p:pic>
        <p:nvPicPr>
          <p:cNvPr id="11" name="Picture 10"/>
          <p:cNvPicPr>
            <a:picLocks noChangeAspect="1"/>
          </p:cNvPicPr>
          <p:nvPr userDrawn="1"/>
        </p:nvPicPr>
        <p:blipFill rotWithShape="1">
          <a:blip r:embed="rId3"/>
          <a:srcRect r="77594" b="76821"/>
          <a:stretch>
            <a:fillRect/>
          </a:stretch>
        </p:blipFill>
        <p:spPr>
          <a:xfrm>
            <a:off x="12543779" y="4575821"/>
            <a:ext cx="2745258" cy="1589617"/>
          </a:xfrm>
          <a:prstGeom prst="rect">
            <a:avLst/>
          </a:prstGeom>
        </p:spPr>
      </p:pic>
    </p:spTree>
    <p:extLst>
      <p:ext uri="{BB962C8B-B14F-4D97-AF65-F5344CB8AC3E}">
        <p14:creationId xmlns:p14="http://schemas.microsoft.com/office/powerpoint/2010/main" val="4159273201"/>
      </p:ext>
    </p:extLst>
  </p:cSld>
  <p:clrMapOvr>
    <a:masterClrMapping/>
  </p:clrMapOvr>
  <p:transition spd="med">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Import Old PPT-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br>
              <a:rPr lang="en-US"/>
            </a:br>
            <a:endParaRPr lang="en-US"/>
          </a:p>
        </p:txBody>
      </p:sp>
      <p:sp>
        <p:nvSpPr>
          <p:cNvPr id="4" name="Content Placeholder 3"/>
          <p:cNvSpPr>
            <a:spLocks noGrp="1"/>
          </p:cNvSpPr>
          <p:nvPr>
            <p:ph sz="quarter" idx="11"/>
          </p:nvPr>
        </p:nvSpPr>
        <p:spPr>
          <a:xfrm>
            <a:off x="539496" y="1509719"/>
            <a:ext cx="11173968" cy="4514565"/>
          </a:xfrm>
          <a:prstGeom prst="rect">
            <a:avLst/>
          </a:prstGeom>
        </p:spPr>
        <p:txBody>
          <a:bodyPr/>
          <a:lstStyle>
            <a:lvl1pPr marL="239601" indent="-239601">
              <a:buClr>
                <a:schemeClr val="accent1"/>
              </a:buClr>
              <a:buSzPct val="120000"/>
              <a:buFont typeface="Arial" panose="020B0604020202020204" pitchFamily="34" charset="0"/>
              <a:buChar char="•"/>
              <a:defRPr b="0"/>
            </a:lvl1pPr>
            <a:lvl2pPr>
              <a:buSzPct val="120000"/>
              <a:defRPr/>
            </a:lvl2pPr>
            <a:lvl3pPr>
              <a:buClr>
                <a:schemeClr val="accent5"/>
              </a:buClr>
              <a:buSzPct val="120000"/>
              <a:defRPr sz="2133"/>
            </a:lvl3pPr>
            <a:lvl4pPr>
              <a:buClr>
                <a:schemeClr val="bg2"/>
              </a:buClr>
              <a:buSzPct val="120000"/>
              <a:defRPr sz="1867"/>
            </a:lvl4pPr>
            <a:lvl5pPr>
              <a:buClr>
                <a:schemeClr val="accent2"/>
              </a:buClr>
              <a:buSzPct val="120000"/>
              <a:defRPr/>
            </a:lvl5pPr>
          </a:lstStyle>
          <a:p>
            <a:pPr lvl="0"/>
            <a:r>
              <a:rPr lang="en-US"/>
              <a:t>Edit Master text styles</a:t>
            </a:r>
          </a:p>
          <a:p>
            <a:pPr lvl="2"/>
            <a:r>
              <a:rPr lang="en-US"/>
              <a:t>Second level</a:t>
            </a:r>
          </a:p>
          <a:p>
            <a:pPr lvl="3"/>
            <a:r>
              <a:rPr lang="en-US"/>
              <a:t>Third level</a:t>
            </a:r>
          </a:p>
          <a:p>
            <a:pPr lvl="3"/>
            <a:endParaRPr lang="en-US"/>
          </a:p>
        </p:txBody>
      </p:sp>
      <p:sp>
        <p:nvSpPr>
          <p:cNvPr id="5" name="Footer Placeholder 4"/>
          <p:cNvSpPr>
            <a:spLocks noGrp="1"/>
          </p:cNvSpPr>
          <p:nvPr>
            <p:ph type="ftr" sz="quarter" idx="12"/>
          </p:nvPr>
        </p:nvSpPr>
        <p:spPr/>
        <p:txBody>
          <a:bodyPr/>
          <a:lstStyle/>
          <a:p>
            <a:r>
              <a:rPr lang="en-US"/>
              <a:t>PowerPoint presentation</a:t>
            </a:r>
          </a:p>
        </p:txBody>
      </p:sp>
      <p:sp>
        <p:nvSpPr>
          <p:cNvPr id="7" name="Slide Number Placeholder 5"/>
          <p:cNvSpPr>
            <a:spLocks noGrp="1"/>
          </p:cNvSpPr>
          <p:nvPr>
            <p:ph type="sldNum" sz="quarter" idx="13"/>
          </p:nvPr>
        </p:nvSpPr>
        <p:spPr>
          <a:xfrm>
            <a:off x="11644789" y="6356351"/>
            <a:ext cx="415932" cy="365125"/>
          </a:xfrm>
        </p:spPr>
        <p:txBody>
          <a:bodyPr/>
          <a:lstStyle>
            <a:lvl1pPr>
              <a:defRPr>
                <a:solidFill>
                  <a:schemeClr val="accent4"/>
                </a:solidFill>
              </a:defRPr>
            </a:lvl1pPr>
          </a:lstStyle>
          <a:p>
            <a:fld id="{B661E99B-6932-8147-88FA-D853710A6FA6}" type="slidenum">
              <a:rPr lang="fr-FR" smtClean="0"/>
              <a:t>‹#›</a:t>
            </a:fld>
            <a:endParaRPr lang="fr-FR"/>
          </a:p>
        </p:txBody>
      </p:sp>
      <p:pic>
        <p:nvPicPr>
          <p:cNvPr id="8" name="Picture 3"/>
          <p:cNvPicPr>
            <a:picLocks noChangeAspect="1"/>
          </p:cNvPicPr>
          <p:nvPr userDrawn="1"/>
        </p:nvPicPr>
        <p:blipFill>
          <a:blip r:embed="rId2"/>
          <a:stretch>
            <a:fillRect/>
          </a:stretch>
        </p:blipFill>
        <p:spPr>
          <a:xfrm>
            <a:off x="365011" y="6165438"/>
            <a:ext cx="1206937" cy="693812"/>
          </a:xfrm>
          <a:prstGeom prst="rect">
            <a:avLst/>
          </a:prstGeom>
        </p:spPr>
      </p:pic>
      <p:pic>
        <p:nvPicPr>
          <p:cNvPr id="10" name="Picture 9"/>
          <p:cNvPicPr>
            <a:picLocks noChangeAspect="1"/>
          </p:cNvPicPr>
          <p:nvPr userDrawn="1"/>
        </p:nvPicPr>
        <p:blipFill rotWithShape="1">
          <a:blip r:embed="rId3"/>
          <a:srcRect r="77594" b="76821"/>
          <a:stretch>
            <a:fillRect/>
          </a:stretch>
        </p:blipFill>
        <p:spPr>
          <a:xfrm>
            <a:off x="12543779" y="4575821"/>
            <a:ext cx="2745258" cy="1589617"/>
          </a:xfrm>
          <a:prstGeom prst="rect">
            <a:avLst/>
          </a:prstGeom>
        </p:spPr>
      </p:pic>
    </p:spTree>
    <p:extLst>
      <p:ext uri="{BB962C8B-B14F-4D97-AF65-F5344CB8AC3E}">
        <p14:creationId xmlns:p14="http://schemas.microsoft.com/office/powerpoint/2010/main" val="4183523043"/>
      </p:ext>
    </p:extLst>
  </p:cSld>
  <p:clrMapOvr>
    <a:masterClrMapping/>
  </p:clrMapOvr>
  <p:transition spd="med">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port Old PPT-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br>
              <a:rPr lang="en-US"/>
            </a:br>
            <a:endParaRPr lang="en-US"/>
          </a:p>
        </p:txBody>
      </p:sp>
      <p:sp>
        <p:nvSpPr>
          <p:cNvPr id="5" name="Footer Placeholder 4"/>
          <p:cNvSpPr>
            <a:spLocks noGrp="1"/>
          </p:cNvSpPr>
          <p:nvPr>
            <p:ph type="ftr" sz="quarter" idx="12"/>
          </p:nvPr>
        </p:nvSpPr>
        <p:spPr/>
        <p:txBody>
          <a:bodyPr/>
          <a:lstStyle/>
          <a:p>
            <a:r>
              <a:rPr lang="en-US"/>
              <a:t>PowerPoint presentation</a:t>
            </a:r>
          </a:p>
        </p:txBody>
      </p:sp>
      <p:sp>
        <p:nvSpPr>
          <p:cNvPr id="7" name="Slide Number Placeholder 5"/>
          <p:cNvSpPr>
            <a:spLocks noGrp="1"/>
          </p:cNvSpPr>
          <p:nvPr>
            <p:ph type="sldNum" sz="quarter" idx="13"/>
          </p:nvPr>
        </p:nvSpPr>
        <p:spPr>
          <a:xfrm>
            <a:off x="11644789" y="6356351"/>
            <a:ext cx="415932" cy="365125"/>
          </a:xfrm>
        </p:spPr>
        <p:txBody>
          <a:bodyPr/>
          <a:lstStyle>
            <a:lvl1pPr>
              <a:defRPr>
                <a:solidFill>
                  <a:schemeClr val="accent4"/>
                </a:solidFill>
              </a:defRPr>
            </a:lvl1pPr>
          </a:lstStyle>
          <a:p>
            <a:fld id="{B661E99B-6932-8147-88FA-D853710A6FA6}" type="slidenum">
              <a:rPr lang="fr-FR" smtClean="0"/>
              <a:t>‹#›</a:t>
            </a:fld>
            <a:endParaRPr lang="fr-FR"/>
          </a:p>
        </p:txBody>
      </p:sp>
      <p:pic>
        <p:nvPicPr>
          <p:cNvPr id="8" name="Picture 3"/>
          <p:cNvPicPr>
            <a:picLocks noChangeAspect="1"/>
          </p:cNvPicPr>
          <p:nvPr userDrawn="1"/>
        </p:nvPicPr>
        <p:blipFill>
          <a:blip r:embed="rId2"/>
          <a:stretch>
            <a:fillRect/>
          </a:stretch>
        </p:blipFill>
        <p:spPr>
          <a:xfrm>
            <a:off x="365011" y="6165438"/>
            <a:ext cx="1206937" cy="693812"/>
          </a:xfrm>
          <a:prstGeom prst="rect">
            <a:avLst/>
          </a:prstGeom>
        </p:spPr>
      </p:pic>
      <p:pic>
        <p:nvPicPr>
          <p:cNvPr id="10" name="Picture 9"/>
          <p:cNvPicPr>
            <a:picLocks noChangeAspect="1"/>
          </p:cNvPicPr>
          <p:nvPr userDrawn="1"/>
        </p:nvPicPr>
        <p:blipFill rotWithShape="1">
          <a:blip r:embed="rId3"/>
          <a:srcRect r="77594" b="76821"/>
          <a:stretch>
            <a:fillRect/>
          </a:stretch>
        </p:blipFill>
        <p:spPr>
          <a:xfrm>
            <a:off x="12543779" y="4575821"/>
            <a:ext cx="2745258" cy="1589617"/>
          </a:xfrm>
          <a:prstGeom prst="rect">
            <a:avLst/>
          </a:prstGeom>
        </p:spPr>
      </p:pic>
    </p:spTree>
    <p:extLst>
      <p:ext uri="{BB962C8B-B14F-4D97-AF65-F5344CB8AC3E}">
        <p14:creationId xmlns:p14="http://schemas.microsoft.com/office/powerpoint/2010/main" val="277935059"/>
      </p:ext>
    </p:extLst>
  </p:cSld>
  <p:clrMapOvr>
    <a:masterClrMapping/>
  </p:clrMapOvr>
  <p:transition spd="med">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N COVER">
    <p:bg>
      <p:bgPr>
        <a:solidFill>
          <a:schemeClr val="bg1"/>
        </a:solidFill>
        <a:effectLst/>
      </p:bgPr>
    </p:bg>
    <p:spTree>
      <p:nvGrpSpPr>
        <p:cNvPr id="1" name=""/>
        <p:cNvGrpSpPr/>
        <p:nvPr/>
      </p:nvGrpSpPr>
      <p:grpSpPr>
        <a:xfrm>
          <a:off x="0" y="0"/>
          <a:ext cx="0" cy="0"/>
          <a:chOff x="0" y="0"/>
          <a:chExt cx="0" cy="0"/>
        </a:xfrm>
      </p:grpSpPr>
      <p:pic>
        <p:nvPicPr>
          <p:cNvPr id="12" name="Picture 4"/>
          <p:cNvPicPr>
            <a:picLocks noChangeAspect="1"/>
          </p:cNvPicPr>
          <p:nvPr userDrawn="1"/>
        </p:nvPicPr>
        <p:blipFill rotWithShape="1">
          <a:blip r:embed="rId2"/>
          <a:srcRect l="8268" t="14116" r="50457" b="13090"/>
          <a:stretch>
            <a:fillRect/>
          </a:stretch>
        </p:blipFill>
        <p:spPr>
          <a:xfrm>
            <a:off x="3711211" y="1925983"/>
            <a:ext cx="2657841" cy="2694608"/>
          </a:xfrm>
          <a:prstGeom prst="rect">
            <a:avLst/>
          </a:prstGeom>
        </p:spPr>
      </p:pic>
      <p:pic>
        <p:nvPicPr>
          <p:cNvPr id="14" name="Picture 4"/>
          <p:cNvPicPr>
            <a:picLocks noChangeAspect="1"/>
          </p:cNvPicPr>
          <p:nvPr userDrawn="1"/>
        </p:nvPicPr>
        <p:blipFill rotWithShape="1">
          <a:blip r:embed="rId2"/>
          <a:srcRect l="50458" t="36790" b="48651"/>
          <a:stretch>
            <a:fillRect/>
          </a:stretch>
        </p:blipFill>
        <p:spPr>
          <a:xfrm>
            <a:off x="6428032" y="2768368"/>
            <a:ext cx="3190180" cy="538923"/>
          </a:xfrm>
          <a:prstGeom prst="rect">
            <a:avLst/>
          </a:prstGeom>
        </p:spPr>
      </p:pic>
      <p:pic>
        <p:nvPicPr>
          <p:cNvPr id="16" name="Picture 4"/>
          <p:cNvPicPr>
            <a:picLocks noChangeAspect="1"/>
          </p:cNvPicPr>
          <p:nvPr userDrawn="1"/>
        </p:nvPicPr>
        <p:blipFill rotWithShape="1">
          <a:blip r:embed="rId2"/>
          <a:srcRect l="50458" t="51349" r="6938" b="36323"/>
          <a:stretch>
            <a:fillRect/>
          </a:stretch>
        </p:blipFill>
        <p:spPr>
          <a:xfrm>
            <a:off x="6428032" y="3304877"/>
            <a:ext cx="2743456" cy="456328"/>
          </a:xfrm>
          <a:prstGeom prst="rect">
            <a:avLst/>
          </a:prstGeom>
        </p:spPr>
      </p:pic>
      <p:pic>
        <p:nvPicPr>
          <p:cNvPr id="37" name="Picture 36"/>
          <p:cNvPicPr>
            <a:picLocks noChangeAspect="1"/>
          </p:cNvPicPr>
          <p:nvPr userDrawn="1"/>
        </p:nvPicPr>
        <p:blipFill>
          <a:blip r:embed="rId3"/>
          <a:stretch>
            <a:fillRect/>
          </a:stretch>
        </p:blipFill>
        <p:spPr>
          <a:xfrm>
            <a:off x="7785993" y="459863"/>
            <a:ext cx="4108328" cy="279440"/>
          </a:xfrm>
          <a:prstGeom prst="rect">
            <a:avLst/>
          </a:prstGeom>
        </p:spPr>
      </p:pic>
    </p:spTree>
    <p:extLst>
      <p:ext uri="{BB962C8B-B14F-4D97-AF65-F5344CB8AC3E}">
        <p14:creationId xmlns:p14="http://schemas.microsoft.com/office/powerpoint/2010/main" val="3805985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anim calcmode="lin" valueType="num">
                                      <p:cBhvr>
                                        <p:cTn id="17" dur="500" fill="hold"/>
                                        <p:tgtEl>
                                          <p:spTgt spid="16"/>
                                        </p:tgtEl>
                                        <p:attrNameLst>
                                          <p:attrName>ppt_x</p:attrName>
                                        </p:attrNameLst>
                                      </p:cBhvr>
                                      <p:tavLst>
                                        <p:tav tm="0">
                                          <p:val>
                                            <p:strVal val="#ppt_x"/>
                                          </p:val>
                                        </p:tav>
                                        <p:tav tm="100000">
                                          <p:val>
                                            <p:strVal val="#ppt_x"/>
                                          </p:val>
                                        </p:tav>
                                      </p:tavLst>
                                    </p:anim>
                                    <p:anim calcmode="lin" valueType="num">
                                      <p:cBhvr>
                                        <p:cTn id="1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 COVER">
    <p:bg>
      <p:bgPr>
        <a:solidFill>
          <a:schemeClr val="bg1"/>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B4F8E840-F0CC-0747-8BBC-8B23D7D88C2B}"/>
              </a:ext>
            </a:extLst>
          </p:cNvPr>
          <p:cNvPicPr>
            <a:picLocks noChangeAspect="1"/>
          </p:cNvPicPr>
          <p:nvPr userDrawn="1"/>
        </p:nvPicPr>
        <p:blipFill rotWithShape="1">
          <a:blip r:embed="rId3"/>
          <a:srcRect l="8268" t="14116" r="50457" b="13090"/>
          <a:stretch/>
        </p:blipFill>
        <p:spPr>
          <a:xfrm>
            <a:off x="3711211" y="1925983"/>
            <a:ext cx="2657841" cy="2694608"/>
          </a:xfrm>
          <a:prstGeom prst="rect">
            <a:avLst/>
          </a:prstGeom>
        </p:spPr>
      </p:pic>
      <p:pic>
        <p:nvPicPr>
          <p:cNvPr id="14" name="Picture 4">
            <a:extLst>
              <a:ext uri="{FF2B5EF4-FFF2-40B4-BE49-F238E27FC236}">
                <a16:creationId xmlns:a16="http://schemas.microsoft.com/office/drawing/2014/main" id="{FD65044C-BF01-CB4F-A754-62186E20A97A}"/>
              </a:ext>
            </a:extLst>
          </p:cNvPr>
          <p:cNvPicPr>
            <a:picLocks noChangeAspect="1"/>
          </p:cNvPicPr>
          <p:nvPr userDrawn="1"/>
        </p:nvPicPr>
        <p:blipFill rotWithShape="1">
          <a:blip r:embed="rId3"/>
          <a:srcRect l="50458" t="36790" b="48651"/>
          <a:stretch/>
        </p:blipFill>
        <p:spPr>
          <a:xfrm>
            <a:off x="6428032" y="2768368"/>
            <a:ext cx="3190180" cy="538923"/>
          </a:xfrm>
          <a:prstGeom prst="rect">
            <a:avLst/>
          </a:prstGeom>
        </p:spPr>
      </p:pic>
      <p:pic>
        <p:nvPicPr>
          <p:cNvPr id="16" name="Picture 4">
            <a:extLst>
              <a:ext uri="{FF2B5EF4-FFF2-40B4-BE49-F238E27FC236}">
                <a16:creationId xmlns:a16="http://schemas.microsoft.com/office/drawing/2014/main" id="{B379B9A4-5488-2B4C-BEFE-27EB3E54CA76}"/>
              </a:ext>
            </a:extLst>
          </p:cNvPr>
          <p:cNvPicPr>
            <a:picLocks noChangeAspect="1"/>
          </p:cNvPicPr>
          <p:nvPr userDrawn="1"/>
        </p:nvPicPr>
        <p:blipFill rotWithShape="1">
          <a:blip r:embed="rId3"/>
          <a:srcRect l="50458" t="51349" r="6938" b="36323"/>
          <a:stretch/>
        </p:blipFill>
        <p:spPr>
          <a:xfrm>
            <a:off x="6428032" y="3304877"/>
            <a:ext cx="2743456" cy="456328"/>
          </a:xfrm>
          <a:prstGeom prst="rect">
            <a:avLst/>
          </a:prstGeom>
        </p:spPr>
      </p:pic>
      <p:pic>
        <p:nvPicPr>
          <p:cNvPr id="37" name="Picture 36">
            <a:extLst>
              <a:ext uri="{FF2B5EF4-FFF2-40B4-BE49-F238E27FC236}">
                <a16:creationId xmlns:a16="http://schemas.microsoft.com/office/drawing/2014/main" id="{BE7B35FA-91BD-40FD-AF9E-253D348FDE99}"/>
              </a:ext>
            </a:extLst>
          </p:cNvPr>
          <p:cNvPicPr>
            <a:picLocks noChangeAspect="1"/>
          </p:cNvPicPr>
          <p:nvPr userDrawn="1"/>
        </p:nvPicPr>
        <p:blipFill>
          <a:blip r:embed="rId4"/>
          <a:stretch>
            <a:fillRect/>
          </a:stretch>
        </p:blipFill>
        <p:spPr>
          <a:xfrm>
            <a:off x="7785993" y="459863"/>
            <a:ext cx="4108328" cy="279440"/>
          </a:xfrm>
          <a:prstGeom prst="rect">
            <a:avLst/>
          </a:prstGeom>
        </p:spPr>
      </p:pic>
    </p:spTree>
    <p:custDataLst>
      <p:tags r:id="rId1"/>
    </p:custDataLst>
    <p:extLst>
      <p:ext uri="{BB962C8B-B14F-4D97-AF65-F5344CB8AC3E}">
        <p14:creationId xmlns:p14="http://schemas.microsoft.com/office/powerpoint/2010/main" val="1151108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anim calcmode="lin" valueType="num">
                                      <p:cBhvr>
                                        <p:cTn id="17" dur="500" fill="hold"/>
                                        <p:tgtEl>
                                          <p:spTgt spid="16"/>
                                        </p:tgtEl>
                                        <p:attrNameLst>
                                          <p:attrName>ppt_x</p:attrName>
                                        </p:attrNameLst>
                                      </p:cBhvr>
                                      <p:tavLst>
                                        <p:tav tm="0">
                                          <p:val>
                                            <p:strVal val="#ppt_x"/>
                                          </p:val>
                                        </p:tav>
                                        <p:tav tm="100000">
                                          <p:val>
                                            <p:strVal val="#ppt_x"/>
                                          </p:val>
                                        </p:tav>
                                      </p:tavLst>
                                    </p:anim>
                                    <p:anim calcmode="lin" valueType="num">
                                      <p:cBhvr>
                                        <p:cTn id="1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436">
          <p15:clr>
            <a:srgbClr val="FBAE40"/>
          </p15:clr>
        </p15:guide>
        <p15:guide id="2" pos="288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 without pictu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2" name="Groupe 11"/>
          <p:cNvGrpSpPr/>
          <p:nvPr userDrawn="1"/>
        </p:nvGrpSpPr>
        <p:grpSpPr>
          <a:xfrm>
            <a:off x="-1" y="1548473"/>
            <a:ext cx="3914031" cy="3746593"/>
            <a:chOff x="-1" y="1161354"/>
            <a:chExt cx="2921070" cy="2809945"/>
          </a:xfrm>
        </p:grpSpPr>
        <p:sp>
          <p:nvSpPr>
            <p:cNvPr id="14" name="Ellipse 13"/>
            <p:cNvSpPr/>
            <p:nvPr userDrawn="1"/>
          </p:nvSpPr>
          <p:spPr>
            <a:xfrm>
              <a:off x="554701" y="1399103"/>
              <a:ext cx="2366368" cy="2366367"/>
            </a:xfrm>
            <a:prstGeom prst="ellipse">
              <a:avLst/>
            </a:pr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6" name="Image 15"/>
            <p:cNvPicPr>
              <a:picLocks noChangeAspect="1"/>
            </p:cNvPicPr>
            <p:nvPr userDrawn="1"/>
          </p:nvPicPr>
          <p:blipFill rotWithShape="1">
            <a:blip r:embed="rId3"/>
            <a:srcRect l="36803" t="21259" b="20749"/>
            <a:stretch>
              <a:fillRect/>
            </a:stretch>
          </p:blipFill>
          <p:spPr>
            <a:xfrm>
              <a:off x="-1" y="1161354"/>
              <a:ext cx="1671855" cy="2809945"/>
            </a:xfrm>
            <a:prstGeom prst="rect">
              <a:avLst/>
            </a:prstGeom>
          </p:spPr>
        </p:pic>
      </p:grpSp>
      <p:sp>
        <p:nvSpPr>
          <p:cNvPr id="21" name="ZoneTexte 20"/>
          <p:cNvSpPr txBox="1"/>
          <p:nvPr userDrawn="1"/>
        </p:nvSpPr>
        <p:spPr>
          <a:xfrm>
            <a:off x="355936" y="6416207"/>
            <a:ext cx="11207197" cy="266740"/>
          </a:xfrm>
          <a:prstGeom prst="rect">
            <a:avLst/>
          </a:prstGeom>
          <a:noFill/>
        </p:spPr>
        <p:txBody>
          <a:bodyPr wrap="square" lIns="0" tIns="0" rIns="0" bIns="0" rtlCol="0">
            <a:noAutofit/>
          </a:bodyPr>
          <a:lstStyle/>
          <a:p>
            <a:r>
              <a:rPr lang="fr-FR" sz="933">
                <a:solidFill>
                  <a:schemeClr val="bg1"/>
                </a:solidFill>
              </a:rPr>
              <a:t>This document and all information are confidential and may not be used, reproduced or distributed without prior authorization of TECHNIP ENERGIES</a:t>
            </a:r>
          </a:p>
        </p:txBody>
      </p:sp>
      <p:sp>
        <p:nvSpPr>
          <p:cNvPr id="6" name="Espace réservé du texte 5"/>
          <p:cNvSpPr>
            <a:spLocks noGrp="1"/>
          </p:cNvSpPr>
          <p:nvPr>
            <p:ph type="body" sz="quarter" idx="11" hasCustomPrompt="1"/>
          </p:nvPr>
        </p:nvSpPr>
        <p:spPr>
          <a:xfrm>
            <a:off x="2629220" y="2296763"/>
            <a:ext cx="2756773" cy="383739"/>
          </a:xfrm>
        </p:spPr>
        <p:txBody>
          <a:bodyPr anchor="ctr"/>
          <a:lstStyle>
            <a:lvl1pPr>
              <a:defRPr sz="1600" b="0">
                <a:solidFill>
                  <a:schemeClr val="bg1"/>
                </a:solidFill>
              </a:defRPr>
            </a:lvl1pPr>
          </a:lstStyle>
          <a:p>
            <a:pPr lvl="0"/>
            <a:r>
              <a:rPr lang="fr-FR"/>
              <a:t>Date</a:t>
            </a:r>
          </a:p>
        </p:txBody>
      </p:sp>
      <p:sp>
        <p:nvSpPr>
          <p:cNvPr id="2" name="Title 1"/>
          <p:cNvSpPr>
            <a:spLocks noGrp="1"/>
          </p:cNvSpPr>
          <p:nvPr>
            <p:ph type="ctrTitle"/>
          </p:nvPr>
        </p:nvSpPr>
        <p:spPr>
          <a:xfrm>
            <a:off x="2629221" y="2680502"/>
            <a:ext cx="8431119" cy="1490180"/>
          </a:xfrm>
        </p:spPr>
        <p:txBody>
          <a:bodyPr anchor="ctr">
            <a:noAutofit/>
          </a:bodyPr>
          <a:lstStyle>
            <a:lvl1pPr algn="l">
              <a:lnSpc>
                <a:spcPts val="4933"/>
              </a:lnSpc>
              <a:defRPr sz="4667" b="1" i="0" cap="none"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2629221" y="4188305"/>
            <a:ext cx="8431119" cy="899857"/>
          </a:xfrm>
        </p:spPr>
        <p:txBody>
          <a:bodyPr>
            <a:noAutofit/>
          </a:bodyPr>
          <a:lstStyle>
            <a:lvl1pPr marL="0" indent="0" algn="l">
              <a:lnSpc>
                <a:spcPts val="2400"/>
              </a:lnSpc>
              <a:spcBef>
                <a:spcPts val="0"/>
              </a:spcBef>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lvl="0"/>
            <a:r>
              <a:rPr lang="en-US"/>
              <a:t>Edit Master subtitles styles</a:t>
            </a:r>
          </a:p>
        </p:txBody>
      </p:sp>
      <p:sp>
        <p:nvSpPr>
          <p:cNvPr id="13" name="Forme libre 13"/>
          <p:cNvSpPr/>
          <p:nvPr userDrawn="1"/>
        </p:nvSpPr>
        <p:spPr>
          <a:xfrm>
            <a:off x="11060339" y="1880913"/>
            <a:ext cx="1191986" cy="3102691"/>
          </a:xfrm>
          <a:custGeom>
            <a:avLst/>
            <a:gdLst>
              <a:gd name="connsiteX0" fmla="*/ 809954 w 809954"/>
              <a:gd name="connsiteY0" fmla="*/ 0 h 2118712"/>
              <a:gd name="connsiteX1" fmla="*/ 809954 w 809954"/>
              <a:gd name="connsiteY1" fmla="*/ 2118712 h 2118712"/>
              <a:gd name="connsiteX2" fmla="*/ 772241 w 809954"/>
              <a:gd name="connsiteY2" fmla="*/ 2109015 h 2118712"/>
              <a:gd name="connsiteX3" fmla="*/ 0 w 809954"/>
              <a:gd name="connsiteY3" fmla="*/ 1059356 h 2118712"/>
              <a:gd name="connsiteX4" fmla="*/ 772241 w 809954"/>
              <a:gd name="connsiteY4" fmla="*/ 9697 h 2118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954" h="2118712">
                <a:moveTo>
                  <a:pt x="809954" y="0"/>
                </a:moveTo>
                <a:lnTo>
                  <a:pt x="809954" y="2118712"/>
                </a:lnTo>
                <a:lnTo>
                  <a:pt x="772241" y="2109015"/>
                </a:lnTo>
                <a:cubicBezTo>
                  <a:pt x="324844" y="1969860"/>
                  <a:pt x="0" y="1552544"/>
                  <a:pt x="0" y="1059356"/>
                </a:cubicBezTo>
                <a:cubicBezTo>
                  <a:pt x="0" y="566169"/>
                  <a:pt x="324844" y="148852"/>
                  <a:pt x="772241" y="9697"/>
                </a:cubicBezTo>
                <a:close/>
              </a:path>
            </a:pathLst>
          </a:cu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2400"/>
          </a:p>
        </p:txBody>
      </p:sp>
      <p:pic>
        <p:nvPicPr>
          <p:cNvPr id="11" name="Picture 10"/>
          <p:cNvPicPr>
            <a:picLocks noChangeAspect="1"/>
          </p:cNvPicPr>
          <p:nvPr userDrawn="1"/>
        </p:nvPicPr>
        <p:blipFill>
          <a:blip r:embed="rId4"/>
          <a:stretch>
            <a:fillRect/>
          </a:stretch>
        </p:blipFill>
        <p:spPr>
          <a:xfrm>
            <a:off x="167393" y="97248"/>
            <a:ext cx="2096735" cy="1205317"/>
          </a:xfrm>
          <a:prstGeom prst="rect">
            <a:avLst/>
          </a:prstGeom>
        </p:spPr>
      </p:pic>
    </p:spTree>
    <p:extLst>
      <p:ext uri="{BB962C8B-B14F-4D97-AF65-F5344CB8AC3E}">
        <p14:creationId xmlns:p14="http://schemas.microsoft.com/office/powerpoint/2010/main" val="2754736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with pictu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2" name="Picture 3"/>
          <p:cNvPicPr>
            <a:picLocks noChangeAspect="1"/>
          </p:cNvPicPr>
          <p:nvPr userDrawn="1"/>
        </p:nvPicPr>
        <p:blipFill rotWithShape="1">
          <a:blip r:embed="rId3"/>
          <a:srcRect l="19666"/>
          <a:stretch>
            <a:fillRect/>
          </a:stretch>
        </p:blipFill>
        <p:spPr>
          <a:xfrm>
            <a:off x="1" y="1383931"/>
            <a:ext cx="1607792" cy="4218797"/>
          </a:xfrm>
          <a:prstGeom prst="rect">
            <a:avLst/>
          </a:prstGeom>
        </p:spPr>
      </p:pic>
      <p:sp>
        <p:nvSpPr>
          <p:cNvPr id="6" name="Espace réservé pour une image  21"/>
          <p:cNvSpPr>
            <a:spLocks noGrp="1"/>
          </p:cNvSpPr>
          <p:nvPr>
            <p:ph type="pic" sz="quarter" idx="16" hasCustomPrompt="1"/>
          </p:nvPr>
        </p:nvSpPr>
        <p:spPr>
          <a:xfrm>
            <a:off x="9028990" y="1319195"/>
            <a:ext cx="3223341" cy="4230540"/>
          </a:xfrm>
          <a:custGeom>
            <a:avLst/>
            <a:gdLst>
              <a:gd name="connsiteX0" fmla="*/ 1125478 w 1705429"/>
              <a:gd name="connsiteY0" fmla="*/ 0 h 2249400"/>
              <a:gd name="connsiteX1" fmla="*/ 1661948 w 1705429"/>
              <a:gd name="connsiteY1" fmla="*/ 135745 h 2249400"/>
              <a:gd name="connsiteX2" fmla="*/ 1705429 w 1705429"/>
              <a:gd name="connsiteY2" fmla="*/ 162143 h 2249400"/>
              <a:gd name="connsiteX3" fmla="*/ 1705429 w 1705429"/>
              <a:gd name="connsiteY3" fmla="*/ 2087258 h 2249400"/>
              <a:gd name="connsiteX4" fmla="*/ 1661948 w 1705429"/>
              <a:gd name="connsiteY4" fmla="*/ 2113655 h 2249400"/>
              <a:gd name="connsiteX5" fmla="*/ 1125478 w 1705429"/>
              <a:gd name="connsiteY5" fmla="*/ 2249400 h 2249400"/>
              <a:gd name="connsiteX6" fmla="*/ 0 w 1705429"/>
              <a:gd name="connsiteY6" fmla="*/ 1124700 h 2249400"/>
              <a:gd name="connsiteX7" fmla="*/ 1125478 w 1705429"/>
              <a:gd name="connsiteY7" fmla="*/ 0 h 224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5429" h="2249400">
                <a:moveTo>
                  <a:pt x="1125478" y="0"/>
                </a:moveTo>
                <a:cubicBezTo>
                  <a:pt x="1319723" y="0"/>
                  <a:pt x="1502475" y="49174"/>
                  <a:pt x="1661948" y="135745"/>
                </a:cubicBezTo>
                <a:lnTo>
                  <a:pt x="1705429" y="162143"/>
                </a:lnTo>
                <a:lnTo>
                  <a:pt x="1705429" y="2087258"/>
                </a:lnTo>
                <a:lnTo>
                  <a:pt x="1661948" y="2113655"/>
                </a:lnTo>
                <a:cubicBezTo>
                  <a:pt x="1502475" y="2200226"/>
                  <a:pt x="1319723" y="2249400"/>
                  <a:pt x="1125478" y="2249400"/>
                </a:cubicBezTo>
                <a:cubicBezTo>
                  <a:pt x="503894" y="2249400"/>
                  <a:pt x="0" y="1745855"/>
                  <a:pt x="0" y="1124700"/>
                </a:cubicBezTo>
                <a:cubicBezTo>
                  <a:pt x="0" y="503545"/>
                  <a:pt x="503894" y="0"/>
                  <a:pt x="1125478" y="0"/>
                </a:cubicBezTo>
                <a:close/>
              </a:path>
            </a:pathLst>
          </a:custGeom>
          <a:solidFill>
            <a:schemeClr val="bg1">
              <a:lumMod val="95000"/>
            </a:schemeClr>
          </a:solidFill>
          <a:ln>
            <a:noFill/>
          </a:ln>
        </p:spPr>
        <p:txBody>
          <a:bodyPr wrap="square" lIns="360000" tIns="0" rIns="0" bIns="0" anchor="ctr">
            <a:noAutofit/>
          </a:bodyPr>
          <a:lstStyle>
            <a:lvl1pPr marL="0" indent="0" algn="ctr">
              <a:spcBef>
                <a:spcPts val="0"/>
              </a:spcBef>
              <a:buNone/>
              <a:defRPr sz="1067" b="0" i="0" baseline="0">
                <a:solidFill>
                  <a:srgbClr val="000000"/>
                </a:solidFill>
              </a:defRPr>
            </a:lvl1pPr>
          </a:lstStyle>
          <a:p>
            <a:r>
              <a:rPr lang="en-US"/>
              <a:t>Drag the visual into the area</a:t>
            </a:r>
            <a:r>
              <a:rPr lang="fr-FR"/>
              <a:t>, </a:t>
            </a:r>
            <a:br>
              <a:rPr lang="fr-FR"/>
            </a:br>
            <a:r>
              <a:rPr lang="fr-FR" err="1"/>
              <a:t>then</a:t>
            </a:r>
            <a:r>
              <a:rPr lang="fr-FR"/>
              <a:t> right-click on </a:t>
            </a:r>
            <a:r>
              <a:rPr lang="fr-FR" err="1"/>
              <a:t>it</a:t>
            </a:r>
            <a:r>
              <a:rPr lang="fr-FR"/>
              <a:t> </a:t>
            </a:r>
            <a:br>
              <a:rPr lang="fr-FR"/>
            </a:br>
            <a:r>
              <a:rPr lang="fr-FR"/>
              <a:t>and </a:t>
            </a:r>
            <a:r>
              <a:rPr lang="fr-FR" err="1"/>
              <a:t>Send</a:t>
            </a:r>
            <a:r>
              <a:rPr lang="fr-FR"/>
              <a:t> to back</a:t>
            </a:r>
          </a:p>
        </p:txBody>
      </p:sp>
      <p:sp>
        <p:nvSpPr>
          <p:cNvPr id="11" name="ZoneTexte 10"/>
          <p:cNvSpPr txBox="1"/>
          <p:nvPr userDrawn="1"/>
        </p:nvSpPr>
        <p:spPr>
          <a:xfrm>
            <a:off x="355936" y="6416207"/>
            <a:ext cx="11207197" cy="266740"/>
          </a:xfrm>
          <a:prstGeom prst="rect">
            <a:avLst/>
          </a:prstGeom>
          <a:noFill/>
        </p:spPr>
        <p:txBody>
          <a:bodyPr wrap="square" lIns="0" tIns="0" rIns="0" bIns="0" rtlCol="0">
            <a:noAutofit/>
          </a:bodyPr>
          <a:lstStyle/>
          <a:p>
            <a:r>
              <a:rPr lang="fr-FR" sz="933">
                <a:solidFill>
                  <a:schemeClr val="bg1"/>
                </a:solidFill>
              </a:rPr>
              <a:t>This document and all information are confidential and may not be used, reproduced or distributed without prior authorization of TECHNIP ENERGIES</a:t>
            </a:r>
          </a:p>
        </p:txBody>
      </p:sp>
      <p:sp>
        <p:nvSpPr>
          <p:cNvPr id="9" name="Espace réservé du texte 5"/>
          <p:cNvSpPr>
            <a:spLocks noGrp="1"/>
          </p:cNvSpPr>
          <p:nvPr>
            <p:ph type="body" sz="quarter" idx="11" hasCustomPrompt="1"/>
          </p:nvPr>
        </p:nvSpPr>
        <p:spPr>
          <a:xfrm>
            <a:off x="1233863" y="2305597"/>
            <a:ext cx="2756773" cy="383739"/>
          </a:xfrm>
        </p:spPr>
        <p:txBody>
          <a:bodyPr anchor="ctr"/>
          <a:lstStyle>
            <a:lvl1pPr>
              <a:defRPr sz="1600" b="0">
                <a:solidFill>
                  <a:schemeClr val="bg1"/>
                </a:solidFill>
              </a:defRPr>
            </a:lvl1pPr>
          </a:lstStyle>
          <a:p>
            <a:pPr lvl="0"/>
            <a:r>
              <a:rPr lang="fr-FR"/>
              <a:t>Date</a:t>
            </a:r>
          </a:p>
        </p:txBody>
      </p:sp>
      <p:pic>
        <p:nvPicPr>
          <p:cNvPr id="10" name="Picture 9"/>
          <p:cNvPicPr>
            <a:picLocks noChangeAspect="1"/>
          </p:cNvPicPr>
          <p:nvPr userDrawn="1"/>
        </p:nvPicPr>
        <p:blipFill>
          <a:blip r:embed="rId4"/>
          <a:stretch>
            <a:fillRect/>
          </a:stretch>
        </p:blipFill>
        <p:spPr>
          <a:xfrm>
            <a:off x="167393" y="97248"/>
            <a:ext cx="2096735" cy="1205317"/>
          </a:xfrm>
          <a:prstGeom prst="rect">
            <a:avLst/>
          </a:prstGeom>
        </p:spPr>
      </p:pic>
      <p:pic>
        <p:nvPicPr>
          <p:cNvPr id="13" name="Image 7"/>
          <p:cNvPicPr>
            <a:picLocks noChangeAspect="1"/>
          </p:cNvPicPr>
          <p:nvPr userDrawn="1"/>
        </p:nvPicPr>
        <p:blipFill rotWithShape="1">
          <a:blip r:embed="rId5"/>
          <a:srcRect t="19806" b="20473"/>
          <a:stretch>
            <a:fillRect/>
          </a:stretch>
        </p:blipFill>
        <p:spPr>
          <a:xfrm>
            <a:off x="6135735" y="762002"/>
            <a:ext cx="4766921" cy="5188605"/>
          </a:xfrm>
          <a:prstGeom prst="rect">
            <a:avLst/>
          </a:prstGeom>
        </p:spPr>
      </p:pic>
      <p:sp>
        <p:nvSpPr>
          <p:cNvPr id="2" name="Title 1"/>
          <p:cNvSpPr>
            <a:spLocks noGrp="1"/>
          </p:cNvSpPr>
          <p:nvPr>
            <p:ph type="ctrTitle"/>
          </p:nvPr>
        </p:nvSpPr>
        <p:spPr>
          <a:xfrm>
            <a:off x="1233864" y="2689330"/>
            <a:ext cx="7743358" cy="1490181"/>
          </a:xfrm>
        </p:spPr>
        <p:txBody>
          <a:bodyPr anchor="ctr">
            <a:noAutofit/>
          </a:bodyPr>
          <a:lstStyle>
            <a:lvl1pPr algn="l">
              <a:lnSpc>
                <a:spcPts val="4933"/>
              </a:lnSpc>
              <a:defRPr sz="4667" b="1" i="0" cap="none"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1233864" y="4197133"/>
            <a:ext cx="7743358" cy="899857"/>
          </a:xfrm>
        </p:spPr>
        <p:txBody>
          <a:bodyPr>
            <a:noAutofit/>
          </a:bodyPr>
          <a:lstStyle>
            <a:lvl1pPr marL="0" indent="0" algn="l">
              <a:lnSpc>
                <a:spcPts val="2400"/>
              </a:lnSpc>
              <a:spcBef>
                <a:spcPts val="0"/>
              </a:spcBef>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lvl="0"/>
            <a:r>
              <a:rPr lang="en-US"/>
              <a:t>Edit Master subtitles styles</a:t>
            </a:r>
          </a:p>
        </p:txBody>
      </p:sp>
    </p:spTree>
    <p:extLst>
      <p:ext uri="{BB962C8B-B14F-4D97-AF65-F5344CB8AC3E}">
        <p14:creationId xmlns:p14="http://schemas.microsoft.com/office/powerpoint/2010/main" val="2007690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ummar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22" name="Groupe 21"/>
          <p:cNvGrpSpPr/>
          <p:nvPr userDrawn="1"/>
        </p:nvGrpSpPr>
        <p:grpSpPr>
          <a:xfrm>
            <a:off x="-1" y="1548473"/>
            <a:ext cx="3914031" cy="3746593"/>
            <a:chOff x="-1" y="1161354"/>
            <a:chExt cx="2921070" cy="2809945"/>
          </a:xfrm>
        </p:grpSpPr>
        <p:sp>
          <p:nvSpPr>
            <p:cNvPr id="25" name="Ellipse 24"/>
            <p:cNvSpPr/>
            <p:nvPr userDrawn="1"/>
          </p:nvSpPr>
          <p:spPr>
            <a:xfrm>
              <a:off x="554701" y="1399103"/>
              <a:ext cx="2366368" cy="2366367"/>
            </a:xfrm>
            <a:prstGeom prst="ellipse">
              <a:avLst/>
            </a:pr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26" name="Image 25"/>
            <p:cNvPicPr>
              <a:picLocks noChangeAspect="1"/>
            </p:cNvPicPr>
            <p:nvPr userDrawn="1"/>
          </p:nvPicPr>
          <p:blipFill rotWithShape="1">
            <a:blip r:embed="rId3"/>
            <a:srcRect l="36803" t="21259" b="20749"/>
            <a:stretch>
              <a:fillRect/>
            </a:stretch>
          </p:blipFill>
          <p:spPr>
            <a:xfrm>
              <a:off x="-1" y="1161354"/>
              <a:ext cx="1671855" cy="2809945"/>
            </a:xfrm>
            <a:prstGeom prst="rect">
              <a:avLst/>
            </a:prstGeom>
          </p:spPr>
        </p:pic>
      </p:grpSp>
      <p:sp>
        <p:nvSpPr>
          <p:cNvPr id="28" name="Forme libre 13"/>
          <p:cNvSpPr/>
          <p:nvPr userDrawn="1"/>
        </p:nvSpPr>
        <p:spPr>
          <a:xfrm>
            <a:off x="11060339" y="1880913"/>
            <a:ext cx="1191986" cy="3102691"/>
          </a:xfrm>
          <a:custGeom>
            <a:avLst/>
            <a:gdLst>
              <a:gd name="connsiteX0" fmla="*/ 809954 w 809954"/>
              <a:gd name="connsiteY0" fmla="*/ 0 h 2118712"/>
              <a:gd name="connsiteX1" fmla="*/ 809954 w 809954"/>
              <a:gd name="connsiteY1" fmla="*/ 2118712 h 2118712"/>
              <a:gd name="connsiteX2" fmla="*/ 772241 w 809954"/>
              <a:gd name="connsiteY2" fmla="*/ 2109015 h 2118712"/>
              <a:gd name="connsiteX3" fmla="*/ 0 w 809954"/>
              <a:gd name="connsiteY3" fmla="*/ 1059356 h 2118712"/>
              <a:gd name="connsiteX4" fmla="*/ 772241 w 809954"/>
              <a:gd name="connsiteY4" fmla="*/ 9697 h 2118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954" h="2118712">
                <a:moveTo>
                  <a:pt x="809954" y="0"/>
                </a:moveTo>
                <a:lnTo>
                  <a:pt x="809954" y="2118712"/>
                </a:lnTo>
                <a:lnTo>
                  <a:pt x="772241" y="2109015"/>
                </a:lnTo>
                <a:cubicBezTo>
                  <a:pt x="324844" y="1969860"/>
                  <a:pt x="0" y="1552544"/>
                  <a:pt x="0" y="1059356"/>
                </a:cubicBezTo>
                <a:cubicBezTo>
                  <a:pt x="0" y="566169"/>
                  <a:pt x="324844" y="148852"/>
                  <a:pt x="772241" y="9697"/>
                </a:cubicBezTo>
                <a:close/>
              </a:path>
            </a:pathLst>
          </a:cu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2400"/>
          </a:p>
        </p:txBody>
      </p:sp>
      <p:sp>
        <p:nvSpPr>
          <p:cNvPr id="4" name="Espace réservé du texte 3"/>
          <p:cNvSpPr>
            <a:spLocks noGrp="1"/>
          </p:cNvSpPr>
          <p:nvPr>
            <p:ph type="body" sz="quarter" idx="13" hasCustomPrompt="1"/>
          </p:nvPr>
        </p:nvSpPr>
        <p:spPr>
          <a:xfrm>
            <a:off x="2409284" y="2115858"/>
            <a:ext cx="874965" cy="645583"/>
          </a:xfrm>
        </p:spPr>
        <p:txBody>
          <a:bodyPr/>
          <a:lstStyle>
            <a:lvl1pPr>
              <a:defRPr sz="4667" b="1">
                <a:solidFill>
                  <a:schemeClr val="bg1"/>
                </a:solidFill>
              </a:defRPr>
            </a:lvl1pPr>
          </a:lstStyle>
          <a:p>
            <a:pPr lvl="0"/>
            <a:r>
              <a:rPr lang="fr-FR"/>
              <a:t>00</a:t>
            </a:r>
          </a:p>
        </p:txBody>
      </p:sp>
      <p:sp>
        <p:nvSpPr>
          <p:cNvPr id="2" name="Title 1"/>
          <p:cNvSpPr>
            <a:spLocks noGrp="1"/>
          </p:cNvSpPr>
          <p:nvPr>
            <p:ph type="title" hasCustomPrompt="1"/>
          </p:nvPr>
        </p:nvSpPr>
        <p:spPr>
          <a:xfrm>
            <a:off x="480292" y="424338"/>
            <a:ext cx="11341364" cy="1039393"/>
          </a:xfrm>
        </p:spPr>
        <p:txBody>
          <a:bodyPr>
            <a:noAutofit/>
          </a:bodyPr>
          <a:lstStyle>
            <a:lvl1pPr>
              <a:defRPr sz="4667">
                <a:solidFill>
                  <a:schemeClr val="bg1"/>
                </a:solidFill>
              </a:defRPr>
            </a:lvl1pPr>
          </a:lstStyle>
          <a:p>
            <a:r>
              <a:rPr lang="fr-FR"/>
              <a:t>Agenda</a:t>
            </a:r>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fr-FR"/>
              <a:t>Presentation </a:t>
            </a:r>
            <a:r>
              <a:rPr lang="fr-FR" err="1"/>
              <a:t>title</a:t>
            </a:r>
            <a:endParaRPr lang="fr-F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B661E99B-6932-8147-88FA-D853710A6FA6}" type="slidenum">
              <a:rPr lang="fr-FR" smtClean="0"/>
              <a:t>‹#›</a:t>
            </a:fld>
            <a:endParaRPr lang="fr-FR"/>
          </a:p>
        </p:txBody>
      </p:sp>
      <p:sp>
        <p:nvSpPr>
          <p:cNvPr id="14" name="Espace réservé du texte 13"/>
          <p:cNvSpPr>
            <a:spLocks noGrp="1"/>
          </p:cNvSpPr>
          <p:nvPr>
            <p:ph type="body" sz="quarter" idx="14"/>
          </p:nvPr>
        </p:nvSpPr>
        <p:spPr>
          <a:xfrm>
            <a:off x="2409283" y="2805450"/>
            <a:ext cx="2597768" cy="815909"/>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defRPr sz="1867" b="1">
                <a:solidFill>
                  <a:schemeClr val="bg1"/>
                </a:solidFill>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defRPr/>
            </a:pPr>
            <a:r>
              <a:rPr lang="fr-FR"/>
              <a:t>Click to </a:t>
            </a:r>
            <a:r>
              <a:rPr lang="en-US"/>
              <a:t>edit Master text styles</a:t>
            </a:r>
          </a:p>
          <a:p>
            <a:pPr lvl="0"/>
            <a:endParaRPr lang="fr-FR"/>
          </a:p>
        </p:txBody>
      </p:sp>
      <p:sp>
        <p:nvSpPr>
          <p:cNvPr id="17" name="Espace réservé du texte 3"/>
          <p:cNvSpPr>
            <a:spLocks noGrp="1"/>
          </p:cNvSpPr>
          <p:nvPr>
            <p:ph type="body" sz="quarter" idx="15" hasCustomPrompt="1"/>
          </p:nvPr>
        </p:nvSpPr>
        <p:spPr>
          <a:xfrm>
            <a:off x="5206519" y="2115858"/>
            <a:ext cx="874965" cy="645583"/>
          </a:xfrm>
        </p:spPr>
        <p:txBody>
          <a:bodyPr/>
          <a:lstStyle>
            <a:lvl1pPr>
              <a:defRPr sz="4667" b="1">
                <a:solidFill>
                  <a:schemeClr val="bg1"/>
                </a:solidFill>
              </a:defRPr>
            </a:lvl1pPr>
          </a:lstStyle>
          <a:p>
            <a:pPr lvl="0"/>
            <a:r>
              <a:rPr lang="fr-FR"/>
              <a:t>00</a:t>
            </a:r>
          </a:p>
        </p:txBody>
      </p:sp>
      <p:sp>
        <p:nvSpPr>
          <p:cNvPr id="19" name="Espace réservé du texte 13"/>
          <p:cNvSpPr>
            <a:spLocks noGrp="1"/>
          </p:cNvSpPr>
          <p:nvPr>
            <p:ph type="body" sz="quarter" idx="16"/>
          </p:nvPr>
        </p:nvSpPr>
        <p:spPr>
          <a:xfrm>
            <a:off x="5206518" y="2805450"/>
            <a:ext cx="2597768" cy="815909"/>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defRPr sz="1867" b="1">
                <a:solidFill>
                  <a:schemeClr val="bg1"/>
                </a:solidFill>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defRPr/>
            </a:pPr>
            <a:r>
              <a:rPr lang="fr-FR"/>
              <a:t>Click to </a:t>
            </a:r>
            <a:r>
              <a:rPr lang="en-US"/>
              <a:t>edit Master text styles</a:t>
            </a:r>
          </a:p>
        </p:txBody>
      </p:sp>
      <p:sp>
        <p:nvSpPr>
          <p:cNvPr id="20" name="Espace réservé du texte 3"/>
          <p:cNvSpPr>
            <a:spLocks noGrp="1"/>
          </p:cNvSpPr>
          <p:nvPr>
            <p:ph type="body" sz="quarter" idx="17" hasCustomPrompt="1"/>
          </p:nvPr>
        </p:nvSpPr>
        <p:spPr>
          <a:xfrm>
            <a:off x="8003754" y="2115858"/>
            <a:ext cx="874965" cy="645583"/>
          </a:xfrm>
        </p:spPr>
        <p:txBody>
          <a:bodyPr/>
          <a:lstStyle>
            <a:lvl1pPr>
              <a:defRPr sz="4667" b="1">
                <a:solidFill>
                  <a:schemeClr val="bg1"/>
                </a:solidFill>
              </a:defRPr>
            </a:lvl1pPr>
          </a:lstStyle>
          <a:p>
            <a:pPr lvl="0"/>
            <a:r>
              <a:rPr lang="fr-FR"/>
              <a:t>00</a:t>
            </a:r>
          </a:p>
        </p:txBody>
      </p:sp>
      <p:sp>
        <p:nvSpPr>
          <p:cNvPr id="23" name="Espace réservé du texte 13"/>
          <p:cNvSpPr>
            <a:spLocks noGrp="1"/>
          </p:cNvSpPr>
          <p:nvPr>
            <p:ph type="body" sz="quarter" idx="18"/>
          </p:nvPr>
        </p:nvSpPr>
        <p:spPr>
          <a:xfrm>
            <a:off x="8003753" y="2805450"/>
            <a:ext cx="2597768" cy="815909"/>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defRPr sz="1867" b="1">
                <a:solidFill>
                  <a:schemeClr val="bg1"/>
                </a:solidFill>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defRPr/>
            </a:pPr>
            <a:r>
              <a:rPr lang="fr-FR"/>
              <a:t>Click to </a:t>
            </a:r>
            <a:r>
              <a:rPr lang="en-US"/>
              <a:t>edit Master text styles</a:t>
            </a:r>
          </a:p>
        </p:txBody>
      </p:sp>
      <p:sp>
        <p:nvSpPr>
          <p:cNvPr id="27" name="Espace réservé du texte 3"/>
          <p:cNvSpPr>
            <a:spLocks noGrp="1"/>
          </p:cNvSpPr>
          <p:nvPr>
            <p:ph type="body" sz="quarter" idx="21" hasCustomPrompt="1"/>
          </p:nvPr>
        </p:nvSpPr>
        <p:spPr>
          <a:xfrm>
            <a:off x="2409284" y="3906261"/>
            <a:ext cx="874965" cy="645583"/>
          </a:xfrm>
        </p:spPr>
        <p:txBody>
          <a:bodyPr/>
          <a:lstStyle>
            <a:lvl1pPr>
              <a:defRPr sz="4667" b="1">
                <a:solidFill>
                  <a:schemeClr val="bg1"/>
                </a:solidFill>
              </a:defRPr>
            </a:lvl1pPr>
          </a:lstStyle>
          <a:p>
            <a:pPr lvl="0"/>
            <a:r>
              <a:rPr lang="fr-FR"/>
              <a:t>00</a:t>
            </a:r>
          </a:p>
        </p:txBody>
      </p:sp>
      <p:sp>
        <p:nvSpPr>
          <p:cNvPr id="29" name="Espace réservé du texte 13"/>
          <p:cNvSpPr>
            <a:spLocks noGrp="1"/>
          </p:cNvSpPr>
          <p:nvPr>
            <p:ph type="body" sz="quarter" idx="22"/>
          </p:nvPr>
        </p:nvSpPr>
        <p:spPr>
          <a:xfrm>
            <a:off x="2409283" y="4595852"/>
            <a:ext cx="2597768" cy="815909"/>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defRPr sz="1867" b="1">
                <a:solidFill>
                  <a:schemeClr val="bg1"/>
                </a:solidFill>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defRPr/>
            </a:pPr>
            <a:r>
              <a:rPr lang="fr-FR"/>
              <a:t>Click to </a:t>
            </a:r>
            <a:r>
              <a:rPr lang="en-US"/>
              <a:t>edit Master text styles</a:t>
            </a:r>
          </a:p>
        </p:txBody>
      </p:sp>
      <p:sp>
        <p:nvSpPr>
          <p:cNvPr id="30" name="Espace réservé du texte 3"/>
          <p:cNvSpPr>
            <a:spLocks noGrp="1"/>
          </p:cNvSpPr>
          <p:nvPr>
            <p:ph type="body" sz="quarter" idx="23" hasCustomPrompt="1"/>
          </p:nvPr>
        </p:nvSpPr>
        <p:spPr>
          <a:xfrm>
            <a:off x="5206519" y="3906261"/>
            <a:ext cx="874965" cy="645583"/>
          </a:xfrm>
        </p:spPr>
        <p:txBody>
          <a:bodyPr/>
          <a:lstStyle>
            <a:lvl1pPr>
              <a:defRPr sz="4667" b="1">
                <a:solidFill>
                  <a:schemeClr val="bg1"/>
                </a:solidFill>
              </a:defRPr>
            </a:lvl1pPr>
          </a:lstStyle>
          <a:p>
            <a:pPr lvl="0"/>
            <a:r>
              <a:rPr lang="fr-FR"/>
              <a:t>00</a:t>
            </a:r>
          </a:p>
        </p:txBody>
      </p:sp>
      <p:sp>
        <p:nvSpPr>
          <p:cNvPr id="32" name="Espace réservé du texte 13"/>
          <p:cNvSpPr>
            <a:spLocks noGrp="1"/>
          </p:cNvSpPr>
          <p:nvPr>
            <p:ph type="body" sz="quarter" idx="24"/>
          </p:nvPr>
        </p:nvSpPr>
        <p:spPr>
          <a:xfrm>
            <a:off x="5206518" y="4595852"/>
            <a:ext cx="2597768" cy="815909"/>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defRPr sz="1867" b="1">
                <a:solidFill>
                  <a:schemeClr val="bg1"/>
                </a:solidFill>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defRPr/>
            </a:pPr>
            <a:r>
              <a:rPr lang="fr-FR"/>
              <a:t>Click to </a:t>
            </a:r>
            <a:r>
              <a:rPr lang="en-US"/>
              <a:t>edit Master text styles</a:t>
            </a:r>
          </a:p>
        </p:txBody>
      </p:sp>
      <p:sp>
        <p:nvSpPr>
          <p:cNvPr id="33" name="Espace réservé du texte 3"/>
          <p:cNvSpPr>
            <a:spLocks noGrp="1"/>
          </p:cNvSpPr>
          <p:nvPr>
            <p:ph type="body" sz="quarter" idx="25" hasCustomPrompt="1"/>
          </p:nvPr>
        </p:nvSpPr>
        <p:spPr>
          <a:xfrm>
            <a:off x="8003754" y="3906261"/>
            <a:ext cx="874965" cy="645583"/>
          </a:xfrm>
        </p:spPr>
        <p:txBody>
          <a:bodyPr/>
          <a:lstStyle>
            <a:lvl1pPr>
              <a:defRPr sz="4667" b="1">
                <a:solidFill>
                  <a:schemeClr val="bg1"/>
                </a:solidFill>
              </a:defRPr>
            </a:lvl1pPr>
          </a:lstStyle>
          <a:p>
            <a:pPr lvl="0"/>
            <a:r>
              <a:rPr lang="fr-FR"/>
              <a:t>00</a:t>
            </a:r>
          </a:p>
        </p:txBody>
      </p:sp>
      <p:sp>
        <p:nvSpPr>
          <p:cNvPr id="35" name="Espace réservé du texte 13"/>
          <p:cNvSpPr>
            <a:spLocks noGrp="1"/>
          </p:cNvSpPr>
          <p:nvPr>
            <p:ph type="body" sz="quarter" idx="26"/>
          </p:nvPr>
        </p:nvSpPr>
        <p:spPr>
          <a:xfrm>
            <a:off x="8003753" y="4595852"/>
            <a:ext cx="2597768" cy="815909"/>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defRPr sz="1867" b="1">
                <a:solidFill>
                  <a:schemeClr val="bg1"/>
                </a:solidFill>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defRPr/>
            </a:pPr>
            <a:r>
              <a:rPr lang="fr-FR"/>
              <a:t>Click to </a:t>
            </a:r>
            <a:r>
              <a:rPr lang="en-US"/>
              <a:t>edit Master text styles</a:t>
            </a:r>
          </a:p>
        </p:txBody>
      </p:sp>
      <p:pic>
        <p:nvPicPr>
          <p:cNvPr id="24" name="Picture 13"/>
          <p:cNvPicPr>
            <a:picLocks noChangeAspect="1"/>
          </p:cNvPicPr>
          <p:nvPr userDrawn="1"/>
        </p:nvPicPr>
        <p:blipFill>
          <a:blip r:embed="rId4"/>
          <a:stretch>
            <a:fillRect/>
          </a:stretch>
        </p:blipFill>
        <p:spPr>
          <a:xfrm>
            <a:off x="375767" y="6181894"/>
            <a:ext cx="1169607" cy="672353"/>
          </a:xfrm>
          <a:prstGeom prst="rect">
            <a:avLst/>
          </a:prstGeom>
        </p:spPr>
      </p:pic>
    </p:spTree>
    <p:extLst>
      <p:ext uri="{BB962C8B-B14F-4D97-AF65-F5344CB8AC3E}">
        <p14:creationId xmlns:p14="http://schemas.microsoft.com/office/powerpoint/2010/main" val="319282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ummary - long title">
    <p:bg>
      <p:bgPr>
        <a:solidFill>
          <a:schemeClr val="bg1"/>
        </a:solidFill>
        <a:effectLst/>
      </p:bgPr>
    </p:bg>
    <p:spTree>
      <p:nvGrpSpPr>
        <p:cNvPr id="1" name=""/>
        <p:cNvGrpSpPr/>
        <p:nvPr/>
      </p:nvGrpSpPr>
      <p:grpSpPr>
        <a:xfrm>
          <a:off x="0" y="0"/>
          <a:ext cx="0" cy="0"/>
          <a:chOff x="0" y="0"/>
          <a:chExt cx="0" cy="0"/>
        </a:xfrm>
      </p:grpSpPr>
      <p:grpSp>
        <p:nvGrpSpPr>
          <p:cNvPr id="12" name="Groupe 11"/>
          <p:cNvGrpSpPr/>
          <p:nvPr userDrawn="1"/>
        </p:nvGrpSpPr>
        <p:grpSpPr>
          <a:xfrm>
            <a:off x="9031784" y="1972825"/>
            <a:ext cx="3234630" cy="3069105"/>
            <a:chOff x="554701" y="1161354"/>
            <a:chExt cx="2946913" cy="2809945"/>
          </a:xfrm>
        </p:grpSpPr>
        <p:sp>
          <p:nvSpPr>
            <p:cNvPr id="13" name="Ellipse 12"/>
            <p:cNvSpPr/>
            <p:nvPr userDrawn="1"/>
          </p:nvSpPr>
          <p:spPr>
            <a:xfrm>
              <a:off x="554701" y="1399103"/>
              <a:ext cx="2366368" cy="2366367"/>
            </a:xfrm>
            <a:prstGeom prst="ellipse">
              <a:avLst/>
            </a:pr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4" name="Image 13"/>
            <p:cNvPicPr>
              <a:picLocks noChangeAspect="1"/>
            </p:cNvPicPr>
            <p:nvPr userDrawn="1"/>
          </p:nvPicPr>
          <p:blipFill rotWithShape="1">
            <a:blip r:embed="rId2"/>
            <a:srcRect l="36803" t="21259" b="20749"/>
            <a:stretch>
              <a:fillRect/>
            </a:stretch>
          </p:blipFill>
          <p:spPr>
            <a:xfrm flipH="1">
              <a:off x="1829758" y="1161354"/>
              <a:ext cx="1671856" cy="2809945"/>
            </a:xfrm>
            <a:prstGeom prst="rect">
              <a:avLst/>
            </a:prstGeom>
          </p:spPr>
        </p:pic>
      </p:grpSp>
      <p:sp>
        <p:nvSpPr>
          <p:cNvPr id="42" name="Forme libre 41"/>
          <p:cNvSpPr/>
          <p:nvPr userDrawn="1"/>
        </p:nvSpPr>
        <p:spPr>
          <a:xfrm flipH="1">
            <a:off x="1" y="2238101"/>
            <a:ext cx="1307085" cy="2583151"/>
          </a:xfrm>
          <a:custGeom>
            <a:avLst/>
            <a:gdLst>
              <a:gd name="connsiteX0" fmla="*/ 1307454 w 1316639"/>
              <a:gd name="connsiteY0" fmla="*/ 0 h 2614908"/>
              <a:gd name="connsiteX1" fmla="*/ 1316639 w 1316639"/>
              <a:gd name="connsiteY1" fmla="*/ 464 h 2614908"/>
              <a:gd name="connsiteX2" fmla="*/ 1316639 w 1316639"/>
              <a:gd name="connsiteY2" fmla="*/ 2614444 h 2614908"/>
              <a:gd name="connsiteX3" fmla="*/ 1307454 w 1316639"/>
              <a:gd name="connsiteY3" fmla="*/ 2614908 h 2614908"/>
              <a:gd name="connsiteX4" fmla="*/ 0 w 1316639"/>
              <a:gd name="connsiteY4" fmla="*/ 1307454 h 2614908"/>
              <a:gd name="connsiteX5" fmla="*/ 1307454 w 1316639"/>
              <a:gd name="connsiteY5" fmla="*/ 0 h 261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6639" h="2614908">
                <a:moveTo>
                  <a:pt x="1307454" y="0"/>
                </a:moveTo>
                <a:lnTo>
                  <a:pt x="1316639" y="464"/>
                </a:lnTo>
                <a:lnTo>
                  <a:pt x="1316639" y="2614444"/>
                </a:lnTo>
                <a:lnTo>
                  <a:pt x="1307454" y="2614908"/>
                </a:lnTo>
                <a:cubicBezTo>
                  <a:pt x="585367" y="2614908"/>
                  <a:pt x="0" y="2029541"/>
                  <a:pt x="0" y="1307454"/>
                </a:cubicBezTo>
                <a:cubicBezTo>
                  <a:pt x="0" y="585367"/>
                  <a:pt x="585367" y="0"/>
                  <a:pt x="1307454" y="0"/>
                </a:cubicBezTo>
                <a:close/>
              </a:path>
            </a:pathLst>
          </a:cu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2400"/>
          </a:p>
        </p:txBody>
      </p:sp>
      <p:sp>
        <p:nvSpPr>
          <p:cNvPr id="2" name="Title 1"/>
          <p:cNvSpPr>
            <a:spLocks noGrp="1"/>
          </p:cNvSpPr>
          <p:nvPr>
            <p:ph type="title" hasCustomPrompt="1"/>
          </p:nvPr>
        </p:nvSpPr>
        <p:spPr>
          <a:xfrm>
            <a:off x="480292" y="424337"/>
            <a:ext cx="11341364" cy="1039392"/>
          </a:xfrm>
        </p:spPr>
        <p:txBody>
          <a:bodyPr>
            <a:noAutofit/>
          </a:bodyPr>
          <a:lstStyle>
            <a:lvl1pPr>
              <a:defRPr sz="4667">
                <a:solidFill>
                  <a:schemeClr val="tx2"/>
                </a:solidFill>
              </a:defRPr>
            </a:lvl1pPr>
          </a:lstStyle>
          <a:p>
            <a:r>
              <a:rPr lang="fr-FR"/>
              <a:t>Agenda</a:t>
            </a:r>
            <a:endParaRPr lang="en-US"/>
          </a:p>
        </p:txBody>
      </p:sp>
      <p:sp>
        <p:nvSpPr>
          <p:cNvPr id="5" name="Footer Placeholder 4"/>
          <p:cNvSpPr>
            <a:spLocks noGrp="1"/>
          </p:cNvSpPr>
          <p:nvPr>
            <p:ph type="ftr" sz="quarter" idx="11"/>
          </p:nvPr>
        </p:nvSpPr>
        <p:spPr/>
        <p:txBody>
          <a:bodyPr/>
          <a:lstStyle>
            <a:lvl1pPr>
              <a:defRPr>
                <a:solidFill>
                  <a:schemeClr val="accent4"/>
                </a:solidFill>
              </a:defRPr>
            </a:lvl1pPr>
          </a:lstStyle>
          <a:p>
            <a:r>
              <a:rPr lang="fr-FR"/>
              <a:t>Presentation </a:t>
            </a:r>
            <a:r>
              <a:rPr lang="fr-FR" err="1"/>
              <a:t>title</a:t>
            </a:r>
            <a:endParaRPr lang="fr-FR"/>
          </a:p>
        </p:txBody>
      </p:sp>
      <p:sp>
        <p:nvSpPr>
          <p:cNvPr id="6" name="Slide Number Placeholder 5"/>
          <p:cNvSpPr>
            <a:spLocks noGrp="1"/>
          </p:cNvSpPr>
          <p:nvPr>
            <p:ph type="sldNum" sz="quarter" idx="12"/>
          </p:nvPr>
        </p:nvSpPr>
        <p:spPr/>
        <p:txBody>
          <a:bodyPr/>
          <a:lstStyle>
            <a:lvl1pPr>
              <a:defRPr>
                <a:solidFill>
                  <a:schemeClr val="accent4"/>
                </a:solidFill>
              </a:defRPr>
            </a:lvl1pPr>
          </a:lstStyle>
          <a:p>
            <a:fld id="{B661E99B-6932-8147-88FA-D853710A6FA6}" type="slidenum">
              <a:rPr lang="fr-FR" smtClean="0"/>
              <a:t>‹#›</a:t>
            </a:fld>
            <a:endParaRPr lang="fr-FR"/>
          </a:p>
        </p:txBody>
      </p:sp>
      <p:sp>
        <p:nvSpPr>
          <p:cNvPr id="7" name="Espace réservé du texte 6"/>
          <p:cNvSpPr>
            <a:spLocks noGrp="1"/>
          </p:cNvSpPr>
          <p:nvPr>
            <p:ph type="body" sz="quarter" idx="13" hasCustomPrompt="1"/>
          </p:nvPr>
        </p:nvSpPr>
        <p:spPr>
          <a:xfrm>
            <a:off x="1720731" y="1463732"/>
            <a:ext cx="7326896" cy="4246787"/>
          </a:xfrm>
        </p:spPr>
        <p:txBody>
          <a:bodyPr anchor="ctr"/>
          <a:lstStyle>
            <a:lvl1pPr marL="303099" indent="-303099">
              <a:spcBef>
                <a:spcPts val="1067"/>
              </a:spcBef>
              <a:buClr>
                <a:schemeClr val="accent5"/>
              </a:buClr>
              <a:buFont typeface="+mj-lt"/>
              <a:buAutoNum type="arabicPeriod"/>
              <a:defRPr sz="1867">
                <a:solidFill>
                  <a:schemeClr val="tx2"/>
                </a:solidFill>
              </a:defRPr>
            </a:lvl1pPr>
            <a:lvl2pPr marL="474121" indent="-171869">
              <a:spcBef>
                <a:spcPts val="0"/>
              </a:spcBef>
              <a:buClr>
                <a:schemeClr val="accent5"/>
              </a:buClr>
              <a:defRPr sz="1333">
                <a:solidFill>
                  <a:schemeClr val="tx2"/>
                </a:solidFill>
              </a:defRPr>
            </a:lvl2pPr>
          </a:lstStyle>
          <a:p>
            <a:pPr lvl="0"/>
            <a:r>
              <a:rPr lang="fr-FR"/>
              <a:t>Click to </a:t>
            </a:r>
            <a:r>
              <a:rPr lang="fr-FR" err="1"/>
              <a:t>edit</a:t>
            </a:r>
            <a:r>
              <a:rPr lang="fr-FR"/>
              <a:t> master </a:t>
            </a:r>
            <a:r>
              <a:rPr lang="fr-FR" err="1"/>
              <a:t>text</a:t>
            </a:r>
            <a:endParaRPr lang="fr-FR"/>
          </a:p>
          <a:p>
            <a:pPr lvl="1"/>
            <a:r>
              <a:rPr lang="fr-FR"/>
              <a:t>Second </a:t>
            </a:r>
            <a:r>
              <a:rPr lang="fr-FR" err="1"/>
              <a:t>level</a:t>
            </a:r>
            <a:endParaRPr lang="fr-FR"/>
          </a:p>
        </p:txBody>
      </p:sp>
      <p:pic>
        <p:nvPicPr>
          <p:cNvPr id="11" name="Picture 3"/>
          <p:cNvPicPr>
            <a:picLocks noChangeAspect="1"/>
          </p:cNvPicPr>
          <p:nvPr userDrawn="1"/>
        </p:nvPicPr>
        <p:blipFill>
          <a:blip r:embed="rId3"/>
          <a:stretch>
            <a:fillRect/>
          </a:stretch>
        </p:blipFill>
        <p:spPr>
          <a:xfrm>
            <a:off x="365011" y="6165438"/>
            <a:ext cx="1206937" cy="693812"/>
          </a:xfrm>
          <a:prstGeom prst="rect">
            <a:avLst/>
          </a:prstGeom>
        </p:spPr>
      </p:pic>
    </p:spTree>
    <p:extLst>
      <p:ext uri="{BB962C8B-B14F-4D97-AF65-F5344CB8AC3E}">
        <p14:creationId xmlns:p14="http://schemas.microsoft.com/office/powerpoint/2010/main" val="105302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0" y="0"/>
            <a:ext cx="12252325" cy="6866947"/>
          </a:xfrm>
          <a:prstGeom prst="rect">
            <a:avLst/>
          </a:prstGeom>
          <a:gradFill flip="none" rotWithShape="1">
            <a:gsLst>
              <a:gs pos="4000">
                <a:schemeClr val="bg2"/>
              </a:gs>
              <a:gs pos="51000">
                <a:schemeClr val="tx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grpSp>
        <p:nvGrpSpPr>
          <p:cNvPr id="15" name="Groupe 14"/>
          <p:cNvGrpSpPr/>
          <p:nvPr userDrawn="1"/>
        </p:nvGrpSpPr>
        <p:grpSpPr>
          <a:xfrm>
            <a:off x="-1" y="1548473"/>
            <a:ext cx="3914031" cy="3746593"/>
            <a:chOff x="-1" y="1161354"/>
            <a:chExt cx="2921070" cy="2809945"/>
          </a:xfrm>
        </p:grpSpPr>
        <p:sp>
          <p:nvSpPr>
            <p:cNvPr id="16" name="Ellipse 15"/>
            <p:cNvSpPr/>
            <p:nvPr userDrawn="1"/>
          </p:nvSpPr>
          <p:spPr>
            <a:xfrm>
              <a:off x="554701" y="1399103"/>
              <a:ext cx="2366368" cy="2366367"/>
            </a:xfrm>
            <a:prstGeom prst="ellipse">
              <a:avLst/>
            </a:pr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7" name="Image 16"/>
            <p:cNvPicPr>
              <a:picLocks noChangeAspect="1"/>
            </p:cNvPicPr>
            <p:nvPr userDrawn="1"/>
          </p:nvPicPr>
          <p:blipFill rotWithShape="1">
            <a:blip r:embed="rId2"/>
            <a:srcRect l="36803" t="21259" b="20749"/>
            <a:stretch>
              <a:fillRect/>
            </a:stretch>
          </p:blipFill>
          <p:spPr>
            <a:xfrm>
              <a:off x="-1" y="1161354"/>
              <a:ext cx="1671855" cy="2809945"/>
            </a:xfrm>
            <a:prstGeom prst="rect">
              <a:avLst/>
            </a:prstGeom>
          </p:spPr>
        </p:pic>
      </p:grpSp>
      <p:sp>
        <p:nvSpPr>
          <p:cNvPr id="18" name="Forme libre 13"/>
          <p:cNvSpPr/>
          <p:nvPr userDrawn="1"/>
        </p:nvSpPr>
        <p:spPr>
          <a:xfrm>
            <a:off x="11060339" y="1880913"/>
            <a:ext cx="1191986" cy="3102691"/>
          </a:xfrm>
          <a:custGeom>
            <a:avLst/>
            <a:gdLst>
              <a:gd name="connsiteX0" fmla="*/ 809954 w 809954"/>
              <a:gd name="connsiteY0" fmla="*/ 0 h 2118712"/>
              <a:gd name="connsiteX1" fmla="*/ 809954 w 809954"/>
              <a:gd name="connsiteY1" fmla="*/ 2118712 h 2118712"/>
              <a:gd name="connsiteX2" fmla="*/ 772241 w 809954"/>
              <a:gd name="connsiteY2" fmla="*/ 2109015 h 2118712"/>
              <a:gd name="connsiteX3" fmla="*/ 0 w 809954"/>
              <a:gd name="connsiteY3" fmla="*/ 1059356 h 2118712"/>
              <a:gd name="connsiteX4" fmla="*/ 772241 w 809954"/>
              <a:gd name="connsiteY4" fmla="*/ 9697 h 2118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954" h="2118712">
                <a:moveTo>
                  <a:pt x="809954" y="0"/>
                </a:moveTo>
                <a:lnTo>
                  <a:pt x="809954" y="2118712"/>
                </a:lnTo>
                <a:lnTo>
                  <a:pt x="772241" y="2109015"/>
                </a:lnTo>
                <a:cubicBezTo>
                  <a:pt x="324844" y="1969860"/>
                  <a:pt x="0" y="1552544"/>
                  <a:pt x="0" y="1059356"/>
                </a:cubicBezTo>
                <a:cubicBezTo>
                  <a:pt x="0" y="566169"/>
                  <a:pt x="324844" y="148852"/>
                  <a:pt x="772241" y="9697"/>
                </a:cubicBezTo>
                <a:close/>
              </a:path>
            </a:pathLst>
          </a:cu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2400"/>
          </a:p>
        </p:txBody>
      </p:sp>
      <p:pic>
        <p:nvPicPr>
          <p:cNvPr id="14" name="Picture 13"/>
          <p:cNvPicPr>
            <a:picLocks noChangeAspect="1"/>
          </p:cNvPicPr>
          <p:nvPr userDrawn="1"/>
        </p:nvPicPr>
        <p:blipFill>
          <a:blip r:embed="rId3"/>
          <a:stretch>
            <a:fillRect/>
          </a:stretch>
        </p:blipFill>
        <p:spPr>
          <a:xfrm>
            <a:off x="375767" y="6181894"/>
            <a:ext cx="1169607" cy="672353"/>
          </a:xfrm>
          <a:prstGeom prst="rect">
            <a:avLst/>
          </a:prstGeom>
        </p:spPr>
      </p:pic>
      <p:sp>
        <p:nvSpPr>
          <p:cNvPr id="2" name="Title 1"/>
          <p:cNvSpPr>
            <a:spLocks noGrp="1"/>
          </p:cNvSpPr>
          <p:nvPr>
            <p:ph type="ctrTitle"/>
          </p:nvPr>
        </p:nvSpPr>
        <p:spPr>
          <a:xfrm>
            <a:off x="4205763" y="2603307"/>
            <a:ext cx="6854577" cy="1490180"/>
          </a:xfrm>
        </p:spPr>
        <p:txBody>
          <a:bodyPr anchor="ctr">
            <a:noAutofit/>
          </a:bodyPr>
          <a:lstStyle>
            <a:lvl1pPr algn="l">
              <a:lnSpc>
                <a:spcPts val="4933"/>
              </a:lnSpc>
              <a:defRPr sz="4667" b="1" i="0" cap="none"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4205763" y="4246992"/>
            <a:ext cx="6854577" cy="899857"/>
          </a:xfrm>
        </p:spPr>
        <p:txBody>
          <a:bodyPr>
            <a:noAutofit/>
          </a:bodyPr>
          <a:lstStyle>
            <a:lvl1pPr marL="0" indent="0" algn="l">
              <a:lnSpc>
                <a:spcPts val="2400"/>
              </a:lnSpc>
              <a:spcBef>
                <a:spcPts val="0"/>
              </a:spcBef>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lvl="0"/>
            <a:r>
              <a:rPr lang="en-US"/>
              <a:t>Edit Master subtitles styles</a:t>
            </a:r>
          </a:p>
        </p:txBody>
      </p:sp>
      <p:sp>
        <p:nvSpPr>
          <p:cNvPr id="6" name="Espace réservé du pied de page 5"/>
          <p:cNvSpPr>
            <a:spLocks noGrp="1"/>
          </p:cNvSpPr>
          <p:nvPr>
            <p:ph type="ftr" sz="quarter" idx="11"/>
          </p:nvPr>
        </p:nvSpPr>
        <p:spPr/>
        <p:txBody>
          <a:bodyPr/>
          <a:lstStyle>
            <a:lvl1pPr>
              <a:defRPr>
                <a:solidFill>
                  <a:schemeClr val="bg1"/>
                </a:solidFill>
              </a:defRPr>
            </a:lvl1pPr>
          </a:lstStyle>
          <a:p>
            <a:r>
              <a:rPr lang="fr-FR"/>
              <a:t>Presentation </a:t>
            </a:r>
            <a:r>
              <a:rPr lang="fr-FR" err="1"/>
              <a:t>title</a:t>
            </a:r>
            <a:endParaRPr lang="fr-FR"/>
          </a:p>
        </p:txBody>
      </p:sp>
      <p:sp>
        <p:nvSpPr>
          <p:cNvPr id="7" name="Espace réservé du numéro de diapositive 6"/>
          <p:cNvSpPr>
            <a:spLocks noGrp="1"/>
          </p:cNvSpPr>
          <p:nvPr>
            <p:ph type="sldNum" sz="quarter" idx="12"/>
          </p:nvPr>
        </p:nvSpPr>
        <p:spPr/>
        <p:txBody>
          <a:bodyPr/>
          <a:lstStyle>
            <a:lvl1pPr>
              <a:defRPr>
                <a:solidFill>
                  <a:schemeClr val="bg1"/>
                </a:solidFill>
              </a:defRPr>
            </a:lvl1pPr>
          </a:lstStyle>
          <a:p>
            <a:fld id="{B661E99B-6932-8147-88FA-D853710A6FA6}" type="slidenum">
              <a:rPr lang="fr-FR" smtClean="0"/>
              <a:t>‹#›</a:t>
            </a:fld>
            <a:endParaRPr lang="fr-FR"/>
          </a:p>
        </p:txBody>
      </p:sp>
      <p:sp>
        <p:nvSpPr>
          <p:cNvPr id="12" name="Espace réservé du texte 11"/>
          <p:cNvSpPr>
            <a:spLocks noGrp="1"/>
          </p:cNvSpPr>
          <p:nvPr>
            <p:ph type="body" sz="quarter" idx="14" hasCustomPrompt="1"/>
          </p:nvPr>
        </p:nvSpPr>
        <p:spPr>
          <a:xfrm>
            <a:off x="2045880" y="2452675"/>
            <a:ext cx="1838555" cy="1800376"/>
          </a:xfrm>
        </p:spPr>
        <p:txBody>
          <a:bodyPr anchor="ctr">
            <a:noAutofit/>
          </a:bodyPr>
          <a:lstStyle>
            <a:lvl1pPr marL="0" indent="0" algn="ctr">
              <a:buNone/>
              <a:defRPr sz="10666" b="1" i="0">
                <a:solidFill>
                  <a:schemeClr val="bg1"/>
                </a:solidFill>
                <a:latin typeface="Arial" panose="020B0604020202020204" pitchFamily="34" charset="0"/>
                <a:cs typeface="Arial" panose="020B0604020202020204" pitchFamily="34" charset="0"/>
              </a:defRPr>
            </a:lvl1pPr>
            <a:lvl2pPr marL="457189" indent="0">
              <a:buNone/>
              <a:defRPr/>
            </a:lvl2pPr>
          </a:lstStyle>
          <a:p>
            <a:pPr lvl="0"/>
            <a:r>
              <a:rPr lang="fr-FR"/>
              <a:t>00</a:t>
            </a:r>
          </a:p>
        </p:txBody>
      </p:sp>
    </p:spTree>
    <p:extLst>
      <p:ext uri="{BB962C8B-B14F-4D97-AF65-F5344CB8AC3E}">
        <p14:creationId xmlns:p14="http://schemas.microsoft.com/office/powerpoint/2010/main" val="566863154"/>
      </p:ext>
    </p:extLst>
  </p:cSld>
  <p:clrMapOvr>
    <a:masterClrMapping/>
  </p:clrMapOvr>
  <p:transition spd="slow">
    <p:push/>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365011" y="6165438"/>
            <a:ext cx="1206937" cy="693812"/>
          </a:xfrm>
          <a:prstGeom prst="rect">
            <a:avLst/>
          </a:prstGeom>
        </p:spPr>
      </p:pic>
      <p:sp>
        <p:nvSpPr>
          <p:cNvPr id="2" name="Title 1"/>
          <p:cNvSpPr>
            <a:spLocks noGrp="1"/>
          </p:cNvSpPr>
          <p:nvPr>
            <p:ph type="title"/>
          </p:nvPr>
        </p:nvSpPr>
        <p:spPr>
          <a:xfrm>
            <a:off x="480292" y="271856"/>
            <a:ext cx="11341364" cy="565053"/>
          </a:xfrm>
        </p:spPr>
        <p:txBody>
          <a:bodyPr>
            <a:noAutofit/>
          </a:bodyPr>
          <a:lstStyle>
            <a:lvl1pPr>
              <a:defRPr>
                <a:solidFill>
                  <a:schemeClr val="tx2"/>
                </a:solidFill>
              </a:defRPr>
            </a:lvl1pPr>
          </a:lstStyle>
          <a:p>
            <a:r>
              <a:rPr lang="en-US"/>
              <a:t>Click to edit Master title style</a:t>
            </a:r>
          </a:p>
        </p:txBody>
      </p:sp>
      <p:sp>
        <p:nvSpPr>
          <p:cNvPr id="5" name="Footer Placeholder 4"/>
          <p:cNvSpPr>
            <a:spLocks noGrp="1"/>
          </p:cNvSpPr>
          <p:nvPr>
            <p:ph type="ftr" sz="quarter" idx="11"/>
          </p:nvPr>
        </p:nvSpPr>
        <p:spPr/>
        <p:txBody>
          <a:bodyPr/>
          <a:lstStyle>
            <a:lvl1pPr>
              <a:defRPr>
                <a:solidFill>
                  <a:schemeClr val="accent4"/>
                </a:solidFill>
              </a:defRPr>
            </a:lvl1pPr>
          </a:lstStyle>
          <a:p>
            <a:r>
              <a:rPr lang="fr-FR"/>
              <a:t>Presentation </a:t>
            </a:r>
            <a:r>
              <a:rPr lang="fr-FR" err="1"/>
              <a:t>title</a:t>
            </a:r>
            <a:endParaRPr lang="fr-FR"/>
          </a:p>
        </p:txBody>
      </p:sp>
      <p:sp>
        <p:nvSpPr>
          <p:cNvPr id="6" name="Slide Number Placeholder 5"/>
          <p:cNvSpPr>
            <a:spLocks noGrp="1"/>
          </p:cNvSpPr>
          <p:nvPr>
            <p:ph type="sldNum" sz="quarter" idx="12"/>
          </p:nvPr>
        </p:nvSpPr>
        <p:spPr/>
        <p:txBody>
          <a:bodyPr/>
          <a:lstStyle>
            <a:lvl1pPr>
              <a:defRPr>
                <a:solidFill>
                  <a:schemeClr val="accent4"/>
                </a:solidFill>
              </a:defRPr>
            </a:lvl1pPr>
          </a:lstStyle>
          <a:p>
            <a:fld id="{B661E99B-6932-8147-88FA-D853710A6FA6}" type="slidenum">
              <a:rPr lang="fr-FR" smtClean="0"/>
              <a:t>‹#›</a:t>
            </a:fld>
            <a:endParaRPr lang="fr-FR"/>
          </a:p>
        </p:txBody>
      </p:sp>
      <p:sp>
        <p:nvSpPr>
          <p:cNvPr id="7" name="Espace réservé du texte 6"/>
          <p:cNvSpPr>
            <a:spLocks noGrp="1"/>
          </p:cNvSpPr>
          <p:nvPr>
            <p:ph type="body" sz="quarter" idx="13"/>
          </p:nvPr>
        </p:nvSpPr>
        <p:spPr>
          <a:xfrm>
            <a:off x="480291" y="887891"/>
            <a:ext cx="11341364" cy="360637"/>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defRPr sz="2267" b="0">
                <a:solidFill>
                  <a:schemeClr val="accent5"/>
                </a:solidFill>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defRPr/>
            </a:pPr>
            <a:r>
              <a:rPr lang="fr-FR"/>
              <a:t>Click to </a:t>
            </a:r>
            <a:r>
              <a:rPr lang="en-US"/>
              <a:t>edit Master text styles</a:t>
            </a:r>
          </a:p>
        </p:txBody>
      </p:sp>
      <p:sp>
        <p:nvSpPr>
          <p:cNvPr id="8" name="Espace réservé du texte 7"/>
          <p:cNvSpPr>
            <a:spLocks noGrp="1"/>
          </p:cNvSpPr>
          <p:nvPr>
            <p:ph type="body" sz="quarter" idx="14" hasCustomPrompt="1"/>
          </p:nvPr>
        </p:nvSpPr>
        <p:spPr>
          <a:xfrm>
            <a:off x="480734" y="1589618"/>
            <a:ext cx="11341909" cy="4575820"/>
          </a:xfrm>
        </p:spPr>
        <p:txBody>
          <a:bodyPr/>
          <a:lstStyle>
            <a:lvl1pPr>
              <a:defRPr>
                <a:solidFill>
                  <a:schemeClr val="tx1"/>
                </a:solidFill>
              </a:defRPr>
            </a:lvl1pPr>
            <a:lvl2pPr>
              <a:buSzPct val="120000"/>
              <a:defRPr>
                <a:solidFill>
                  <a:schemeClr val="tx1"/>
                </a:solidFill>
              </a:defRPr>
            </a:lvl2pPr>
            <a:lvl3pPr>
              <a:buSzPct val="120000"/>
              <a:defRPr>
                <a:solidFill>
                  <a:schemeClr val="tx1"/>
                </a:solidFill>
              </a:defRPr>
            </a:lvl3pPr>
            <a:lvl4pPr>
              <a:buClr>
                <a:schemeClr val="tx2"/>
              </a:buClr>
              <a:buSzPct val="120000"/>
              <a:defRPr>
                <a:solidFill>
                  <a:schemeClr val="tx1"/>
                </a:solidFill>
              </a:defRPr>
            </a:lvl4pPr>
            <a:lvl5pPr>
              <a:buClr>
                <a:schemeClr val="accent2"/>
              </a:buClr>
              <a:buSzPct val="120000"/>
              <a:defRPr>
                <a:solidFill>
                  <a:schemeClr val="tx1"/>
                </a:solidFill>
              </a:defRPr>
            </a:lvl5pPr>
          </a:lstStyle>
          <a:p>
            <a:r>
              <a:rPr lang="en-US"/>
              <a:t>Just start typing here, pressing tab to make smaller bullets and shift-tab to make larger bullets 18pt Arial bold, gr</a:t>
            </a:r>
            <a:r>
              <a:rPr lang="fr-FR" err="1"/>
              <a:t>ey</a:t>
            </a:r>
            <a:endParaRPr lang="fr-FR"/>
          </a:p>
          <a:p>
            <a:pPr lvl="1"/>
            <a:r>
              <a:rPr lang="fr-FR"/>
              <a:t>Second </a:t>
            </a:r>
            <a:r>
              <a:rPr lang="fr-FR" err="1"/>
              <a:t>level</a:t>
            </a:r>
            <a:endParaRPr lang="fr-FR"/>
          </a:p>
          <a:p>
            <a:pPr lvl="2"/>
            <a:r>
              <a:rPr lang="fr-FR" err="1"/>
              <a:t>Third</a:t>
            </a:r>
            <a:r>
              <a:rPr lang="fr-FR"/>
              <a:t> </a:t>
            </a:r>
            <a:r>
              <a:rPr lang="fr-FR" err="1"/>
              <a:t>level</a:t>
            </a:r>
            <a:endParaRPr lang="fr-FR"/>
          </a:p>
          <a:p>
            <a:pPr lvl="3"/>
            <a:r>
              <a:rPr lang="fr-FR" err="1"/>
              <a:t>Fourth</a:t>
            </a:r>
            <a:r>
              <a:rPr lang="fr-FR"/>
              <a:t> </a:t>
            </a:r>
            <a:r>
              <a:rPr lang="fr-FR" err="1"/>
              <a:t>level</a:t>
            </a:r>
            <a:endParaRPr lang="fr-FR"/>
          </a:p>
          <a:p>
            <a:pPr lvl="4"/>
            <a:r>
              <a:rPr lang="fr-FR" err="1"/>
              <a:t>Fifth</a:t>
            </a:r>
            <a:r>
              <a:rPr lang="fr-FR"/>
              <a:t> </a:t>
            </a:r>
            <a:r>
              <a:rPr lang="fr-FR" err="1"/>
              <a:t>level</a:t>
            </a:r>
            <a:endParaRPr lang="fr-FR"/>
          </a:p>
        </p:txBody>
      </p:sp>
      <p:pic>
        <p:nvPicPr>
          <p:cNvPr id="3" name="Picture 2"/>
          <p:cNvPicPr>
            <a:picLocks noChangeAspect="1"/>
          </p:cNvPicPr>
          <p:nvPr userDrawn="1"/>
        </p:nvPicPr>
        <p:blipFill>
          <a:blip r:embed="rId3"/>
          <a:stretch>
            <a:fillRect/>
          </a:stretch>
        </p:blipFill>
        <p:spPr>
          <a:xfrm>
            <a:off x="12543779" y="554383"/>
            <a:ext cx="1919697" cy="3934293"/>
          </a:xfrm>
          <a:prstGeom prst="rect">
            <a:avLst/>
          </a:prstGeom>
        </p:spPr>
      </p:pic>
    </p:spTree>
    <p:extLst>
      <p:ext uri="{BB962C8B-B14F-4D97-AF65-F5344CB8AC3E}">
        <p14:creationId xmlns:p14="http://schemas.microsoft.com/office/powerpoint/2010/main" val="338818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More">
    <p:spTree>
      <p:nvGrpSpPr>
        <p:cNvPr id="1" name=""/>
        <p:cNvGrpSpPr/>
        <p:nvPr/>
      </p:nvGrpSpPr>
      <p:grpSpPr>
        <a:xfrm>
          <a:off x="0" y="0"/>
          <a:ext cx="0" cy="0"/>
          <a:chOff x="0" y="0"/>
          <a:chExt cx="0" cy="0"/>
        </a:xfrm>
      </p:grpSpPr>
      <p:pic>
        <p:nvPicPr>
          <p:cNvPr id="8" name="Image 7"/>
          <p:cNvPicPr>
            <a:picLocks noChangeAspect="1"/>
          </p:cNvPicPr>
          <p:nvPr userDrawn="1"/>
        </p:nvPicPr>
        <p:blipFill rotWithShape="1">
          <a:blip r:embed="rId2" cstate="print"/>
          <a:srcRect/>
          <a:stretch>
            <a:fillRect/>
          </a:stretch>
        </p:blipFill>
        <p:spPr>
          <a:xfrm flipV="1">
            <a:off x="8720328" y="1696669"/>
            <a:ext cx="3122620" cy="4468768"/>
          </a:xfrm>
          <a:prstGeom prst="rect">
            <a:avLst/>
          </a:prstGeom>
        </p:spPr>
      </p:pic>
      <p:sp>
        <p:nvSpPr>
          <p:cNvPr id="5" name="Footer Placeholder 4"/>
          <p:cNvSpPr>
            <a:spLocks noGrp="1"/>
          </p:cNvSpPr>
          <p:nvPr userDrawn="1">
            <p:ph type="ftr" sz="quarter" idx="11"/>
          </p:nvPr>
        </p:nvSpPr>
        <p:spPr/>
        <p:txBody>
          <a:bodyPr/>
          <a:lstStyle>
            <a:lvl1pPr>
              <a:defRPr>
                <a:solidFill>
                  <a:schemeClr val="accent4"/>
                </a:solidFill>
              </a:defRPr>
            </a:lvl1pPr>
          </a:lstStyle>
          <a:p>
            <a:r>
              <a:rPr lang="fr-FR"/>
              <a:t>Presentation </a:t>
            </a:r>
            <a:r>
              <a:rPr lang="fr-FR" err="1"/>
              <a:t>title</a:t>
            </a:r>
            <a:endParaRPr lang="fr-FR"/>
          </a:p>
        </p:txBody>
      </p:sp>
      <p:sp>
        <p:nvSpPr>
          <p:cNvPr id="6" name="Slide Number Placeholder 5"/>
          <p:cNvSpPr>
            <a:spLocks noGrp="1"/>
          </p:cNvSpPr>
          <p:nvPr userDrawn="1">
            <p:ph type="sldNum" sz="quarter" idx="12"/>
          </p:nvPr>
        </p:nvSpPr>
        <p:spPr/>
        <p:txBody>
          <a:bodyPr/>
          <a:lstStyle>
            <a:lvl1pPr>
              <a:defRPr>
                <a:solidFill>
                  <a:schemeClr val="accent4"/>
                </a:solidFill>
              </a:defRPr>
            </a:lvl1pPr>
          </a:lstStyle>
          <a:p>
            <a:fld id="{B661E99B-6932-8147-88FA-D853710A6FA6}" type="slidenum">
              <a:rPr lang="fr-FR" smtClean="0"/>
              <a:t>‹#›</a:t>
            </a:fld>
            <a:endParaRPr lang="fr-FR"/>
          </a:p>
        </p:txBody>
      </p:sp>
      <p:sp>
        <p:nvSpPr>
          <p:cNvPr id="14" name="Content Placeholder 2"/>
          <p:cNvSpPr>
            <a:spLocks noGrp="1"/>
          </p:cNvSpPr>
          <p:nvPr userDrawn="1">
            <p:ph idx="13" hasCustomPrompt="1"/>
          </p:nvPr>
        </p:nvSpPr>
        <p:spPr>
          <a:xfrm>
            <a:off x="8893972" y="2432296"/>
            <a:ext cx="2878062" cy="3012853"/>
          </a:xfrm>
        </p:spPr>
        <p:txBody>
          <a:bodyPr anchor="t">
            <a:noAutofit/>
          </a:bodyPr>
          <a:lstStyle>
            <a:lvl1pPr>
              <a:spcBef>
                <a:spcPts val="0"/>
              </a:spcBef>
              <a:defRPr sz="6000" b="1" i="0">
                <a:solidFill>
                  <a:schemeClr val="bg1"/>
                </a:solidFill>
                <a:latin typeface="Arial Black" panose="020B0A04020102020204" pitchFamily="34" charset="0"/>
                <a:cs typeface="Arial Black" panose="020B0A04020102020204" pitchFamily="34" charset="0"/>
              </a:defRPr>
            </a:lvl1pPr>
            <a:lvl2pPr marL="5927" indent="0">
              <a:spcBef>
                <a:spcPts val="0"/>
              </a:spcBef>
              <a:buNone/>
              <a:defRPr sz="2000">
                <a:solidFill>
                  <a:schemeClr val="bg1"/>
                </a:solidFill>
              </a:defRPr>
            </a:lvl2pPr>
            <a:lvl3pPr marL="358131" indent="-116837">
              <a:defRPr sz="1200">
                <a:solidFill>
                  <a:schemeClr val="bg1"/>
                </a:solidFill>
              </a:defRPr>
            </a:lvl3pPr>
            <a:lvl4pPr marL="601118" indent="-126997">
              <a:defRPr sz="1200">
                <a:solidFill>
                  <a:schemeClr val="bg1"/>
                </a:solidFill>
              </a:defRPr>
            </a:lvl4pPr>
            <a:lvl5pPr marL="833946" indent="-118530">
              <a:buClrTx/>
              <a:defRPr>
                <a:solidFill>
                  <a:schemeClr val="bg1"/>
                </a:solidFill>
              </a:defRPr>
            </a:lvl5pPr>
          </a:lstStyle>
          <a:p>
            <a:pPr lvl="0"/>
            <a:r>
              <a:rPr lang="fr-FR"/>
              <a:t>00 000</a:t>
            </a:r>
          </a:p>
          <a:p>
            <a:pPr lvl="1"/>
            <a:r>
              <a:rPr lang="fr-FR"/>
              <a:t>Second </a:t>
            </a:r>
            <a:r>
              <a:rPr lang="fr-FR" err="1"/>
              <a:t>level</a:t>
            </a:r>
            <a:endParaRPr lang="fr-FR"/>
          </a:p>
          <a:p>
            <a:pPr lvl="2"/>
            <a:r>
              <a:rPr lang="fr-FR" err="1"/>
              <a:t>Third</a:t>
            </a:r>
            <a:r>
              <a:rPr lang="fr-FR"/>
              <a:t> </a:t>
            </a:r>
            <a:r>
              <a:rPr lang="fr-FR" err="1"/>
              <a:t>level</a:t>
            </a:r>
            <a:endParaRPr lang="fr-FR"/>
          </a:p>
          <a:p>
            <a:pPr lvl="3"/>
            <a:r>
              <a:rPr lang="fr-FR" err="1"/>
              <a:t>Fourth</a:t>
            </a:r>
            <a:r>
              <a:rPr lang="fr-FR"/>
              <a:t> </a:t>
            </a:r>
            <a:r>
              <a:rPr lang="fr-FR" err="1"/>
              <a:t>level</a:t>
            </a:r>
            <a:r>
              <a:rPr lang="fr-FR"/>
              <a:t> </a:t>
            </a:r>
          </a:p>
          <a:p>
            <a:pPr lvl="4"/>
            <a:r>
              <a:rPr lang="fr-FR" err="1"/>
              <a:t>Fifth</a:t>
            </a:r>
            <a:r>
              <a:rPr lang="fr-FR"/>
              <a:t> </a:t>
            </a:r>
            <a:r>
              <a:rPr lang="fr-FR" err="1"/>
              <a:t>level</a:t>
            </a:r>
            <a:endParaRPr lang="en-US"/>
          </a:p>
        </p:txBody>
      </p:sp>
      <p:sp>
        <p:nvSpPr>
          <p:cNvPr id="25" name="Content Placeholder 2"/>
          <p:cNvSpPr>
            <a:spLocks noGrp="1"/>
          </p:cNvSpPr>
          <p:nvPr>
            <p:ph idx="15" hasCustomPrompt="1"/>
          </p:nvPr>
        </p:nvSpPr>
        <p:spPr>
          <a:xfrm>
            <a:off x="8893972" y="1815191"/>
            <a:ext cx="2473977" cy="307067"/>
          </a:xfrm>
          <a:prstGeom prst="rect">
            <a:avLst/>
          </a:prstGeom>
          <a:ln>
            <a:noFill/>
          </a:ln>
        </p:spPr>
        <p:txBody>
          <a:bodyPr lIns="36000" tIns="18000" rIns="0" anchor="ctr">
            <a:noAutofit/>
          </a:bodyPr>
          <a:lstStyle>
            <a:lvl1pPr algn="r">
              <a:defRPr sz="933" b="1" cap="all" baseline="0">
                <a:solidFill>
                  <a:schemeClr val="bg1"/>
                </a:solidFill>
              </a:defRPr>
            </a:lvl1pPr>
          </a:lstStyle>
          <a:p>
            <a:pPr lvl="0"/>
            <a:r>
              <a:rPr lang="fr-FR"/>
              <a:t>Master </a:t>
            </a:r>
            <a:r>
              <a:rPr lang="fr-FR" err="1"/>
              <a:t>text</a:t>
            </a:r>
            <a:endParaRPr lang="fr-FR"/>
          </a:p>
        </p:txBody>
      </p:sp>
      <p:sp>
        <p:nvSpPr>
          <p:cNvPr id="20" name="Forme libre 19"/>
          <p:cNvSpPr/>
          <p:nvPr userDrawn="1"/>
        </p:nvSpPr>
        <p:spPr>
          <a:xfrm rot="18900000">
            <a:off x="11519532" y="1877680"/>
            <a:ext cx="120594" cy="120000"/>
          </a:xfrm>
          <a:custGeom>
            <a:avLst/>
            <a:gdLst>
              <a:gd name="connsiteX0" fmla="*/ 0 w 174504"/>
              <a:gd name="connsiteY0" fmla="*/ 0 h 139603"/>
              <a:gd name="connsiteX1" fmla="*/ 0 w 174504"/>
              <a:gd name="connsiteY1" fmla="*/ 139603 h 139603"/>
              <a:gd name="connsiteX2" fmla="*/ 174504 w 174504"/>
              <a:gd name="connsiteY2" fmla="*/ 139603 h 139603"/>
            </a:gdLst>
            <a:ahLst/>
            <a:cxnLst>
              <a:cxn ang="0">
                <a:pos x="connsiteX0" y="connsiteY0"/>
              </a:cxn>
              <a:cxn ang="0">
                <a:pos x="connsiteX1" y="connsiteY1"/>
              </a:cxn>
              <a:cxn ang="0">
                <a:pos x="connsiteX2" y="connsiteY2"/>
              </a:cxn>
            </a:cxnLst>
            <a:rect l="l" t="t" r="r" b="b"/>
            <a:pathLst>
              <a:path w="174504" h="139603">
                <a:moveTo>
                  <a:pt x="0" y="0"/>
                </a:moveTo>
                <a:lnTo>
                  <a:pt x="0" y="139603"/>
                </a:lnTo>
                <a:lnTo>
                  <a:pt x="174504" y="139603"/>
                </a:ln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5" name="Title 1"/>
          <p:cNvSpPr>
            <a:spLocks noGrp="1"/>
          </p:cNvSpPr>
          <p:nvPr>
            <p:ph type="title"/>
          </p:nvPr>
        </p:nvSpPr>
        <p:spPr>
          <a:xfrm>
            <a:off x="480292" y="271856"/>
            <a:ext cx="11341364" cy="565053"/>
          </a:xfrm>
        </p:spPr>
        <p:txBody>
          <a:bodyPr>
            <a:noAutofit/>
          </a:bodyPr>
          <a:lstStyle>
            <a:lvl1pPr>
              <a:defRPr/>
            </a:lvl1pPr>
          </a:lstStyle>
          <a:p>
            <a:r>
              <a:rPr lang="en-US"/>
              <a:t>Click to edit Master title style</a:t>
            </a:r>
          </a:p>
        </p:txBody>
      </p:sp>
      <p:sp>
        <p:nvSpPr>
          <p:cNvPr id="16" name="Espace réservé du texte 6"/>
          <p:cNvSpPr>
            <a:spLocks noGrp="1"/>
          </p:cNvSpPr>
          <p:nvPr>
            <p:ph type="body" sz="quarter" idx="16"/>
          </p:nvPr>
        </p:nvSpPr>
        <p:spPr>
          <a:xfrm>
            <a:off x="480292" y="887891"/>
            <a:ext cx="11341364" cy="360637"/>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defRPr sz="2267" b="0">
                <a:solidFill>
                  <a:srgbClr val="EE7766"/>
                </a:solidFill>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defRPr/>
            </a:pPr>
            <a:r>
              <a:rPr lang="fr-FR"/>
              <a:t>Click to </a:t>
            </a:r>
            <a:r>
              <a:rPr lang="en-US"/>
              <a:t>edit Master text styles</a:t>
            </a:r>
          </a:p>
        </p:txBody>
      </p:sp>
      <p:pic>
        <p:nvPicPr>
          <p:cNvPr id="12" name="Picture 11"/>
          <p:cNvPicPr>
            <a:picLocks noChangeAspect="1"/>
          </p:cNvPicPr>
          <p:nvPr userDrawn="1"/>
        </p:nvPicPr>
        <p:blipFill>
          <a:blip r:embed="rId3"/>
          <a:stretch>
            <a:fillRect/>
          </a:stretch>
        </p:blipFill>
        <p:spPr>
          <a:xfrm>
            <a:off x="365011" y="6165438"/>
            <a:ext cx="1206937" cy="693812"/>
          </a:xfrm>
          <a:prstGeom prst="rect">
            <a:avLst/>
          </a:prstGeom>
        </p:spPr>
      </p:pic>
      <p:sp>
        <p:nvSpPr>
          <p:cNvPr id="13" name="Espace réservé du texte 7"/>
          <p:cNvSpPr>
            <a:spLocks noGrp="1"/>
          </p:cNvSpPr>
          <p:nvPr>
            <p:ph type="body" sz="quarter" idx="14"/>
          </p:nvPr>
        </p:nvSpPr>
        <p:spPr>
          <a:xfrm>
            <a:off x="480734" y="1589618"/>
            <a:ext cx="8112987" cy="4575820"/>
          </a:xfrm>
        </p:spPr>
        <p:txBody>
          <a:bodyPr/>
          <a:lstStyle>
            <a:lvl1pPr>
              <a:defRPr>
                <a:solidFill>
                  <a:schemeClr val="tx1"/>
                </a:solidFill>
              </a:defRPr>
            </a:lvl1pPr>
            <a:lvl2pPr>
              <a:buSzPct val="120000"/>
              <a:defRPr>
                <a:solidFill>
                  <a:schemeClr val="tx1"/>
                </a:solidFill>
              </a:defRPr>
            </a:lvl2pPr>
            <a:lvl3pPr>
              <a:buSzPct val="120000"/>
              <a:defRPr>
                <a:solidFill>
                  <a:schemeClr val="tx1"/>
                </a:solidFill>
              </a:defRPr>
            </a:lvl3pPr>
            <a:lvl4pPr>
              <a:buClr>
                <a:schemeClr val="tx2"/>
              </a:buClr>
              <a:buSzPct val="120000"/>
              <a:defRPr>
                <a:solidFill>
                  <a:schemeClr val="tx1"/>
                </a:solidFill>
              </a:defRPr>
            </a:lvl4pPr>
            <a:lvl5pPr>
              <a:buClr>
                <a:schemeClr val="accent2"/>
              </a:buClr>
              <a:buSzPct val="120000"/>
              <a:defRPr>
                <a:solidFill>
                  <a:schemeClr val="tx1"/>
                </a:solidFill>
              </a:defRPr>
            </a:lvl5pPr>
          </a:lstStyle>
          <a:p>
            <a:pPr lvl="0"/>
            <a:r>
              <a:rPr lang="en-US"/>
              <a:t>Edit Master text styles</a:t>
            </a:r>
          </a:p>
          <a:p>
            <a:pPr lvl="1"/>
            <a:r>
              <a:rPr lang="fr-FR"/>
              <a:t>Second </a:t>
            </a:r>
            <a:r>
              <a:rPr lang="fr-FR" err="1"/>
              <a:t>level</a:t>
            </a:r>
            <a:endParaRPr lang="fr-FR"/>
          </a:p>
          <a:p>
            <a:pPr lvl="2"/>
            <a:r>
              <a:rPr lang="fr-FR" err="1"/>
              <a:t>Third</a:t>
            </a:r>
            <a:r>
              <a:rPr lang="fr-FR"/>
              <a:t> </a:t>
            </a:r>
            <a:r>
              <a:rPr lang="fr-FR" err="1"/>
              <a:t>level</a:t>
            </a:r>
            <a:endParaRPr lang="fr-FR"/>
          </a:p>
          <a:p>
            <a:pPr lvl="3"/>
            <a:r>
              <a:rPr lang="fr-FR" err="1"/>
              <a:t>Fourth</a:t>
            </a:r>
            <a:r>
              <a:rPr lang="fr-FR"/>
              <a:t> </a:t>
            </a:r>
            <a:r>
              <a:rPr lang="fr-FR" err="1"/>
              <a:t>level</a:t>
            </a:r>
            <a:endParaRPr lang="fr-FR"/>
          </a:p>
          <a:p>
            <a:pPr lvl="4"/>
            <a:r>
              <a:rPr lang="fr-FR" err="1"/>
              <a:t>Fifth</a:t>
            </a:r>
            <a:r>
              <a:rPr lang="fr-FR"/>
              <a:t> </a:t>
            </a:r>
            <a:r>
              <a:rPr lang="fr-FR" err="1"/>
              <a:t>level</a:t>
            </a:r>
            <a:endParaRPr lang="fr-FR"/>
          </a:p>
        </p:txBody>
      </p:sp>
    </p:spTree>
    <p:extLst>
      <p:ext uri="{BB962C8B-B14F-4D97-AF65-F5344CB8AC3E}">
        <p14:creationId xmlns:p14="http://schemas.microsoft.com/office/powerpoint/2010/main" val="166827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verbatim">
    <p:spTree>
      <p:nvGrpSpPr>
        <p:cNvPr id="1" name=""/>
        <p:cNvGrpSpPr/>
        <p:nvPr/>
      </p:nvGrpSpPr>
      <p:grpSpPr>
        <a:xfrm>
          <a:off x="0" y="0"/>
          <a:ext cx="0" cy="0"/>
          <a:chOff x="0" y="0"/>
          <a:chExt cx="0" cy="0"/>
        </a:xfrm>
      </p:grpSpPr>
      <p:pic>
        <p:nvPicPr>
          <p:cNvPr id="24" name="Image 23"/>
          <p:cNvPicPr>
            <a:picLocks noChangeAspect="1"/>
          </p:cNvPicPr>
          <p:nvPr userDrawn="1"/>
        </p:nvPicPr>
        <p:blipFill rotWithShape="1">
          <a:blip r:embed="rId2" cstate="print"/>
          <a:srcRect/>
          <a:stretch>
            <a:fillRect/>
          </a:stretch>
        </p:blipFill>
        <p:spPr>
          <a:xfrm flipH="1">
            <a:off x="8720328" y="1696669"/>
            <a:ext cx="3122620" cy="4468768"/>
          </a:xfrm>
          <a:prstGeom prst="rect">
            <a:avLst/>
          </a:prstGeom>
        </p:spPr>
      </p:pic>
      <p:grpSp>
        <p:nvGrpSpPr>
          <p:cNvPr id="17" name="Groupe 16"/>
          <p:cNvGrpSpPr/>
          <p:nvPr userDrawn="1"/>
        </p:nvGrpSpPr>
        <p:grpSpPr>
          <a:xfrm>
            <a:off x="9868181" y="1789655"/>
            <a:ext cx="1973491" cy="1965839"/>
            <a:chOff x="554701" y="1161354"/>
            <a:chExt cx="2806997" cy="2809945"/>
          </a:xfrm>
        </p:grpSpPr>
        <p:sp>
          <p:nvSpPr>
            <p:cNvPr id="25" name="Ellipse 24"/>
            <p:cNvSpPr/>
            <p:nvPr userDrawn="1"/>
          </p:nvSpPr>
          <p:spPr>
            <a:xfrm>
              <a:off x="554701" y="1399103"/>
              <a:ext cx="2366368" cy="2366367"/>
            </a:xfrm>
            <a:prstGeom prst="ellipse">
              <a:avLst/>
            </a:pr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26" name="Image 25"/>
            <p:cNvPicPr>
              <a:picLocks noChangeAspect="1"/>
            </p:cNvPicPr>
            <p:nvPr userDrawn="1"/>
          </p:nvPicPr>
          <p:blipFill rotWithShape="1">
            <a:blip r:embed="rId3"/>
            <a:srcRect l="36803" t="21259" b="20749"/>
            <a:stretch>
              <a:fillRect/>
            </a:stretch>
          </p:blipFill>
          <p:spPr>
            <a:xfrm flipH="1">
              <a:off x="1689841" y="1161354"/>
              <a:ext cx="1671857" cy="2809945"/>
            </a:xfrm>
            <a:prstGeom prst="rect">
              <a:avLst/>
            </a:prstGeom>
          </p:spPr>
        </p:pic>
      </p:grpSp>
      <p:sp>
        <p:nvSpPr>
          <p:cNvPr id="18" name="Forme libre 12"/>
          <p:cNvSpPr/>
          <p:nvPr userDrawn="1"/>
        </p:nvSpPr>
        <p:spPr>
          <a:xfrm rot="10800000">
            <a:off x="8720328" y="2011795"/>
            <a:ext cx="608401" cy="1583647"/>
          </a:xfrm>
          <a:custGeom>
            <a:avLst/>
            <a:gdLst>
              <a:gd name="connsiteX0" fmla="*/ 809954 w 809954"/>
              <a:gd name="connsiteY0" fmla="*/ 0 h 2118712"/>
              <a:gd name="connsiteX1" fmla="*/ 809954 w 809954"/>
              <a:gd name="connsiteY1" fmla="*/ 2118712 h 2118712"/>
              <a:gd name="connsiteX2" fmla="*/ 772241 w 809954"/>
              <a:gd name="connsiteY2" fmla="*/ 2109015 h 2118712"/>
              <a:gd name="connsiteX3" fmla="*/ 0 w 809954"/>
              <a:gd name="connsiteY3" fmla="*/ 1059356 h 2118712"/>
              <a:gd name="connsiteX4" fmla="*/ 772241 w 809954"/>
              <a:gd name="connsiteY4" fmla="*/ 9697 h 2118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954" h="2118712">
                <a:moveTo>
                  <a:pt x="809954" y="0"/>
                </a:moveTo>
                <a:lnTo>
                  <a:pt x="809954" y="2118712"/>
                </a:lnTo>
                <a:lnTo>
                  <a:pt x="772241" y="2109015"/>
                </a:lnTo>
                <a:cubicBezTo>
                  <a:pt x="324844" y="1969860"/>
                  <a:pt x="0" y="1552544"/>
                  <a:pt x="0" y="1059356"/>
                </a:cubicBezTo>
                <a:cubicBezTo>
                  <a:pt x="0" y="566169"/>
                  <a:pt x="324844" y="148852"/>
                  <a:pt x="772241" y="9697"/>
                </a:cubicBezTo>
                <a:close/>
              </a:path>
            </a:pathLst>
          </a:cu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2400"/>
          </a:p>
        </p:txBody>
      </p:sp>
      <p:sp>
        <p:nvSpPr>
          <p:cNvPr id="5" name="Footer Placeholder 4"/>
          <p:cNvSpPr>
            <a:spLocks noGrp="1"/>
          </p:cNvSpPr>
          <p:nvPr userDrawn="1">
            <p:ph type="ftr" sz="quarter" idx="11"/>
          </p:nvPr>
        </p:nvSpPr>
        <p:spPr/>
        <p:txBody>
          <a:bodyPr/>
          <a:lstStyle>
            <a:lvl1pPr>
              <a:defRPr>
                <a:solidFill>
                  <a:schemeClr val="accent4"/>
                </a:solidFill>
              </a:defRPr>
            </a:lvl1pPr>
          </a:lstStyle>
          <a:p>
            <a:r>
              <a:rPr lang="fr-FR"/>
              <a:t>Presentation </a:t>
            </a:r>
            <a:r>
              <a:rPr lang="fr-FR" err="1"/>
              <a:t>title</a:t>
            </a:r>
            <a:endParaRPr lang="fr-FR"/>
          </a:p>
        </p:txBody>
      </p:sp>
      <p:sp>
        <p:nvSpPr>
          <p:cNvPr id="6" name="Slide Number Placeholder 5"/>
          <p:cNvSpPr>
            <a:spLocks noGrp="1"/>
          </p:cNvSpPr>
          <p:nvPr userDrawn="1">
            <p:ph type="sldNum" sz="quarter" idx="12"/>
          </p:nvPr>
        </p:nvSpPr>
        <p:spPr/>
        <p:txBody>
          <a:bodyPr/>
          <a:lstStyle>
            <a:lvl1pPr>
              <a:defRPr>
                <a:solidFill>
                  <a:schemeClr val="accent4"/>
                </a:solidFill>
              </a:defRPr>
            </a:lvl1pPr>
          </a:lstStyle>
          <a:p>
            <a:fld id="{B661E99B-6932-8147-88FA-D853710A6FA6}" type="slidenum">
              <a:rPr lang="fr-FR" smtClean="0"/>
              <a:t>‹#›</a:t>
            </a:fld>
            <a:endParaRPr lang="fr-FR"/>
          </a:p>
        </p:txBody>
      </p:sp>
      <p:sp>
        <p:nvSpPr>
          <p:cNvPr id="14" name="Content Placeholder 2"/>
          <p:cNvSpPr>
            <a:spLocks noGrp="1"/>
          </p:cNvSpPr>
          <p:nvPr userDrawn="1">
            <p:ph idx="13" hasCustomPrompt="1"/>
          </p:nvPr>
        </p:nvSpPr>
        <p:spPr>
          <a:xfrm>
            <a:off x="8902850" y="2341801"/>
            <a:ext cx="2878062" cy="3175981"/>
          </a:xfrm>
        </p:spPr>
        <p:txBody>
          <a:bodyPr anchor="ctr">
            <a:noAutofit/>
          </a:bodyPr>
          <a:lstStyle>
            <a:lvl1pPr>
              <a:spcBef>
                <a:spcPts val="0"/>
              </a:spcBef>
              <a:defRPr sz="2133" b="1" i="0">
                <a:solidFill>
                  <a:schemeClr val="bg1"/>
                </a:solidFill>
                <a:latin typeface="+mn-lt"/>
                <a:cs typeface="Arial Black" panose="020B0A04020102020204" pitchFamily="34" charset="0"/>
              </a:defRPr>
            </a:lvl1pPr>
            <a:lvl2pPr>
              <a:spcBef>
                <a:spcPts val="0"/>
              </a:spcBef>
              <a:defRPr sz="2000">
                <a:solidFill>
                  <a:schemeClr val="bg1"/>
                </a:solidFill>
              </a:defRPr>
            </a:lvl2pPr>
            <a:lvl3pPr>
              <a:defRPr sz="1200">
                <a:solidFill>
                  <a:schemeClr val="bg1"/>
                </a:solidFill>
              </a:defRPr>
            </a:lvl3pPr>
            <a:lvl4pPr>
              <a:defRPr sz="1200">
                <a:solidFill>
                  <a:schemeClr val="bg1"/>
                </a:solidFill>
              </a:defRPr>
            </a:lvl4pPr>
            <a:lvl5pPr>
              <a:defRPr>
                <a:solidFill>
                  <a:schemeClr val="bg1"/>
                </a:solidFill>
              </a:defRPr>
            </a:lvl5pPr>
          </a:lstStyle>
          <a:p>
            <a:pPr lvl="0"/>
            <a:r>
              <a:rPr lang="fr-FR"/>
              <a:t>verbatim</a:t>
            </a:r>
          </a:p>
          <a:p>
            <a:pPr lvl="1"/>
            <a:r>
              <a:rPr lang="fr-FR"/>
              <a:t>Second </a:t>
            </a:r>
            <a:r>
              <a:rPr lang="fr-FR" err="1"/>
              <a:t>level</a:t>
            </a:r>
            <a:endParaRPr lang="fr-FR"/>
          </a:p>
          <a:p>
            <a:pPr lvl="2"/>
            <a:r>
              <a:rPr lang="fr-FR" err="1"/>
              <a:t>Third</a:t>
            </a:r>
            <a:r>
              <a:rPr lang="fr-FR"/>
              <a:t> </a:t>
            </a:r>
            <a:r>
              <a:rPr lang="fr-FR" err="1"/>
              <a:t>level</a:t>
            </a:r>
            <a:endParaRPr lang="fr-FR"/>
          </a:p>
        </p:txBody>
      </p:sp>
      <p:sp>
        <p:nvSpPr>
          <p:cNvPr id="15" name="Title 1"/>
          <p:cNvSpPr>
            <a:spLocks noGrp="1"/>
          </p:cNvSpPr>
          <p:nvPr>
            <p:ph type="title"/>
          </p:nvPr>
        </p:nvSpPr>
        <p:spPr>
          <a:xfrm>
            <a:off x="480292" y="271856"/>
            <a:ext cx="11341364" cy="565053"/>
          </a:xfrm>
        </p:spPr>
        <p:txBody>
          <a:bodyPr>
            <a:noAutofit/>
          </a:bodyPr>
          <a:lstStyle>
            <a:lvl1pPr>
              <a:defRPr/>
            </a:lvl1pPr>
          </a:lstStyle>
          <a:p>
            <a:r>
              <a:rPr lang="en-US"/>
              <a:t>Click to edit Master title style</a:t>
            </a:r>
          </a:p>
        </p:txBody>
      </p:sp>
      <p:sp>
        <p:nvSpPr>
          <p:cNvPr id="16" name="Espace réservé du texte 6"/>
          <p:cNvSpPr>
            <a:spLocks noGrp="1"/>
          </p:cNvSpPr>
          <p:nvPr>
            <p:ph type="body" sz="quarter" idx="14"/>
          </p:nvPr>
        </p:nvSpPr>
        <p:spPr>
          <a:xfrm>
            <a:off x="480292" y="887891"/>
            <a:ext cx="11341364" cy="360637"/>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defRPr sz="2267" b="0">
                <a:solidFill>
                  <a:srgbClr val="EE7766"/>
                </a:solidFill>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defRPr/>
            </a:pPr>
            <a:r>
              <a:rPr lang="fr-FR"/>
              <a:t>Click to </a:t>
            </a:r>
            <a:r>
              <a:rPr lang="en-US"/>
              <a:t>edit Master text styles</a:t>
            </a:r>
          </a:p>
        </p:txBody>
      </p:sp>
      <p:pic>
        <p:nvPicPr>
          <p:cNvPr id="4" name="Image 3"/>
          <p:cNvPicPr>
            <a:picLocks noChangeAspect="1"/>
          </p:cNvPicPr>
          <p:nvPr userDrawn="1"/>
        </p:nvPicPr>
        <p:blipFill rotWithShape="1">
          <a:blip r:embed="rId4" cstate="hqprint"/>
          <a:srcRect l="34868" t="24989" r="36573" b="59963"/>
          <a:stretch>
            <a:fillRect/>
          </a:stretch>
        </p:blipFill>
        <p:spPr>
          <a:xfrm>
            <a:off x="10566584" y="5249677"/>
            <a:ext cx="1327464" cy="890497"/>
          </a:xfrm>
          <a:prstGeom prst="rect">
            <a:avLst/>
          </a:prstGeom>
        </p:spPr>
      </p:pic>
      <p:pic>
        <p:nvPicPr>
          <p:cNvPr id="23" name="Picture 22"/>
          <p:cNvPicPr>
            <a:picLocks noChangeAspect="1"/>
          </p:cNvPicPr>
          <p:nvPr userDrawn="1"/>
        </p:nvPicPr>
        <p:blipFill>
          <a:blip r:embed="rId5"/>
          <a:stretch>
            <a:fillRect/>
          </a:stretch>
        </p:blipFill>
        <p:spPr>
          <a:xfrm>
            <a:off x="365011" y="6165438"/>
            <a:ext cx="1206937" cy="693812"/>
          </a:xfrm>
          <a:prstGeom prst="rect">
            <a:avLst/>
          </a:prstGeom>
        </p:spPr>
      </p:pic>
      <p:sp>
        <p:nvSpPr>
          <p:cNvPr id="19" name="Espace réservé du texte 7"/>
          <p:cNvSpPr>
            <a:spLocks noGrp="1"/>
          </p:cNvSpPr>
          <p:nvPr>
            <p:ph type="body" sz="quarter" idx="15"/>
          </p:nvPr>
        </p:nvSpPr>
        <p:spPr>
          <a:xfrm>
            <a:off x="480734" y="1589618"/>
            <a:ext cx="8112987" cy="4575820"/>
          </a:xfrm>
        </p:spPr>
        <p:txBody>
          <a:bodyPr/>
          <a:lstStyle>
            <a:lvl1pPr>
              <a:defRPr>
                <a:solidFill>
                  <a:schemeClr val="tx1"/>
                </a:solidFill>
              </a:defRPr>
            </a:lvl1pPr>
            <a:lvl2pPr>
              <a:buSzPct val="120000"/>
              <a:defRPr>
                <a:solidFill>
                  <a:schemeClr val="tx1"/>
                </a:solidFill>
              </a:defRPr>
            </a:lvl2pPr>
            <a:lvl3pPr>
              <a:buSzPct val="120000"/>
              <a:defRPr>
                <a:solidFill>
                  <a:schemeClr val="tx1"/>
                </a:solidFill>
              </a:defRPr>
            </a:lvl3pPr>
            <a:lvl4pPr>
              <a:buClr>
                <a:schemeClr val="tx2"/>
              </a:buClr>
              <a:buSzPct val="120000"/>
              <a:defRPr>
                <a:solidFill>
                  <a:schemeClr val="tx1"/>
                </a:solidFill>
              </a:defRPr>
            </a:lvl4pPr>
            <a:lvl5pPr>
              <a:buClr>
                <a:schemeClr val="accent2"/>
              </a:buClr>
              <a:buSzPct val="120000"/>
              <a:defRPr>
                <a:solidFill>
                  <a:schemeClr val="tx1"/>
                </a:solidFill>
              </a:defRPr>
            </a:lvl5pPr>
          </a:lstStyle>
          <a:p>
            <a:pPr lvl="0"/>
            <a:r>
              <a:rPr lang="en-US"/>
              <a:t>Edit Master text styles</a:t>
            </a:r>
          </a:p>
          <a:p>
            <a:pPr lvl="1"/>
            <a:r>
              <a:rPr lang="fr-FR"/>
              <a:t>Second </a:t>
            </a:r>
            <a:r>
              <a:rPr lang="fr-FR" err="1"/>
              <a:t>level</a:t>
            </a:r>
            <a:endParaRPr lang="fr-FR"/>
          </a:p>
          <a:p>
            <a:pPr lvl="2"/>
            <a:r>
              <a:rPr lang="fr-FR" err="1"/>
              <a:t>Third</a:t>
            </a:r>
            <a:r>
              <a:rPr lang="fr-FR"/>
              <a:t> </a:t>
            </a:r>
            <a:r>
              <a:rPr lang="fr-FR" err="1"/>
              <a:t>level</a:t>
            </a:r>
            <a:endParaRPr lang="fr-FR"/>
          </a:p>
          <a:p>
            <a:pPr lvl="3"/>
            <a:r>
              <a:rPr lang="fr-FR" err="1"/>
              <a:t>Fourth</a:t>
            </a:r>
            <a:r>
              <a:rPr lang="fr-FR"/>
              <a:t> </a:t>
            </a:r>
            <a:r>
              <a:rPr lang="fr-FR" err="1"/>
              <a:t>level</a:t>
            </a:r>
            <a:endParaRPr lang="fr-FR"/>
          </a:p>
          <a:p>
            <a:pPr lvl="4"/>
            <a:r>
              <a:rPr lang="fr-FR" err="1"/>
              <a:t>Fifth</a:t>
            </a:r>
            <a:r>
              <a:rPr lang="fr-FR"/>
              <a:t> </a:t>
            </a:r>
            <a:r>
              <a:rPr lang="fr-FR" err="1"/>
              <a:t>level</a:t>
            </a:r>
            <a:endParaRPr lang="fr-FR"/>
          </a:p>
        </p:txBody>
      </p:sp>
    </p:spTree>
    <p:extLst>
      <p:ext uri="{BB962C8B-B14F-4D97-AF65-F5344CB8AC3E}">
        <p14:creationId xmlns:p14="http://schemas.microsoft.com/office/powerpoint/2010/main" val="391072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 picture">
    <p:spTree>
      <p:nvGrpSpPr>
        <p:cNvPr id="1" name=""/>
        <p:cNvGrpSpPr/>
        <p:nvPr/>
      </p:nvGrpSpPr>
      <p:grpSpPr>
        <a:xfrm>
          <a:off x="0" y="0"/>
          <a:ext cx="0" cy="0"/>
          <a:chOff x="0" y="0"/>
          <a:chExt cx="0" cy="0"/>
        </a:xfrm>
      </p:grpSpPr>
      <p:sp>
        <p:nvSpPr>
          <p:cNvPr id="20" name="Espace réservé pour une image  11"/>
          <p:cNvSpPr>
            <a:spLocks noGrp="1"/>
          </p:cNvSpPr>
          <p:nvPr>
            <p:ph type="pic" sz="quarter" idx="16" hasCustomPrompt="1"/>
          </p:nvPr>
        </p:nvSpPr>
        <p:spPr>
          <a:xfrm>
            <a:off x="8720328" y="1696669"/>
            <a:ext cx="3122621" cy="4468768"/>
          </a:xfrm>
          <a:prstGeom prst="rect">
            <a:avLst/>
          </a:prstGeom>
          <a:solidFill>
            <a:schemeClr val="bg1">
              <a:lumMod val="95000"/>
            </a:schemeClr>
          </a:solidFill>
          <a:ln>
            <a:noFill/>
          </a:ln>
        </p:spPr>
        <p:txBody>
          <a:bodyPr lIns="0" tIns="0" rIns="0" bIns="0" anchor="ctr">
            <a:normAutofit/>
          </a:bodyPr>
          <a:lstStyle>
            <a:lvl1pPr marL="0" indent="0" algn="ctr">
              <a:spcBef>
                <a:spcPts val="0"/>
              </a:spcBef>
              <a:buNone/>
              <a:defRPr sz="1333" b="0" i="0" baseline="0">
                <a:solidFill>
                  <a:srgbClr val="000000"/>
                </a:solidFill>
              </a:defRPr>
            </a:lvl1pPr>
          </a:lstStyle>
          <a:p>
            <a:r>
              <a:rPr lang="en-US"/>
              <a:t>Drag the visual into the area</a:t>
            </a:r>
            <a:r>
              <a:rPr lang="fr-FR"/>
              <a:t>, </a:t>
            </a:r>
            <a:br>
              <a:rPr lang="fr-FR"/>
            </a:br>
            <a:r>
              <a:rPr lang="fr-FR" err="1"/>
              <a:t>then</a:t>
            </a:r>
            <a:r>
              <a:rPr lang="fr-FR"/>
              <a:t> right-click on </a:t>
            </a:r>
            <a:r>
              <a:rPr lang="fr-FR" err="1"/>
              <a:t>it</a:t>
            </a:r>
            <a:r>
              <a:rPr lang="fr-FR"/>
              <a:t> </a:t>
            </a:r>
            <a:br>
              <a:rPr lang="fr-FR"/>
            </a:br>
            <a:r>
              <a:rPr lang="fr-FR"/>
              <a:t>and </a:t>
            </a:r>
            <a:r>
              <a:rPr lang="fr-FR" err="1"/>
              <a:t>Send</a:t>
            </a:r>
            <a:r>
              <a:rPr lang="fr-FR"/>
              <a:t> to back</a:t>
            </a:r>
          </a:p>
        </p:txBody>
      </p:sp>
      <p:sp>
        <p:nvSpPr>
          <p:cNvPr id="5" name="Footer Placeholder 4"/>
          <p:cNvSpPr>
            <a:spLocks noGrp="1"/>
          </p:cNvSpPr>
          <p:nvPr userDrawn="1">
            <p:ph type="ftr" sz="quarter" idx="11"/>
          </p:nvPr>
        </p:nvSpPr>
        <p:spPr/>
        <p:txBody>
          <a:bodyPr/>
          <a:lstStyle>
            <a:lvl1pPr>
              <a:defRPr>
                <a:solidFill>
                  <a:schemeClr val="accent4"/>
                </a:solidFill>
              </a:defRPr>
            </a:lvl1pPr>
          </a:lstStyle>
          <a:p>
            <a:r>
              <a:rPr lang="fr-FR"/>
              <a:t>Presentation </a:t>
            </a:r>
            <a:r>
              <a:rPr lang="fr-FR" err="1"/>
              <a:t>title</a:t>
            </a:r>
            <a:endParaRPr lang="fr-FR"/>
          </a:p>
        </p:txBody>
      </p:sp>
      <p:sp>
        <p:nvSpPr>
          <p:cNvPr id="6" name="Slide Number Placeholder 5"/>
          <p:cNvSpPr>
            <a:spLocks noGrp="1"/>
          </p:cNvSpPr>
          <p:nvPr userDrawn="1">
            <p:ph type="sldNum" sz="quarter" idx="12"/>
          </p:nvPr>
        </p:nvSpPr>
        <p:spPr/>
        <p:txBody>
          <a:bodyPr/>
          <a:lstStyle>
            <a:lvl1pPr>
              <a:defRPr>
                <a:solidFill>
                  <a:schemeClr val="accent4"/>
                </a:solidFill>
              </a:defRPr>
            </a:lvl1pPr>
          </a:lstStyle>
          <a:p>
            <a:fld id="{B661E99B-6932-8147-88FA-D853710A6FA6}" type="slidenum">
              <a:rPr lang="fr-FR" smtClean="0"/>
              <a:t>‹#›</a:t>
            </a:fld>
            <a:endParaRPr lang="fr-FR"/>
          </a:p>
        </p:txBody>
      </p:sp>
      <p:sp>
        <p:nvSpPr>
          <p:cNvPr id="10" name="Title 1"/>
          <p:cNvSpPr>
            <a:spLocks noGrp="1"/>
          </p:cNvSpPr>
          <p:nvPr>
            <p:ph type="title"/>
          </p:nvPr>
        </p:nvSpPr>
        <p:spPr>
          <a:xfrm>
            <a:off x="480292" y="271856"/>
            <a:ext cx="11341364" cy="565053"/>
          </a:xfrm>
        </p:spPr>
        <p:txBody>
          <a:bodyPr>
            <a:noAutofit/>
          </a:bodyPr>
          <a:lstStyle>
            <a:lvl1pPr>
              <a:defRPr/>
            </a:lvl1pPr>
          </a:lstStyle>
          <a:p>
            <a:r>
              <a:rPr lang="en-US"/>
              <a:t>Click to edit Master title style</a:t>
            </a:r>
          </a:p>
        </p:txBody>
      </p:sp>
      <p:sp>
        <p:nvSpPr>
          <p:cNvPr id="11" name="Espace réservé du texte 6"/>
          <p:cNvSpPr>
            <a:spLocks noGrp="1"/>
          </p:cNvSpPr>
          <p:nvPr>
            <p:ph type="body" sz="quarter" idx="13"/>
          </p:nvPr>
        </p:nvSpPr>
        <p:spPr>
          <a:xfrm>
            <a:off x="480291" y="887891"/>
            <a:ext cx="11341364" cy="360637"/>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defRPr sz="2267" b="0">
                <a:solidFill>
                  <a:srgbClr val="EE7766"/>
                </a:solidFill>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defRPr/>
            </a:pPr>
            <a:r>
              <a:rPr lang="fr-FR"/>
              <a:t>Click to </a:t>
            </a:r>
            <a:r>
              <a:rPr lang="en-US"/>
              <a:t>edit Master text styles</a:t>
            </a:r>
          </a:p>
        </p:txBody>
      </p:sp>
      <p:pic>
        <p:nvPicPr>
          <p:cNvPr id="9" name="Picture 8"/>
          <p:cNvPicPr>
            <a:picLocks noChangeAspect="1"/>
          </p:cNvPicPr>
          <p:nvPr userDrawn="1"/>
        </p:nvPicPr>
        <p:blipFill>
          <a:blip r:embed="rId2"/>
          <a:stretch>
            <a:fillRect/>
          </a:stretch>
        </p:blipFill>
        <p:spPr>
          <a:xfrm>
            <a:off x="365011" y="6165438"/>
            <a:ext cx="1206937" cy="693812"/>
          </a:xfrm>
          <a:prstGeom prst="rect">
            <a:avLst/>
          </a:prstGeom>
        </p:spPr>
      </p:pic>
      <p:sp>
        <p:nvSpPr>
          <p:cNvPr id="13" name="Espace réservé du texte 7"/>
          <p:cNvSpPr>
            <a:spLocks noGrp="1"/>
          </p:cNvSpPr>
          <p:nvPr>
            <p:ph type="body" sz="quarter" idx="14"/>
          </p:nvPr>
        </p:nvSpPr>
        <p:spPr>
          <a:xfrm>
            <a:off x="480734" y="1589618"/>
            <a:ext cx="8112987" cy="4575820"/>
          </a:xfrm>
        </p:spPr>
        <p:txBody>
          <a:bodyPr/>
          <a:lstStyle>
            <a:lvl1pPr>
              <a:defRPr>
                <a:solidFill>
                  <a:schemeClr val="tx1"/>
                </a:solidFill>
              </a:defRPr>
            </a:lvl1pPr>
            <a:lvl2pPr>
              <a:buSzPct val="120000"/>
              <a:defRPr>
                <a:solidFill>
                  <a:schemeClr val="tx1"/>
                </a:solidFill>
              </a:defRPr>
            </a:lvl2pPr>
            <a:lvl3pPr>
              <a:buSzPct val="120000"/>
              <a:defRPr>
                <a:solidFill>
                  <a:schemeClr val="tx1"/>
                </a:solidFill>
              </a:defRPr>
            </a:lvl3pPr>
            <a:lvl4pPr>
              <a:buClr>
                <a:schemeClr val="tx2"/>
              </a:buClr>
              <a:buSzPct val="120000"/>
              <a:defRPr>
                <a:solidFill>
                  <a:schemeClr val="tx1"/>
                </a:solidFill>
              </a:defRPr>
            </a:lvl4pPr>
            <a:lvl5pPr>
              <a:buClr>
                <a:schemeClr val="accent2"/>
              </a:buClr>
              <a:buSzPct val="120000"/>
              <a:defRPr>
                <a:solidFill>
                  <a:schemeClr val="tx1"/>
                </a:solidFill>
              </a:defRPr>
            </a:lvl5pPr>
          </a:lstStyle>
          <a:p>
            <a:pPr lvl="0"/>
            <a:r>
              <a:rPr lang="en-US"/>
              <a:t>Edit Master text styles</a:t>
            </a:r>
          </a:p>
          <a:p>
            <a:pPr lvl="1"/>
            <a:r>
              <a:rPr lang="fr-FR"/>
              <a:t>Second </a:t>
            </a:r>
            <a:r>
              <a:rPr lang="fr-FR" err="1"/>
              <a:t>level</a:t>
            </a:r>
            <a:endParaRPr lang="fr-FR"/>
          </a:p>
          <a:p>
            <a:pPr lvl="2"/>
            <a:r>
              <a:rPr lang="fr-FR" err="1"/>
              <a:t>Third</a:t>
            </a:r>
            <a:r>
              <a:rPr lang="fr-FR"/>
              <a:t> </a:t>
            </a:r>
            <a:r>
              <a:rPr lang="fr-FR" err="1"/>
              <a:t>level</a:t>
            </a:r>
            <a:endParaRPr lang="fr-FR"/>
          </a:p>
          <a:p>
            <a:pPr lvl="3"/>
            <a:r>
              <a:rPr lang="fr-FR" err="1"/>
              <a:t>Fourth</a:t>
            </a:r>
            <a:r>
              <a:rPr lang="fr-FR"/>
              <a:t> </a:t>
            </a:r>
            <a:r>
              <a:rPr lang="fr-FR" err="1"/>
              <a:t>level</a:t>
            </a:r>
            <a:endParaRPr lang="fr-FR"/>
          </a:p>
          <a:p>
            <a:pPr lvl="4"/>
            <a:r>
              <a:rPr lang="fr-FR" err="1"/>
              <a:t>Fifth</a:t>
            </a:r>
            <a:r>
              <a:rPr lang="fr-FR"/>
              <a:t> </a:t>
            </a:r>
            <a:r>
              <a:rPr lang="fr-FR" err="1"/>
              <a:t>level</a:t>
            </a:r>
            <a:endParaRPr lang="fr-FR"/>
          </a:p>
        </p:txBody>
      </p:sp>
    </p:spTree>
    <p:extLst>
      <p:ext uri="{BB962C8B-B14F-4D97-AF65-F5344CB8AC3E}">
        <p14:creationId xmlns:p14="http://schemas.microsoft.com/office/powerpoint/2010/main" val="406041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0" name="Espace réservé pour une image  11"/>
          <p:cNvSpPr>
            <a:spLocks noGrp="1"/>
          </p:cNvSpPr>
          <p:nvPr>
            <p:ph type="pic" sz="quarter" idx="16" hasCustomPrompt="1"/>
          </p:nvPr>
        </p:nvSpPr>
        <p:spPr>
          <a:xfrm>
            <a:off x="0" y="1"/>
            <a:ext cx="12252325" cy="4633209"/>
          </a:xfrm>
          <a:prstGeom prst="rect">
            <a:avLst/>
          </a:prstGeom>
          <a:solidFill>
            <a:schemeClr val="bg1">
              <a:lumMod val="95000"/>
            </a:schemeClr>
          </a:solidFill>
          <a:ln>
            <a:noFill/>
          </a:ln>
        </p:spPr>
        <p:txBody>
          <a:bodyPr lIns="0" tIns="0" rIns="0" bIns="0" anchor="ctr">
            <a:normAutofit/>
          </a:bodyPr>
          <a:lstStyle>
            <a:lvl1pPr marL="0" indent="0" algn="ctr">
              <a:spcBef>
                <a:spcPts val="0"/>
              </a:spcBef>
              <a:buNone/>
              <a:defRPr sz="1333" b="0" i="0" baseline="0">
                <a:solidFill>
                  <a:srgbClr val="000000"/>
                </a:solidFill>
              </a:defRPr>
            </a:lvl1pPr>
          </a:lstStyle>
          <a:p>
            <a:r>
              <a:rPr lang="en-US"/>
              <a:t>Drag the visual into the area</a:t>
            </a:r>
            <a:r>
              <a:rPr lang="fr-FR"/>
              <a:t>, </a:t>
            </a:r>
            <a:br>
              <a:rPr lang="fr-FR"/>
            </a:br>
            <a:r>
              <a:rPr lang="fr-FR" err="1"/>
              <a:t>then</a:t>
            </a:r>
            <a:r>
              <a:rPr lang="fr-FR"/>
              <a:t> right-click on </a:t>
            </a:r>
            <a:r>
              <a:rPr lang="fr-FR" err="1"/>
              <a:t>it</a:t>
            </a:r>
            <a:r>
              <a:rPr lang="fr-FR"/>
              <a:t> </a:t>
            </a:r>
            <a:br>
              <a:rPr lang="fr-FR"/>
            </a:br>
            <a:r>
              <a:rPr lang="fr-FR"/>
              <a:t>and </a:t>
            </a:r>
            <a:r>
              <a:rPr lang="fr-FR" err="1"/>
              <a:t>Send</a:t>
            </a:r>
            <a:r>
              <a:rPr lang="fr-FR"/>
              <a:t> to back</a:t>
            </a:r>
          </a:p>
        </p:txBody>
      </p:sp>
      <p:sp>
        <p:nvSpPr>
          <p:cNvPr id="5" name="Footer Placeholder 4"/>
          <p:cNvSpPr>
            <a:spLocks noGrp="1"/>
          </p:cNvSpPr>
          <p:nvPr userDrawn="1">
            <p:ph type="ftr" sz="quarter" idx="11"/>
          </p:nvPr>
        </p:nvSpPr>
        <p:spPr/>
        <p:txBody>
          <a:bodyPr/>
          <a:lstStyle>
            <a:lvl1pPr>
              <a:defRPr>
                <a:solidFill>
                  <a:schemeClr val="accent4"/>
                </a:solidFill>
              </a:defRPr>
            </a:lvl1pPr>
          </a:lstStyle>
          <a:p>
            <a:r>
              <a:rPr lang="fr-FR"/>
              <a:t>Presentation </a:t>
            </a:r>
            <a:r>
              <a:rPr lang="fr-FR" err="1"/>
              <a:t>title</a:t>
            </a:r>
            <a:endParaRPr lang="fr-FR"/>
          </a:p>
        </p:txBody>
      </p:sp>
      <p:sp>
        <p:nvSpPr>
          <p:cNvPr id="6" name="Slide Number Placeholder 5"/>
          <p:cNvSpPr>
            <a:spLocks noGrp="1"/>
          </p:cNvSpPr>
          <p:nvPr userDrawn="1">
            <p:ph type="sldNum" sz="quarter" idx="12"/>
          </p:nvPr>
        </p:nvSpPr>
        <p:spPr/>
        <p:txBody>
          <a:bodyPr/>
          <a:lstStyle>
            <a:lvl1pPr>
              <a:defRPr>
                <a:solidFill>
                  <a:schemeClr val="accent4"/>
                </a:solidFill>
              </a:defRPr>
            </a:lvl1pPr>
          </a:lstStyle>
          <a:p>
            <a:fld id="{B661E99B-6932-8147-88FA-D853710A6FA6}" type="slidenum">
              <a:rPr lang="fr-FR" smtClean="0"/>
              <a:t>‹#›</a:t>
            </a:fld>
            <a:endParaRPr lang="fr-FR"/>
          </a:p>
        </p:txBody>
      </p:sp>
      <p:sp>
        <p:nvSpPr>
          <p:cNvPr id="9" name="Title 1"/>
          <p:cNvSpPr>
            <a:spLocks noGrp="1"/>
          </p:cNvSpPr>
          <p:nvPr>
            <p:ph type="title"/>
          </p:nvPr>
        </p:nvSpPr>
        <p:spPr>
          <a:xfrm>
            <a:off x="480292" y="271856"/>
            <a:ext cx="11341364" cy="565053"/>
          </a:xfrm>
        </p:spPr>
        <p:txBody>
          <a:bodyPr>
            <a:noAutofit/>
          </a:bodyPr>
          <a:lstStyle>
            <a:lvl1pPr>
              <a:defRPr>
                <a:solidFill>
                  <a:schemeClr val="tx2"/>
                </a:solidFill>
              </a:defRPr>
            </a:lvl1pPr>
          </a:lstStyle>
          <a:p>
            <a:r>
              <a:rPr lang="en-US"/>
              <a:t>Click to edit Master title style</a:t>
            </a:r>
          </a:p>
        </p:txBody>
      </p:sp>
      <p:sp>
        <p:nvSpPr>
          <p:cNvPr id="10" name="Espace réservé du texte 6"/>
          <p:cNvSpPr>
            <a:spLocks noGrp="1"/>
          </p:cNvSpPr>
          <p:nvPr>
            <p:ph type="body" sz="quarter" idx="13"/>
          </p:nvPr>
        </p:nvSpPr>
        <p:spPr>
          <a:xfrm>
            <a:off x="480291" y="887891"/>
            <a:ext cx="11341364" cy="360637"/>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defRPr sz="2267" b="0">
                <a:solidFill>
                  <a:srgbClr val="EE7766"/>
                </a:solidFill>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defRPr/>
            </a:pPr>
            <a:r>
              <a:rPr lang="fr-FR"/>
              <a:t>Click to </a:t>
            </a:r>
            <a:r>
              <a:rPr lang="en-US"/>
              <a:t>edit Master text styles</a:t>
            </a:r>
          </a:p>
        </p:txBody>
      </p:sp>
      <p:pic>
        <p:nvPicPr>
          <p:cNvPr id="12" name="Picture 11"/>
          <p:cNvPicPr>
            <a:picLocks noChangeAspect="1"/>
          </p:cNvPicPr>
          <p:nvPr userDrawn="1"/>
        </p:nvPicPr>
        <p:blipFill>
          <a:blip r:embed="rId2"/>
          <a:stretch>
            <a:fillRect/>
          </a:stretch>
        </p:blipFill>
        <p:spPr>
          <a:xfrm>
            <a:off x="365011" y="6165438"/>
            <a:ext cx="1206937" cy="693812"/>
          </a:xfrm>
          <a:prstGeom prst="rect">
            <a:avLst/>
          </a:prstGeom>
        </p:spPr>
      </p:pic>
      <p:sp>
        <p:nvSpPr>
          <p:cNvPr id="8" name="Text Placeholder 6"/>
          <p:cNvSpPr>
            <a:spLocks noGrp="1"/>
          </p:cNvSpPr>
          <p:nvPr>
            <p:ph type="body" sz="quarter" idx="20"/>
          </p:nvPr>
        </p:nvSpPr>
        <p:spPr>
          <a:xfrm>
            <a:off x="480290" y="4814855"/>
            <a:ext cx="3207727" cy="1060451"/>
          </a:xfrm>
        </p:spPr>
        <p:txBody>
          <a:bodyPr/>
          <a:lstStyle>
            <a:lvl1pPr>
              <a:defRPr sz="1867" b="0"/>
            </a:lvl1pPr>
            <a:lvl2pPr marL="5927" indent="0">
              <a:buNone/>
              <a:defRPr sz="1867" b="0"/>
            </a:lvl2pPr>
            <a:lvl3pPr>
              <a:defRPr sz="1867" b="0"/>
            </a:lvl3pPr>
            <a:lvl4pPr>
              <a:defRPr sz="1867" b="0"/>
            </a:lvl4pPr>
            <a:lvl5pPr>
              <a:defRPr sz="1867" b="0"/>
            </a:lvl5pPr>
          </a:lstStyle>
          <a:p>
            <a:pPr lvl="0"/>
            <a:r>
              <a:rPr lang="en-US"/>
              <a:t>Edit Master text styles</a:t>
            </a:r>
          </a:p>
        </p:txBody>
      </p:sp>
      <p:sp>
        <p:nvSpPr>
          <p:cNvPr id="11" name="Text Placeholder 6"/>
          <p:cNvSpPr>
            <a:spLocks noGrp="1"/>
          </p:cNvSpPr>
          <p:nvPr>
            <p:ph type="body" sz="quarter" idx="21"/>
          </p:nvPr>
        </p:nvSpPr>
        <p:spPr>
          <a:xfrm>
            <a:off x="4657594" y="4814855"/>
            <a:ext cx="3207727" cy="1060451"/>
          </a:xfrm>
        </p:spPr>
        <p:txBody>
          <a:bodyPr/>
          <a:lstStyle>
            <a:lvl1pPr>
              <a:defRPr sz="1867" b="0"/>
            </a:lvl1pPr>
            <a:lvl2pPr marL="5927" indent="0">
              <a:buNone/>
              <a:defRPr sz="1867" b="0"/>
            </a:lvl2pPr>
            <a:lvl3pPr>
              <a:defRPr sz="1867" b="0"/>
            </a:lvl3pPr>
            <a:lvl4pPr>
              <a:defRPr sz="1867" b="0"/>
            </a:lvl4pPr>
            <a:lvl5pPr>
              <a:defRPr sz="1867" b="0"/>
            </a:lvl5pPr>
          </a:lstStyle>
          <a:p>
            <a:pPr lvl="0"/>
            <a:r>
              <a:rPr lang="en-US"/>
              <a:t>Edit Master text styles</a:t>
            </a:r>
          </a:p>
        </p:txBody>
      </p:sp>
      <p:sp>
        <p:nvSpPr>
          <p:cNvPr id="13" name="Text Placeholder 6"/>
          <p:cNvSpPr>
            <a:spLocks noGrp="1"/>
          </p:cNvSpPr>
          <p:nvPr>
            <p:ph type="body" sz="quarter" idx="22"/>
          </p:nvPr>
        </p:nvSpPr>
        <p:spPr>
          <a:xfrm>
            <a:off x="8834899" y="4814855"/>
            <a:ext cx="3207727" cy="1060451"/>
          </a:xfrm>
        </p:spPr>
        <p:txBody>
          <a:bodyPr/>
          <a:lstStyle>
            <a:lvl1pPr>
              <a:defRPr sz="1867" b="0"/>
            </a:lvl1pPr>
            <a:lvl2pPr marL="5927" indent="0">
              <a:buNone/>
              <a:defRPr sz="1867" b="0"/>
            </a:lvl2pPr>
            <a:lvl3pPr>
              <a:defRPr sz="1867" b="0"/>
            </a:lvl3pPr>
            <a:lvl4pPr>
              <a:defRPr sz="1867" b="0"/>
            </a:lvl4pPr>
            <a:lvl5pPr>
              <a:defRPr sz="1867" b="0"/>
            </a:lvl5pPr>
          </a:lstStyle>
          <a:p>
            <a:pPr lvl="0"/>
            <a:r>
              <a:rPr lang="en-US"/>
              <a:t>Edit Master text styles</a:t>
            </a:r>
          </a:p>
        </p:txBody>
      </p:sp>
    </p:spTree>
    <p:extLst>
      <p:ext uri="{BB962C8B-B14F-4D97-AF65-F5344CB8AC3E}">
        <p14:creationId xmlns:p14="http://schemas.microsoft.com/office/powerpoint/2010/main" val="58079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without picture">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35991B7A-ACF8-914F-815B-6A58AA88F2BA}"/>
              </a:ext>
            </a:extLst>
          </p:cNvPr>
          <p:cNvGrpSpPr/>
          <p:nvPr userDrawn="1"/>
        </p:nvGrpSpPr>
        <p:grpSpPr>
          <a:xfrm>
            <a:off x="-1" y="1548473"/>
            <a:ext cx="3914031" cy="3746593"/>
            <a:chOff x="-1" y="1161354"/>
            <a:chExt cx="2921070" cy="2809945"/>
          </a:xfrm>
        </p:grpSpPr>
        <p:sp>
          <p:nvSpPr>
            <p:cNvPr id="14" name="Ellipse 13">
              <a:extLst>
                <a:ext uri="{FF2B5EF4-FFF2-40B4-BE49-F238E27FC236}">
                  <a16:creationId xmlns:a16="http://schemas.microsoft.com/office/drawing/2014/main" id="{A94BA2F6-CBAE-E644-817B-42A864729D96}"/>
                </a:ext>
              </a:extLst>
            </p:cNvPr>
            <p:cNvSpPr/>
            <p:nvPr userDrawn="1"/>
          </p:nvSpPr>
          <p:spPr>
            <a:xfrm>
              <a:off x="554701" y="1399103"/>
              <a:ext cx="2366368" cy="2366367"/>
            </a:xfrm>
            <a:prstGeom prst="ellipse">
              <a:avLst/>
            </a:pr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6" name="Image 15">
              <a:extLst>
                <a:ext uri="{FF2B5EF4-FFF2-40B4-BE49-F238E27FC236}">
                  <a16:creationId xmlns:a16="http://schemas.microsoft.com/office/drawing/2014/main" id="{30307030-0799-8B45-A96A-763B5BA21EA2}"/>
                </a:ext>
              </a:extLst>
            </p:cNvPr>
            <p:cNvPicPr>
              <a:picLocks noChangeAspect="1"/>
            </p:cNvPicPr>
            <p:nvPr userDrawn="1"/>
          </p:nvPicPr>
          <p:blipFill rotWithShape="1">
            <a:blip r:embed="rId4"/>
            <a:srcRect l="36803" t="21259" b="20749"/>
            <a:stretch/>
          </p:blipFill>
          <p:spPr>
            <a:xfrm>
              <a:off x="-1" y="1161354"/>
              <a:ext cx="1671855" cy="2809945"/>
            </a:xfrm>
            <a:prstGeom prst="rect">
              <a:avLst/>
            </a:prstGeom>
          </p:spPr>
        </p:pic>
      </p:grpSp>
      <p:sp>
        <p:nvSpPr>
          <p:cNvPr id="21" name="ZoneTexte 20">
            <a:extLst>
              <a:ext uri="{FF2B5EF4-FFF2-40B4-BE49-F238E27FC236}">
                <a16:creationId xmlns:a16="http://schemas.microsoft.com/office/drawing/2014/main" id="{25A2B184-3128-7E4F-9C3A-D98CA6402B25}"/>
              </a:ext>
            </a:extLst>
          </p:cNvPr>
          <p:cNvSpPr txBox="1"/>
          <p:nvPr userDrawn="1"/>
        </p:nvSpPr>
        <p:spPr>
          <a:xfrm>
            <a:off x="355936" y="6416207"/>
            <a:ext cx="11207197" cy="266740"/>
          </a:xfrm>
          <a:prstGeom prst="rect">
            <a:avLst/>
          </a:prstGeom>
          <a:noFill/>
        </p:spPr>
        <p:txBody>
          <a:bodyPr wrap="square" lIns="0" tIns="0" rIns="0" bIns="0" rtlCol="0">
            <a:noAutofit/>
          </a:bodyPr>
          <a:lstStyle/>
          <a:p>
            <a:r>
              <a:rPr lang="fr-FR" sz="933">
                <a:solidFill>
                  <a:schemeClr val="bg1"/>
                </a:solidFill>
              </a:rPr>
              <a:t>This document and all information are confidential and may not be used, reproduced or distributed without prior authorization of TECHNIP ENERGIES</a:t>
            </a:r>
          </a:p>
        </p:txBody>
      </p:sp>
      <p:sp>
        <p:nvSpPr>
          <p:cNvPr id="6" name="Espace réservé du texte 5">
            <a:extLst>
              <a:ext uri="{FF2B5EF4-FFF2-40B4-BE49-F238E27FC236}">
                <a16:creationId xmlns:a16="http://schemas.microsoft.com/office/drawing/2014/main" id="{6F332A99-FF5E-E348-9048-E892FA29C4ED}"/>
              </a:ext>
            </a:extLst>
          </p:cNvPr>
          <p:cNvSpPr>
            <a:spLocks noGrp="1"/>
          </p:cNvSpPr>
          <p:nvPr>
            <p:ph type="body" sz="quarter" idx="11" hasCustomPrompt="1"/>
          </p:nvPr>
        </p:nvSpPr>
        <p:spPr>
          <a:xfrm>
            <a:off x="2629220" y="2296763"/>
            <a:ext cx="2756773" cy="383739"/>
          </a:xfrm>
        </p:spPr>
        <p:txBody>
          <a:bodyPr anchor="ctr"/>
          <a:lstStyle>
            <a:lvl1pPr>
              <a:defRPr sz="1600" b="0">
                <a:solidFill>
                  <a:schemeClr val="bg1"/>
                </a:solidFill>
              </a:defRPr>
            </a:lvl1pPr>
          </a:lstStyle>
          <a:p>
            <a:pPr lvl="0"/>
            <a:r>
              <a:rPr lang="fr-FR"/>
              <a:t>Date</a:t>
            </a:r>
          </a:p>
        </p:txBody>
      </p:sp>
      <p:sp>
        <p:nvSpPr>
          <p:cNvPr id="2" name="Title 1"/>
          <p:cNvSpPr>
            <a:spLocks noGrp="1"/>
          </p:cNvSpPr>
          <p:nvPr>
            <p:ph type="ctrTitle"/>
          </p:nvPr>
        </p:nvSpPr>
        <p:spPr>
          <a:xfrm>
            <a:off x="2629221" y="2680502"/>
            <a:ext cx="8431119" cy="1490180"/>
          </a:xfrm>
        </p:spPr>
        <p:txBody>
          <a:bodyPr anchor="ctr">
            <a:noAutofit/>
          </a:bodyPr>
          <a:lstStyle>
            <a:lvl1pPr algn="l">
              <a:lnSpc>
                <a:spcPts val="4933"/>
              </a:lnSpc>
              <a:defRPr sz="4667" b="1" i="0" cap="none"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2629221" y="4188305"/>
            <a:ext cx="8431119" cy="899857"/>
          </a:xfrm>
        </p:spPr>
        <p:txBody>
          <a:bodyPr>
            <a:noAutofit/>
          </a:bodyPr>
          <a:lstStyle>
            <a:lvl1pPr marL="0" indent="0" algn="l">
              <a:lnSpc>
                <a:spcPts val="2400"/>
              </a:lnSpc>
              <a:spcBef>
                <a:spcPts val="0"/>
              </a:spcBef>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lvl="0"/>
            <a:r>
              <a:rPr lang="en-US"/>
              <a:t>Edit Master subtitles styles</a:t>
            </a:r>
          </a:p>
        </p:txBody>
      </p:sp>
      <p:sp>
        <p:nvSpPr>
          <p:cNvPr id="13" name="Forme libre 13">
            <a:extLst>
              <a:ext uri="{FF2B5EF4-FFF2-40B4-BE49-F238E27FC236}">
                <a16:creationId xmlns:a16="http://schemas.microsoft.com/office/drawing/2014/main" id="{FE583A99-901E-4961-BEE9-D13771CDA475}"/>
              </a:ext>
            </a:extLst>
          </p:cNvPr>
          <p:cNvSpPr/>
          <p:nvPr userDrawn="1"/>
        </p:nvSpPr>
        <p:spPr>
          <a:xfrm>
            <a:off x="11060339" y="1880913"/>
            <a:ext cx="1191986" cy="3102691"/>
          </a:xfrm>
          <a:custGeom>
            <a:avLst/>
            <a:gdLst>
              <a:gd name="connsiteX0" fmla="*/ 809954 w 809954"/>
              <a:gd name="connsiteY0" fmla="*/ 0 h 2118712"/>
              <a:gd name="connsiteX1" fmla="*/ 809954 w 809954"/>
              <a:gd name="connsiteY1" fmla="*/ 2118712 h 2118712"/>
              <a:gd name="connsiteX2" fmla="*/ 772241 w 809954"/>
              <a:gd name="connsiteY2" fmla="*/ 2109015 h 2118712"/>
              <a:gd name="connsiteX3" fmla="*/ 0 w 809954"/>
              <a:gd name="connsiteY3" fmla="*/ 1059356 h 2118712"/>
              <a:gd name="connsiteX4" fmla="*/ 772241 w 809954"/>
              <a:gd name="connsiteY4" fmla="*/ 9697 h 2118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954" h="2118712">
                <a:moveTo>
                  <a:pt x="809954" y="0"/>
                </a:moveTo>
                <a:lnTo>
                  <a:pt x="809954" y="2118712"/>
                </a:lnTo>
                <a:lnTo>
                  <a:pt x="772241" y="2109015"/>
                </a:lnTo>
                <a:cubicBezTo>
                  <a:pt x="324844" y="1969860"/>
                  <a:pt x="0" y="1552544"/>
                  <a:pt x="0" y="1059356"/>
                </a:cubicBezTo>
                <a:cubicBezTo>
                  <a:pt x="0" y="566169"/>
                  <a:pt x="324844" y="148852"/>
                  <a:pt x="772241" y="9697"/>
                </a:cubicBezTo>
                <a:close/>
              </a:path>
            </a:pathLst>
          </a:cu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2400"/>
          </a:p>
        </p:txBody>
      </p:sp>
      <p:pic>
        <p:nvPicPr>
          <p:cNvPr id="11" name="Picture 10">
            <a:extLst>
              <a:ext uri="{FF2B5EF4-FFF2-40B4-BE49-F238E27FC236}">
                <a16:creationId xmlns:a16="http://schemas.microsoft.com/office/drawing/2014/main" id="{7F5A4865-9E2E-45E8-8F33-42D3381E4B59}"/>
              </a:ext>
            </a:extLst>
          </p:cNvPr>
          <p:cNvPicPr>
            <a:picLocks noChangeAspect="1"/>
          </p:cNvPicPr>
          <p:nvPr userDrawn="1"/>
        </p:nvPicPr>
        <p:blipFill>
          <a:blip r:embed="rId5"/>
          <a:stretch>
            <a:fillRect/>
          </a:stretch>
        </p:blipFill>
        <p:spPr>
          <a:xfrm>
            <a:off x="167393" y="97248"/>
            <a:ext cx="2096735" cy="1205317"/>
          </a:xfrm>
          <a:prstGeom prst="rect">
            <a:avLst/>
          </a:prstGeom>
        </p:spPr>
      </p:pic>
    </p:spTree>
    <p:custDataLst>
      <p:tags r:id="rId1"/>
    </p:custDataLst>
    <p:extLst>
      <p:ext uri="{BB962C8B-B14F-4D97-AF65-F5344CB8AC3E}">
        <p14:creationId xmlns:p14="http://schemas.microsoft.com/office/powerpoint/2010/main" val="3444080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extLst>
    <p:ext uri="{DCECCB84-F9BA-43D5-87BE-67443E8EF086}">
      <p15:sldGuideLst xmlns:p15="http://schemas.microsoft.com/office/powerpoint/2012/main">
        <p15:guide id="1" orient="horz" pos="2436">
          <p15:clr>
            <a:srgbClr val="FBAE40"/>
          </p15:clr>
        </p15:guide>
        <p15:guide id="2" pos="288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ackground blue">
    <p:spTree>
      <p:nvGrpSpPr>
        <p:cNvPr id="1" name=""/>
        <p:cNvGrpSpPr/>
        <p:nvPr/>
      </p:nvGrpSpPr>
      <p:grpSpPr>
        <a:xfrm>
          <a:off x="0" y="0"/>
          <a:ext cx="0" cy="0"/>
          <a:chOff x="0" y="0"/>
          <a:chExt cx="0" cy="0"/>
        </a:xfrm>
      </p:grpSpPr>
      <p:pic>
        <p:nvPicPr>
          <p:cNvPr id="8" name="Picture 14"/>
          <p:cNvPicPr>
            <a:picLocks noChangeAspect="1"/>
          </p:cNvPicPr>
          <p:nvPr userDrawn="1"/>
        </p:nvPicPr>
        <p:blipFill rotWithShape="1">
          <a:blip r:embed="rId2"/>
          <a:srcRect l="440" t="21926" r="618" b="11329"/>
          <a:stretch>
            <a:fillRect/>
          </a:stretch>
        </p:blipFill>
        <p:spPr>
          <a:xfrm>
            <a:off x="0" y="0"/>
            <a:ext cx="12252325" cy="4633208"/>
          </a:xfrm>
          <a:prstGeom prst="rect">
            <a:avLst/>
          </a:prstGeom>
        </p:spPr>
      </p:pic>
      <p:sp>
        <p:nvSpPr>
          <p:cNvPr id="5" name="Footer Placeholder 4"/>
          <p:cNvSpPr>
            <a:spLocks noGrp="1"/>
          </p:cNvSpPr>
          <p:nvPr userDrawn="1">
            <p:ph type="ftr" sz="quarter" idx="11"/>
          </p:nvPr>
        </p:nvSpPr>
        <p:spPr/>
        <p:txBody>
          <a:bodyPr/>
          <a:lstStyle>
            <a:lvl1pPr>
              <a:defRPr>
                <a:solidFill>
                  <a:schemeClr val="accent4"/>
                </a:solidFill>
              </a:defRPr>
            </a:lvl1pPr>
          </a:lstStyle>
          <a:p>
            <a:r>
              <a:rPr lang="fr-FR"/>
              <a:t>Presentation </a:t>
            </a:r>
            <a:r>
              <a:rPr lang="fr-FR" err="1"/>
              <a:t>title</a:t>
            </a:r>
            <a:endParaRPr lang="fr-FR"/>
          </a:p>
        </p:txBody>
      </p:sp>
      <p:sp>
        <p:nvSpPr>
          <p:cNvPr id="6" name="Slide Number Placeholder 5"/>
          <p:cNvSpPr>
            <a:spLocks noGrp="1"/>
          </p:cNvSpPr>
          <p:nvPr userDrawn="1">
            <p:ph type="sldNum" sz="quarter" idx="12"/>
          </p:nvPr>
        </p:nvSpPr>
        <p:spPr/>
        <p:txBody>
          <a:bodyPr/>
          <a:lstStyle>
            <a:lvl1pPr>
              <a:defRPr>
                <a:solidFill>
                  <a:schemeClr val="accent4"/>
                </a:solidFill>
              </a:defRPr>
            </a:lvl1pPr>
          </a:lstStyle>
          <a:p>
            <a:fld id="{B661E99B-6932-8147-88FA-D853710A6FA6}" type="slidenum">
              <a:rPr lang="fr-FR" smtClean="0"/>
              <a:t>‹#›</a:t>
            </a:fld>
            <a:endParaRPr lang="fr-FR"/>
          </a:p>
        </p:txBody>
      </p:sp>
      <p:sp>
        <p:nvSpPr>
          <p:cNvPr id="9" name="Title 1"/>
          <p:cNvSpPr>
            <a:spLocks noGrp="1"/>
          </p:cNvSpPr>
          <p:nvPr>
            <p:ph type="title"/>
          </p:nvPr>
        </p:nvSpPr>
        <p:spPr>
          <a:xfrm>
            <a:off x="480292" y="271856"/>
            <a:ext cx="11341364" cy="565053"/>
          </a:xfrm>
        </p:spPr>
        <p:txBody>
          <a:bodyPr>
            <a:noAutofit/>
          </a:bodyPr>
          <a:lstStyle>
            <a:lvl1pPr>
              <a:defRPr>
                <a:solidFill>
                  <a:schemeClr val="bg1"/>
                </a:solidFill>
              </a:defRPr>
            </a:lvl1pPr>
          </a:lstStyle>
          <a:p>
            <a:r>
              <a:rPr lang="en-US"/>
              <a:t>Click to edit Master title style</a:t>
            </a:r>
          </a:p>
        </p:txBody>
      </p:sp>
      <p:sp>
        <p:nvSpPr>
          <p:cNvPr id="10" name="Espace réservé du texte 6"/>
          <p:cNvSpPr>
            <a:spLocks noGrp="1"/>
          </p:cNvSpPr>
          <p:nvPr>
            <p:ph type="body" sz="quarter" idx="13"/>
          </p:nvPr>
        </p:nvSpPr>
        <p:spPr>
          <a:xfrm>
            <a:off x="480291" y="887891"/>
            <a:ext cx="11341364" cy="360637"/>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defRPr sz="2267" b="0">
                <a:solidFill>
                  <a:schemeClr val="bg1"/>
                </a:solidFill>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defRPr/>
            </a:pPr>
            <a:r>
              <a:rPr lang="fr-FR"/>
              <a:t>Click to </a:t>
            </a:r>
            <a:r>
              <a:rPr lang="en-US"/>
              <a:t>edit Master text styles</a:t>
            </a:r>
          </a:p>
        </p:txBody>
      </p:sp>
      <p:pic>
        <p:nvPicPr>
          <p:cNvPr id="12" name="Picture 11"/>
          <p:cNvPicPr>
            <a:picLocks noChangeAspect="1"/>
          </p:cNvPicPr>
          <p:nvPr userDrawn="1"/>
        </p:nvPicPr>
        <p:blipFill>
          <a:blip r:embed="rId3"/>
          <a:stretch>
            <a:fillRect/>
          </a:stretch>
        </p:blipFill>
        <p:spPr>
          <a:xfrm>
            <a:off x="365011" y="6165438"/>
            <a:ext cx="1206937" cy="693812"/>
          </a:xfrm>
          <a:prstGeom prst="rect">
            <a:avLst/>
          </a:prstGeom>
        </p:spPr>
      </p:pic>
      <p:sp>
        <p:nvSpPr>
          <p:cNvPr id="7" name="Text Placeholder 6"/>
          <p:cNvSpPr>
            <a:spLocks noGrp="1"/>
          </p:cNvSpPr>
          <p:nvPr>
            <p:ph type="body" sz="quarter" idx="20"/>
          </p:nvPr>
        </p:nvSpPr>
        <p:spPr>
          <a:xfrm>
            <a:off x="480290" y="4814855"/>
            <a:ext cx="3207727" cy="1060451"/>
          </a:xfrm>
        </p:spPr>
        <p:txBody>
          <a:bodyPr/>
          <a:lstStyle>
            <a:lvl1pPr>
              <a:defRPr sz="1867" b="0"/>
            </a:lvl1pPr>
            <a:lvl2pPr marL="5927" indent="0">
              <a:buNone/>
              <a:defRPr sz="1867" b="0"/>
            </a:lvl2pPr>
            <a:lvl3pPr>
              <a:defRPr sz="1867" b="0"/>
            </a:lvl3pPr>
            <a:lvl4pPr>
              <a:defRPr sz="1867" b="0"/>
            </a:lvl4pPr>
            <a:lvl5pPr>
              <a:defRPr sz="1867" b="0"/>
            </a:lvl5pPr>
          </a:lstStyle>
          <a:p>
            <a:pPr lvl="0"/>
            <a:r>
              <a:rPr lang="en-US"/>
              <a:t>Edit Master text styles</a:t>
            </a:r>
          </a:p>
        </p:txBody>
      </p:sp>
      <p:sp>
        <p:nvSpPr>
          <p:cNvPr id="16" name="Text Placeholder 6"/>
          <p:cNvSpPr>
            <a:spLocks noGrp="1"/>
          </p:cNvSpPr>
          <p:nvPr>
            <p:ph type="body" sz="quarter" idx="21"/>
          </p:nvPr>
        </p:nvSpPr>
        <p:spPr>
          <a:xfrm>
            <a:off x="4657594" y="4814855"/>
            <a:ext cx="3207727" cy="1060451"/>
          </a:xfrm>
        </p:spPr>
        <p:txBody>
          <a:bodyPr/>
          <a:lstStyle>
            <a:lvl1pPr>
              <a:defRPr sz="1867" b="0"/>
            </a:lvl1pPr>
            <a:lvl2pPr marL="5927" indent="0">
              <a:buNone/>
              <a:defRPr sz="1867" b="0"/>
            </a:lvl2pPr>
            <a:lvl3pPr>
              <a:defRPr sz="1867" b="0"/>
            </a:lvl3pPr>
            <a:lvl4pPr>
              <a:defRPr sz="1867" b="0"/>
            </a:lvl4pPr>
            <a:lvl5pPr>
              <a:defRPr sz="1867" b="0"/>
            </a:lvl5pPr>
          </a:lstStyle>
          <a:p>
            <a:pPr lvl="0"/>
            <a:r>
              <a:rPr lang="en-US"/>
              <a:t>Edit Master text styles</a:t>
            </a:r>
          </a:p>
        </p:txBody>
      </p:sp>
      <p:sp>
        <p:nvSpPr>
          <p:cNvPr id="17" name="Text Placeholder 6"/>
          <p:cNvSpPr>
            <a:spLocks noGrp="1"/>
          </p:cNvSpPr>
          <p:nvPr>
            <p:ph type="body" sz="quarter" idx="22"/>
          </p:nvPr>
        </p:nvSpPr>
        <p:spPr>
          <a:xfrm>
            <a:off x="8834899" y="4814855"/>
            <a:ext cx="3207727" cy="1060451"/>
          </a:xfrm>
        </p:spPr>
        <p:txBody>
          <a:bodyPr/>
          <a:lstStyle>
            <a:lvl1pPr>
              <a:defRPr sz="1867" b="0"/>
            </a:lvl1pPr>
            <a:lvl2pPr marL="5927" indent="0">
              <a:buNone/>
              <a:defRPr sz="1867" b="0"/>
            </a:lvl2pPr>
            <a:lvl3pPr>
              <a:defRPr sz="1867" b="0"/>
            </a:lvl3pPr>
            <a:lvl4pPr>
              <a:defRPr sz="1867" b="0"/>
            </a:lvl4pPr>
            <a:lvl5pPr>
              <a:defRPr sz="1867" b="0"/>
            </a:lvl5pPr>
          </a:lstStyle>
          <a:p>
            <a:pPr lvl="0"/>
            <a:r>
              <a:rPr lang="en-US"/>
              <a:t>Edit Master text styles</a:t>
            </a:r>
          </a:p>
        </p:txBody>
      </p:sp>
    </p:spTree>
    <p:extLst>
      <p:ext uri="{BB962C8B-B14F-4D97-AF65-F5344CB8AC3E}">
        <p14:creationId xmlns:p14="http://schemas.microsoft.com/office/powerpoint/2010/main" val="307322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solidFill>
                  <a:schemeClr val="accent4"/>
                </a:solidFill>
              </a:defRPr>
            </a:lvl1pPr>
          </a:lstStyle>
          <a:p>
            <a:r>
              <a:rPr lang="fr-FR"/>
              <a:t>Presentation </a:t>
            </a:r>
            <a:r>
              <a:rPr lang="fr-FR" err="1"/>
              <a:t>title</a:t>
            </a:r>
            <a:endParaRPr lang="fr-FR"/>
          </a:p>
        </p:txBody>
      </p:sp>
      <p:sp>
        <p:nvSpPr>
          <p:cNvPr id="5" name="Slide Number Placeholder 4"/>
          <p:cNvSpPr>
            <a:spLocks noGrp="1"/>
          </p:cNvSpPr>
          <p:nvPr>
            <p:ph type="sldNum" sz="quarter" idx="12"/>
          </p:nvPr>
        </p:nvSpPr>
        <p:spPr/>
        <p:txBody>
          <a:bodyPr/>
          <a:lstStyle>
            <a:lvl1pPr>
              <a:defRPr>
                <a:solidFill>
                  <a:schemeClr val="accent4"/>
                </a:solidFill>
              </a:defRPr>
            </a:lvl1pPr>
          </a:lstStyle>
          <a:p>
            <a:fld id="{B661E99B-6932-8147-88FA-D853710A6FA6}" type="slidenum">
              <a:rPr lang="fr-FR" smtClean="0"/>
              <a:t>‹#›</a:t>
            </a:fld>
            <a:endParaRPr lang="fr-FR"/>
          </a:p>
        </p:txBody>
      </p:sp>
      <p:sp>
        <p:nvSpPr>
          <p:cNvPr id="8" name="Title 1"/>
          <p:cNvSpPr>
            <a:spLocks noGrp="1"/>
          </p:cNvSpPr>
          <p:nvPr>
            <p:ph type="title"/>
          </p:nvPr>
        </p:nvSpPr>
        <p:spPr>
          <a:xfrm>
            <a:off x="480292" y="271856"/>
            <a:ext cx="11341364" cy="565053"/>
          </a:xfrm>
        </p:spPr>
        <p:txBody>
          <a:bodyPr>
            <a:noAutofit/>
          </a:bodyPr>
          <a:lstStyle>
            <a:lvl1pPr>
              <a:defRPr/>
            </a:lvl1pPr>
          </a:lstStyle>
          <a:p>
            <a:r>
              <a:rPr lang="en-US"/>
              <a:t>Click to edit Master title style</a:t>
            </a:r>
          </a:p>
        </p:txBody>
      </p:sp>
      <p:sp>
        <p:nvSpPr>
          <p:cNvPr id="10" name="Espace réservé du texte 6"/>
          <p:cNvSpPr>
            <a:spLocks noGrp="1"/>
          </p:cNvSpPr>
          <p:nvPr>
            <p:ph type="body" sz="quarter" idx="13"/>
          </p:nvPr>
        </p:nvSpPr>
        <p:spPr>
          <a:xfrm>
            <a:off x="480292" y="887891"/>
            <a:ext cx="11341362" cy="360637"/>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defRPr sz="2267" b="0">
                <a:solidFill>
                  <a:srgbClr val="EE7766"/>
                </a:solidFill>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defRPr/>
            </a:pPr>
            <a:r>
              <a:rPr lang="fr-FR"/>
              <a:t>Click to </a:t>
            </a:r>
            <a:r>
              <a:rPr lang="en-US"/>
              <a:t>edit Master text styles</a:t>
            </a:r>
          </a:p>
        </p:txBody>
      </p:sp>
      <p:pic>
        <p:nvPicPr>
          <p:cNvPr id="7" name="Picture 6"/>
          <p:cNvPicPr>
            <a:picLocks noChangeAspect="1"/>
          </p:cNvPicPr>
          <p:nvPr userDrawn="1"/>
        </p:nvPicPr>
        <p:blipFill>
          <a:blip r:embed="rId2"/>
          <a:stretch>
            <a:fillRect/>
          </a:stretch>
        </p:blipFill>
        <p:spPr>
          <a:xfrm>
            <a:off x="365011" y="6165438"/>
            <a:ext cx="1206937" cy="693812"/>
          </a:xfrm>
          <a:prstGeom prst="rect">
            <a:avLst/>
          </a:prstGeom>
        </p:spPr>
      </p:pic>
      <p:pic>
        <p:nvPicPr>
          <p:cNvPr id="9" name="Picture 8"/>
          <p:cNvPicPr>
            <a:picLocks noChangeAspect="1"/>
          </p:cNvPicPr>
          <p:nvPr userDrawn="1"/>
        </p:nvPicPr>
        <p:blipFill>
          <a:blip r:embed="rId3"/>
          <a:stretch>
            <a:fillRect/>
          </a:stretch>
        </p:blipFill>
        <p:spPr>
          <a:xfrm>
            <a:off x="12543779" y="554383"/>
            <a:ext cx="1919697" cy="3934293"/>
          </a:xfrm>
          <a:prstGeom prst="rect">
            <a:avLst/>
          </a:prstGeom>
        </p:spPr>
      </p:pic>
    </p:spTree>
    <p:extLst>
      <p:ext uri="{BB962C8B-B14F-4D97-AF65-F5344CB8AC3E}">
        <p14:creationId xmlns:p14="http://schemas.microsoft.com/office/powerpoint/2010/main" val="232930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N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stretch>
            <a:fillRect/>
          </a:stretch>
        </p:blipFill>
        <p:spPr>
          <a:xfrm>
            <a:off x="167393" y="97248"/>
            <a:ext cx="2096735" cy="1205317"/>
          </a:xfrm>
          <a:prstGeom prst="rect">
            <a:avLst/>
          </a:prstGeom>
        </p:spPr>
      </p:pic>
      <p:sp>
        <p:nvSpPr>
          <p:cNvPr id="3" name="ZoneTexte 2"/>
          <p:cNvSpPr txBox="1"/>
          <p:nvPr userDrawn="1"/>
        </p:nvSpPr>
        <p:spPr>
          <a:xfrm>
            <a:off x="4208406" y="2971124"/>
            <a:ext cx="4749995" cy="913007"/>
          </a:xfrm>
          <a:prstGeom prst="rect">
            <a:avLst/>
          </a:prstGeom>
          <a:noFill/>
        </p:spPr>
        <p:txBody>
          <a:bodyPr wrap="square" rtlCol="0">
            <a:spAutoFit/>
          </a:bodyPr>
          <a:lstStyle/>
          <a:p>
            <a:r>
              <a:rPr lang="fr-FR" sz="5333" b="1" i="0" kern="1200" cap="none" baseline="0" err="1">
                <a:solidFill>
                  <a:schemeClr val="bg1"/>
                </a:solidFill>
                <a:latin typeface="Arial" panose="020B0604020202020204" pitchFamily="34" charset="0"/>
                <a:ea typeface="+mj-ea"/>
                <a:cs typeface="Arial" panose="020B0604020202020204" pitchFamily="34" charset="0"/>
              </a:rPr>
              <a:t>Thank</a:t>
            </a:r>
            <a:r>
              <a:rPr lang="fr-FR" sz="5333" b="1" i="0" kern="1200" cap="none" baseline="0">
                <a:solidFill>
                  <a:schemeClr val="bg1"/>
                </a:solidFill>
                <a:latin typeface="Arial" panose="020B0604020202020204" pitchFamily="34" charset="0"/>
                <a:ea typeface="+mj-ea"/>
                <a:cs typeface="Arial" panose="020B0604020202020204" pitchFamily="34" charset="0"/>
              </a:rPr>
              <a:t> </a:t>
            </a:r>
            <a:r>
              <a:rPr lang="fr-FR" sz="5333" b="1" i="0" kern="1200" cap="none" baseline="0" err="1">
                <a:solidFill>
                  <a:schemeClr val="bg1"/>
                </a:solidFill>
                <a:latin typeface="Arial" panose="020B0604020202020204" pitchFamily="34" charset="0"/>
                <a:ea typeface="+mj-ea"/>
                <a:cs typeface="Arial" panose="020B0604020202020204" pitchFamily="34" charset="0"/>
              </a:rPr>
              <a:t>you</a:t>
            </a:r>
            <a:endParaRPr lang="fr-FR" sz="5333" b="1" i="0" kern="1200" cap="none" baseline="0">
              <a:solidFill>
                <a:schemeClr val="bg1"/>
              </a:solidFill>
              <a:latin typeface="Arial" panose="020B0604020202020204" pitchFamily="34" charset="0"/>
              <a:ea typeface="+mj-ea"/>
              <a:cs typeface="Arial" panose="020B0604020202020204" pitchFamily="34" charset="0"/>
            </a:endParaRPr>
          </a:p>
        </p:txBody>
      </p:sp>
      <p:sp>
        <p:nvSpPr>
          <p:cNvPr id="8" name="Forme libre 7"/>
          <p:cNvSpPr/>
          <p:nvPr userDrawn="1"/>
        </p:nvSpPr>
        <p:spPr>
          <a:xfrm>
            <a:off x="11060339" y="1880913"/>
            <a:ext cx="1191986" cy="3102691"/>
          </a:xfrm>
          <a:custGeom>
            <a:avLst/>
            <a:gdLst>
              <a:gd name="connsiteX0" fmla="*/ 809954 w 809954"/>
              <a:gd name="connsiteY0" fmla="*/ 0 h 2118712"/>
              <a:gd name="connsiteX1" fmla="*/ 809954 w 809954"/>
              <a:gd name="connsiteY1" fmla="*/ 2118712 h 2118712"/>
              <a:gd name="connsiteX2" fmla="*/ 772241 w 809954"/>
              <a:gd name="connsiteY2" fmla="*/ 2109015 h 2118712"/>
              <a:gd name="connsiteX3" fmla="*/ 0 w 809954"/>
              <a:gd name="connsiteY3" fmla="*/ 1059356 h 2118712"/>
              <a:gd name="connsiteX4" fmla="*/ 772241 w 809954"/>
              <a:gd name="connsiteY4" fmla="*/ 9697 h 2118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954" h="2118712">
                <a:moveTo>
                  <a:pt x="809954" y="0"/>
                </a:moveTo>
                <a:lnTo>
                  <a:pt x="809954" y="2118712"/>
                </a:lnTo>
                <a:lnTo>
                  <a:pt x="772241" y="2109015"/>
                </a:lnTo>
                <a:cubicBezTo>
                  <a:pt x="324844" y="1969860"/>
                  <a:pt x="0" y="1552544"/>
                  <a:pt x="0" y="1059356"/>
                </a:cubicBezTo>
                <a:cubicBezTo>
                  <a:pt x="0" y="566169"/>
                  <a:pt x="324844" y="148852"/>
                  <a:pt x="772241" y="9697"/>
                </a:cubicBezTo>
                <a:close/>
              </a:path>
            </a:pathLst>
          </a:cu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2400"/>
          </a:p>
        </p:txBody>
      </p:sp>
      <p:grpSp>
        <p:nvGrpSpPr>
          <p:cNvPr id="13" name="Groupe 12"/>
          <p:cNvGrpSpPr/>
          <p:nvPr userDrawn="1"/>
        </p:nvGrpSpPr>
        <p:grpSpPr>
          <a:xfrm>
            <a:off x="-1" y="1548473"/>
            <a:ext cx="3914031" cy="3746593"/>
            <a:chOff x="-1" y="1161354"/>
            <a:chExt cx="2921070" cy="2809945"/>
          </a:xfrm>
        </p:grpSpPr>
        <p:sp>
          <p:nvSpPr>
            <p:cNvPr id="15" name="Ellipse 14"/>
            <p:cNvSpPr/>
            <p:nvPr userDrawn="1"/>
          </p:nvSpPr>
          <p:spPr>
            <a:xfrm>
              <a:off x="554701" y="1399103"/>
              <a:ext cx="2366368" cy="2366367"/>
            </a:xfrm>
            <a:prstGeom prst="ellipse">
              <a:avLst/>
            </a:pr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6" name="Image 15"/>
            <p:cNvPicPr>
              <a:picLocks noChangeAspect="1"/>
            </p:cNvPicPr>
            <p:nvPr userDrawn="1"/>
          </p:nvPicPr>
          <p:blipFill rotWithShape="1">
            <a:blip r:embed="rId4"/>
            <a:srcRect l="36803" t="21259" b="20749"/>
            <a:stretch>
              <a:fillRect/>
            </a:stretch>
          </p:blipFill>
          <p:spPr>
            <a:xfrm>
              <a:off x="-1" y="1161354"/>
              <a:ext cx="1671855" cy="2809945"/>
            </a:xfrm>
            <a:prstGeom prst="rect">
              <a:avLst/>
            </a:prstGeom>
          </p:spPr>
        </p:pic>
      </p:grpSp>
    </p:spTree>
    <p:extLst>
      <p:ext uri="{BB962C8B-B14F-4D97-AF65-F5344CB8AC3E}">
        <p14:creationId xmlns:p14="http://schemas.microsoft.com/office/powerpoint/2010/main" val="235485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srcRect r="1057" b="1206"/>
          <a:stretch>
            <a:fillRect/>
          </a:stretch>
        </p:blipFill>
        <p:spPr>
          <a:xfrm>
            <a:off x="0" y="0"/>
            <a:ext cx="12252325" cy="6858000"/>
          </a:xfrm>
          <a:prstGeom prst="rect">
            <a:avLst/>
          </a:prstGeom>
        </p:spPr>
      </p:pic>
      <p:sp>
        <p:nvSpPr>
          <p:cNvPr id="2" name="Slide Number Placeholder 5"/>
          <p:cNvSpPr txBox="1"/>
          <p:nvPr userDrawn="1"/>
        </p:nvSpPr>
        <p:spPr>
          <a:xfrm>
            <a:off x="11742131" y="6360377"/>
            <a:ext cx="275677" cy="181640"/>
          </a:xfrm>
          <a:prstGeom prst="ellipse">
            <a:avLst/>
          </a:prstGeom>
          <a:noFill/>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1B427C5-C2E3-4C10-899D-ACC0DA09E6A6}" type="slidenum">
              <a:rPr lang="en-US" sz="900" smtClean="0">
                <a:solidFill>
                  <a:schemeClr val="bg1"/>
                </a:solidFill>
                <a:latin typeface="Arial" panose="020B0604020202020204" pitchFamily="34" charset="0"/>
                <a:cs typeface="Arial" panose="020B0604020202020204" pitchFamily="34" charset="0"/>
              </a:rPr>
              <a:t>‹#›</a:t>
            </a:fld>
            <a:endParaRPr lang="en-US" sz="900">
              <a:solidFill>
                <a:schemeClr val="bg1"/>
              </a:solidFill>
              <a:latin typeface="Arial" panose="020B0604020202020204" pitchFamily="34" charset="0"/>
              <a:cs typeface="Arial" panose="020B0604020202020204" pitchFamily="34" charset="0"/>
            </a:endParaRPr>
          </a:p>
        </p:txBody>
      </p:sp>
      <p:sp>
        <p:nvSpPr>
          <p:cNvPr id="3" name="Espace réservé du pied de page 4"/>
          <p:cNvSpPr txBox="1"/>
          <p:nvPr userDrawn="1"/>
        </p:nvSpPr>
        <p:spPr>
          <a:xfrm>
            <a:off x="6032302" y="6360377"/>
            <a:ext cx="5738637" cy="181640"/>
          </a:xfrm>
          <a:prstGeom prst="rect">
            <a:avLst/>
          </a:prstGeom>
        </p:spPr>
        <p:txBody>
          <a:bodyPr anchor="ctr"/>
          <a:lstStyle>
            <a:defPPr>
              <a:defRPr lang="en-US"/>
            </a:defPPr>
            <a:lvl1pPr algn="r" rtl="0" fontAlgn="base">
              <a:spcBef>
                <a:spcPct val="0"/>
              </a:spcBef>
              <a:spcAft>
                <a:spcPct val="0"/>
              </a:spcAft>
              <a:defRPr sz="1000" kern="1200">
                <a:solidFill>
                  <a:schemeClr val="tx1"/>
                </a:solidFill>
                <a:latin typeface="Arial" panose="020B0604020202020204" pitchFamily="34" charset="0"/>
                <a:ea typeface="+mn-ea"/>
                <a:cs typeface="Arial" panose="020B0604020202020204" pitchFamily="34" charset="0"/>
              </a:defRPr>
            </a:lvl1pPr>
            <a:lvl2pPr marL="429895" algn="l" rtl="0" fontAlgn="base">
              <a:spcBef>
                <a:spcPct val="0"/>
              </a:spcBef>
              <a:spcAft>
                <a:spcPct val="0"/>
              </a:spcAft>
              <a:defRPr sz="1000" kern="1200">
                <a:solidFill>
                  <a:schemeClr val="tx1"/>
                </a:solidFill>
                <a:latin typeface="Arial" panose="020B0604020202020204" pitchFamily="34" charset="0"/>
                <a:ea typeface="+mn-ea"/>
                <a:cs typeface="Arial" panose="020B0604020202020204" pitchFamily="34" charset="0"/>
              </a:defRPr>
            </a:lvl2pPr>
            <a:lvl3pPr marL="859790" algn="l" rtl="0" fontAlgn="base">
              <a:spcBef>
                <a:spcPct val="0"/>
              </a:spcBef>
              <a:spcAft>
                <a:spcPct val="0"/>
              </a:spcAft>
              <a:defRPr sz="1000" kern="1200">
                <a:solidFill>
                  <a:schemeClr val="tx1"/>
                </a:solidFill>
                <a:latin typeface="Arial" panose="020B0604020202020204" pitchFamily="34" charset="0"/>
                <a:ea typeface="+mn-ea"/>
                <a:cs typeface="Arial" panose="020B0604020202020204" pitchFamily="34" charset="0"/>
              </a:defRPr>
            </a:lvl3pPr>
            <a:lvl4pPr marL="1289685" algn="l" rtl="0" fontAlgn="base">
              <a:spcBef>
                <a:spcPct val="0"/>
              </a:spcBef>
              <a:spcAft>
                <a:spcPct val="0"/>
              </a:spcAft>
              <a:defRPr sz="1000" kern="1200">
                <a:solidFill>
                  <a:schemeClr val="tx1"/>
                </a:solidFill>
                <a:latin typeface="Arial" panose="020B0604020202020204" pitchFamily="34" charset="0"/>
                <a:ea typeface="+mn-ea"/>
                <a:cs typeface="Arial" panose="020B0604020202020204" pitchFamily="34" charset="0"/>
              </a:defRPr>
            </a:lvl4pPr>
            <a:lvl5pPr marL="1718945" algn="l" rtl="0" fontAlgn="base">
              <a:spcBef>
                <a:spcPct val="0"/>
              </a:spcBef>
              <a:spcAft>
                <a:spcPct val="0"/>
              </a:spcAft>
              <a:defRPr sz="1000" kern="1200">
                <a:solidFill>
                  <a:schemeClr val="tx1"/>
                </a:solidFill>
                <a:latin typeface="Arial" panose="020B0604020202020204" pitchFamily="34" charset="0"/>
                <a:ea typeface="+mn-ea"/>
                <a:cs typeface="Arial" panose="020B0604020202020204" pitchFamily="34" charset="0"/>
              </a:defRPr>
            </a:lvl5pPr>
            <a:lvl6pPr marL="2148840" algn="l" defTabSz="859790" rtl="0" eaLnBrk="1" latinLnBrk="0" hangingPunct="1">
              <a:defRPr sz="1000" kern="1200">
                <a:solidFill>
                  <a:schemeClr val="tx1"/>
                </a:solidFill>
                <a:latin typeface="Arial" panose="020B0604020202020204" pitchFamily="34" charset="0"/>
                <a:ea typeface="+mn-ea"/>
                <a:cs typeface="Arial" panose="020B0604020202020204" pitchFamily="34" charset="0"/>
              </a:defRPr>
            </a:lvl6pPr>
            <a:lvl7pPr marL="2578735" algn="l" defTabSz="859790" rtl="0" eaLnBrk="1" latinLnBrk="0" hangingPunct="1">
              <a:defRPr sz="1000" kern="1200">
                <a:solidFill>
                  <a:schemeClr val="tx1"/>
                </a:solidFill>
                <a:latin typeface="Arial" panose="020B0604020202020204" pitchFamily="34" charset="0"/>
                <a:ea typeface="+mn-ea"/>
                <a:cs typeface="Arial" panose="020B0604020202020204" pitchFamily="34" charset="0"/>
              </a:defRPr>
            </a:lvl7pPr>
            <a:lvl8pPr marL="3008630" algn="l" defTabSz="859790" rtl="0" eaLnBrk="1" latinLnBrk="0" hangingPunct="1">
              <a:defRPr sz="1000" kern="1200">
                <a:solidFill>
                  <a:schemeClr val="tx1"/>
                </a:solidFill>
                <a:latin typeface="Arial" panose="020B0604020202020204" pitchFamily="34" charset="0"/>
                <a:ea typeface="+mn-ea"/>
                <a:cs typeface="Arial" panose="020B0604020202020204" pitchFamily="34" charset="0"/>
              </a:defRPr>
            </a:lvl8pPr>
            <a:lvl9pPr marL="3438525" algn="l" defTabSz="859790" rtl="0" eaLnBrk="1" latinLnBrk="0" hangingPunct="1">
              <a:defRPr sz="1000" kern="1200">
                <a:solidFill>
                  <a:schemeClr val="tx1"/>
                </a:solidFill>
                <a:latin typeface="Arial" panose="020B0604020202020204" pitchFamily="34" charset="0"/>
                <a:ea typeface="+mn-ea"/>
                <a:cs typeface="Arial" panose="020B0604020202020204" pitchFamily="34" charset="0"/>
              </a:defRPr>
            </a:lvl9pPr>
          </a:lstStyle>
          <a:p>
            <a:pPr marL="0" marR="0" lvl="0" indent="0" algn="r" defTabSz="914377" rtl="0" eaLnBrk="1" fontAlgn="base" latinLnBrk="0" hangingPunct="1">
              <a:lnSpc>
                <a:spcPct val="100000"/>
              </a:lnSpc>
              <a:spcBef>
                <a:spcPct val="0"/>
              </a:spcBef>
              <a:spcAft>
                <a:spcPct val="0"/>
              </a:spcAft>
              <a:buClrTx/>
              <a:buSzTx/>
              <a:buFontTx/>
              <a:buNone/>
              <a:defRPr/>
            </a:pPr>
            <a:r>
              <a:rPr kumimoji="0" lang="en-US" sz="9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Technip Energies - Capital Markets Day</a:t>
            </a:r>
            <a:endParaRPr kumimoji="0" lang="fr-FR" sz="9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grpSp>
        <p:nvGrpSpPr>
          <p:cNvPr id="4" name="Groupe 4"/>
          <p:cNvGrpSpPr/>
          <p:nvPr userDrawn="1"/>
        </p:nvGrpSpPr>
        <p:grpSpPr>
          <a:xfrm>
            <a:off x="3" y="2006826"/>
            <a:ext cx="3914027" cy="3155156"/>
            <a:chOff x="1" y="1154658"/>
            <a:chExt cx="3569767" cy="2891883"/>
          </a:xfrm>
        </p:grpSpPr>
        <p:sp>
          <p:nvSpPr>
            <p:cNvPr id="5" name="Ellipse 14"/>
            <p:cNvSpPr/>
            <p:nvPr userDrawn="1"/>
          </p:nvSpPr>
          <p:spPr>
            <a:xfrm>
              <a:off x="677885" y="1154658"/>
              <a:ext cx="2891883" cy="2891883"/>
            </a:xfrm>
            <a:prstGeom prst="ellipse">
              <a:avLst/>
            </a:pr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6" name="Image 27"/>
            <p:cNvPicPr>
              <a:picLocks noChangeAspect="1"/>
            </p:cNvPicPr>
            <p:nvPr userDrawn="1"/>
          </p:nvPicPr>
          <p:blipFill rotWithShape="1">
            <a:blip r:embed="rId3" cstate="print"/>
            <a:srcRect/>
            <a:stretch>
              <a:fillRect/>
            </a:stretch>
          </p:blipFill>
          <p:spPr>
            <a:xfrm>
              <a:off x="1" y="1154658"/>
              <a:ext cx="1839595" cy="2891882"/>
            </a:xfrm>
            <a:custGeom>
              <a:avLst/>
              <a:gdLst>
                <a:gd name="connsiteX0" fmla="*/ 392654 w 1839595"/>
                <a:gd name="connsiteY0" fmla="*/ 0 h 2891882"/>
                <a:gd name="connsiteX1" fmla="*/ 1839595 w 1839595"/>
                <a:gd name="connsiteY1" fmla="*/ 1445941 h 2891882"/>
                <a:gd name="connsiteX2" fmla="*/ 392654 w 1839595"/>
                <a:gd name="connsiteY2" fmla="*/ 2891882 h 2891882"/>
                <a:gd name="connsiteX3" fmla="*/ 101045 w 1839595"/>
                <a:gd name="connsiteY3" fmla="*/ 2862506 h 2891882"/>
                <a:gd name="connsiteX4" fmla="*/ 0 w 1839595"/>
                <a:gd name="connsiteY4" fmla="*/ 2836542 h 2891882"/>
                <a:gd name="connsiteX5" fmla="*/ 0 w 1839595"/>
                <a:gd name="connsiteY5" fmla="*/ 55340 h 2891882"/>
                <a:gd name="connsiteX6" fmla="*/ 101045 w 1839595"/>
                <a:gd name="connsiteY6" fmla="*/ 29376 h 2891882"/>
                <a:gd name="connsiteX7" fmla="*/ 392654 w 1839595"/>
                <a:gd name="connsiteY7" fmla="*/ 0 h 289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595" h="2891882">
                  <a:moveTo>
                    <a:pt x="392654" y="0"/>
                  </a:moveTo>
                  <a:cubicBezTo>
                    <a:pt x="1191777" y="0"/>
                    <a:pt x="1839595" y="647370"/>
                    <a:pt x="1839595" y="1445941"/>
                  </a:cubicBezTo>
                  <a:cubicBezTo>
                    <a:pt x="1839595" y="2244512"/>
                    <a:pt x="1191777" y="2891882"/>
                    <a:pt x="392654" y="2891882"/>
                  </a:cubicBezTo>
                  <a:cubicBezTo>
                    <a:pt x="292764" y="2891882"/>
                    <a:pt x="195237" y="2881767"/>
                    <a:pt x="101045" y="2862506"/>
                  </a:cubicBezTo>
                  <a:lnTo>
                    <a:pt x="0" y="2836542"/>
                  </a:lnTo>
                  <a:lnTo>
                    <a:pt x="0" y="55340"/>
                  </a:lnTo>
                  <a:lnTo>
                    <a:pt x="101045" y="29376"/>
                  </a:lnTo>
                  <a:cubicBezTo>
                    <a:pt x="195237" y="10115"/>
                    <a:pt x="292764" y="0"/>
                    <a:pt x="392654" y="0"/>
                  </a:cubicBezTo>
                  <a:close/>
                </a:path>
              </a:pathLst>
            </a:custGeom>
            <a:ln>
              <a:noFill/>
            </a:ln>
            <a:effectLst>
              <a:softEdge rad="0"/>
            </a:effectLst>
          </p:spPr>
        </p:pic>
      </p:grpSp>
      <p:sp>
        <p:nvSpPr>
          <p:cNvPr id="7" name="Forme libre 13"/>
          <p:cNvSpPr/>
          <p:nvPr userDrawn="1"/>
        </p:nvSpPr>
        <p:spPr>
          <a:xfrm>
            <a:off x="11060339" y="2022268"/>
            <a:ext cx="1191986" cy="3102691"/>
          </a:xfrm>
          <a:custGeom>
            <a:avLst/>
            <a:gdLst>
              <a:gd name="connsiteX0" fmla="*/ 809954 w 809954"/>
              <a:gd name="connsiteY0" fmla="*/ 0 h 2118712"/>
              <a:gd name="connsiteX1" fmla="*/ 809954 w 809954"/>
              <a:gd name="connsiteY1" fmla="*/ 2118712 h 2118712"/>
              <a:gd name="connsiteX2" fmla="*/ 772241 w 809954"/>
              <a:gd name="connsiteY2" fmla="*/ 2109015 h 2118712"/>
              <a:gd name="connsiteX3" fmla="*/ 0 w 809954"/>
              <a:gd name="connsiteY3" fmla="*/ 1059356 h 2118712"/>
              <a:gd name="connsiteX4" fmla="*/ 772241 w 809954"/>
              <a:gd name="connsiteY4" fmla="*/ 9697 h 2118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954" h="2118712">
                <a:moveTo>
                  <a:pt x="809954" y="0"/>
                </a:moveTo>
                <a:lnTo>
                  <a:pt x="809954" y="2118712"/>
                </a:lnTo>
                <a:lnTo>
                  <a:pt x="772241" y="2109015"/>
                </a:lnTo>
                <a:cubicBezTo>
                  <a:pt x="324844" y="1969860"/>
                  <a:pt x="0" y="1552544"/>
                  <a:pt x="0" y="1059356"/>
                </a:cubicBezTo>
                <a:cubicBezTo>
                  <a:pt x="0" y="566169"/>
                  <a:pt x="324844" y="148852"/>
                  <a:pt x="772241" y="9697"/>
                </a:cubicBezTo>
                <a:close/>
              </a:path>
            </a:pathLst>
          </a:cu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2400"/>
          </a:p>
        </p:txBody>
      </p:sp>
      <p:sp>
        <p:nvSpPr>
          <p:cNvPr id="8" name="Espace réservé du texte 5"/>
          <p:cNvSpPr>
            <a:spLocks noGrp="1"/>
          </p:cNvSpPr>
          <p:nvPr>
            <p:ph type="body" sz="quarter" idx="11" hasCustomPrompt="1"/>
          </p:nvPr>
        </p:nvSpPr>
        <p:spPr>
          <a:xfrm>
            <a:off x="2629220" y="2305597"/>
            <a:ext cx="2756773" cy="383739"/>
          </a:xfrm>
          <a:prstGeom prst="rect">
            <a:avLst/>
          </a:prstGeom>
        </p:spPr>
        <p:txBody>
          <a:bodyPr anchor="ctr"/>
          <a:lstStyle>
            <a:lvl1pPr>
              <a:defRPr sz="1600" b="0">
                <a:solidFill>
                  <a:schemeClr val="bg1"/>
                </a:solidFill>
              </a:defRPr>
            </a:lvl1pPr>
          </a:lstStyle>
          <a:p>
            <a:pPr lvl="0"/>
            <a:r>
              <a:rPr lang="fr-FR"/>
              <a:t>Date</a:t>
            </a:r>
          </a:p>
        </p:txBody>
      </p:sp>
      <p:sp>
        <p:nvSpPr>
          <p:cNvPr id="9" name="Title 1"/>
          <p:cNvSpPr>
            <a:spLocks noGrp="1"/>
          </p:cNvSpPr>
          <p:nvPr>
            <p:ph type="ctrTitle"/>
          </p:nvPr>
        </p:nvSpPr>
        <p:spPr>
          <a:xfrm>
            <a:off x="2629220" y="2689337"/>
            <a:ext cx="9237204" cy="1490180"/>
          </a:xfrm>
        </p:spPr>
        <p:txBody>
          <a:bodyPr anchor="ctr">
            <a:noAutofit/>
          </a:bodyPr>
          <a:lstStyle>
            <a:lvl1pPr algn="l">
              <a:lnSpc>
                <a:spcPts val="5200"/>
              </a:lnSpc>
              <a:defRPr sz="4800" b="1" i="0" cap="none"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Subtitle 2"/>
          <p:cNvSpPr>
            <a:spLocks noGrp="1"/>
          </p:cNvSpPr>
          <p:nvPr>
            <p:ph type="subTitle" idx="1" hasCustomPrompt="1"/>
          </p:nvPr>
        </p:nvSpPr>
        <p:spPr>
          <a:xfrm>
            <a:off x="2629220" y="4197140"/>
            <a:ext cx="9237204" cy="899857"/>
          </a:xfrm>
          <a:prstGeom prst="rect">
            <a:avLst/>
          </a:prstGeom>
        </p:spPr>
        <p:txBody>
          <a:bodyPr>
            <a:noAutofit/>
          </a:bodyPr>
          <a:lstStyle>
            <a:lvl1pPr marL="0" indent="0" algn="l">
              <a:lnSpc>
                <a:spcPts val="2400"/>
              </a:lnSpc>
              <a:spcBef>
                <a:spcPts val="0"/>
              </a:spcBef>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lvl="0"/>
            <a:r>
              <a:rPr lang="en-US"/>
              <a:t>Edit Master subtitles styles</a:t>
            </a:r>
          </a:p>
        </p:txBody>
      </p:sp>
      <p:pic>
        <p:nvPicPr>
          <p:cNvPr id="11" name="Picture 10"/>
          <p:cNvPicPr>
            <a:picLocks noChangeAspect="1"/>
          </p:cNvPicPr>
          <p:nvPr userDrawn="1"/>
        </p:nvPicPr>
        <p:blipFill>
          <a:blip r:embed="rId4"/>
          <a:stretch>
            <a:fillRect/>
          </a:stretch>
        </p:blipFill>
        <p:spPr>
          <a:xfrm>
            <a:off x="167393" y="97248"/>
            <a:ext cx="2096735" cy="1205317"/>
          </a:xfrm>
          <a:prstGeom prst="rect">
            <a:avLst/>
          </a:prstGeom>
        </p:spPr>
      </p:pic>
    </p:spTree>
    <p:extLst>
      <p:ext uri="{BB962C8B-B14F-4D97-AF65-F5344CB8AC3E}">
        <p14:creationId xmlns:p14="http://schemas.microsoft.com/office/powerpoint/2010/main" val="2717339025"/>
      </p:ext>
    </p:extLst>
  </p:cSld>
  <p:clrMapOvr>
    <a:masterClrMapping/>
  </p:clrMapOvr>
  <p:transition spd="slow">
    <p:wipe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Section Divider">
    <p:spTree>
      <p:nvGrpSpPr>
        <p:cNvPr id="1" name=""/>
        <p:cNvGrpSpPr/>
        <p:nvPr/>
      </p:nvGrpSpPr>
      <p:grpSpPr>
        <a:xfrm>
          <a:off x="0" y="0"/>
          <a:ext cx="0" cy="0"/>
          <a:chOff x="0" y="0"/>
          <a:chExt cx="0" cy="0"/>
        </a:xfrm>
      </p:grpSpPr>
      <p:pic>
        <p:nvPicPr>
          <p:cNvPr id="34" name="Picture 33"/>
          <p:cNvPicPr>
            <a:picLocks noChangeAspect="1"/>
          </p:cNvPicPr>
          <p:nvPr userDrawn="1"/>
        </p:nvPicPr>
        <p:blipFill rotWithShape="1">
          <a:blip r:embed="rId3"/>
          <a:srcRect r="1057" b="1206"/>
          <a:stretch>
            <a:fillRect/>
          </a:stretch>
        </p:blipFill>
        <p:spPr>
          <a:xfrm>
            <a:off x="2144" y="0"/>
            <a:ext cx="12252325" cy="6858000"/>
          </a:xfrm>
          <a:prstGeom prst="rect">
            <a:avLst/>
          </a:prstGeom>
        </p:spPr>
      </p:pic>
      <p:grpSp>
        <p:nvGrpSpPr>
          <p:cNvPr id="45" name="outlineBox" hidden="1"/>
          <p:cNvGrpSpPr/>
          <p:nvPr userDrawn="1">
            <p:custDataLst>
              <p:tags r:id="rId1"/>
            </p:custDataLst>
          </p:nvPr>
        </p:nvGrpSpPr>
        <p:grpSpPr>
          <a:xfrm>
            <a:off x="274964" y="1483202"/>
            <a:ext cx="9357288" cy="4866511"/>
            <a:chOff x="586800" y="1483200"/>
            <a:chExt cx="6983413" cy="4866510"/>
          </a:xfrm>
        </p:grpSpPr>
        <p:cxnSp>
          <p:nvCxnSpPr>
            <p:cNvPr id="46" name="Guideh9" hidden="1"/>
            <p:cNvCxnSpPr/>
            <p:nvPr/>
          </p:nvCxnSpPr>
          <p:spPr bwMode="auto">
            <a:xfrm>
              <a:off x="586800" y="6344444"/>
              <a:ext cx="6983413" cy="0"/>
            </a:xfrm>
            <a:prstGeom prst="line">
              <a:avLst/>
            </a:prstGeom>
            <a:solidFill>
              <a:schemeClr val="accent1"/>
            </a:solidFill>
            <a:ln w="6350" cap="flat" cmpd="sng" algn="ctr">
              <a:solidFill>
                <a:schemeClr val="tx1"/>
              </a:solidFill>
              <a:prstDash val="dash"/>
              <a:round/>
              <a:headEnd type="none" w="med" len="med"/>
              <a:tailEnd type="none" w="sm" len="sm"/>
            </a:ln>
            <a:effectLst/>
          </p:spPr>
        </p:cxnSp>
        <p:cxnSp>
          <p:nvCxnSpPr>
            <p:cNvPr id="47" name="Guideh8" hidden="1"/>
            <p:cNvCxnSpPr/>
            <p:nvPr/>
          </p:nvCxnSpPr>
          <p:spPr bwMode="auto">
            <a:xfrm>
              <a:off x="586800" y="5947200"/>
              <a:ext cx="6983413" cy="0"/>
            </a:xfrm>
            <a:prstGeom prst="line">
              <a:avLst/>
            </a:prstGeom>
            <a:solidFill>
              <a:schemeClr val="accent1"/>
            </a:solidFill>
            <a:ln w="6350" cap="flat" cmpd="sng" algn="ctr">
              <a:solidFill>
                <a:schemeClr val="tx1"/>
              </a:solidFill>
              <a:prstDash val="dash"/>
              <a:round/>
              <a:headEnd type="none" w="med" len="med"/>
              <a:tailEnd type="none" w="sm" len="sm"/>
            </a:ln>
            <a:effectLst/>
          </p:spPr>
        </p:cxnSp>
        <p:cxnSp>
          <p:nvCxnSpPr>
            <p:cNvPr id="48" name="Guideh7" hidden="1"/>
            <p:cNvCxnSpPr/>
            <p:nvPr/>
          </p:nvCxnSpPr>
          <p:spPr bwMode="auto">
            <a:xfrm>
              <a:off x="586800" y="4035600"/>
              <a:ext cx="6983413" cy="0"/>
            </a:xfrm>
            <a:prstGeom prst="line">
              <a:avLst/>
            </a:prstGeom>
            <a:solidFill>
              <a:schemeClr val="accent1"/>
            </a:solidFill>
            <a:ln w="6350" cap="flat" cmpd="sng" algn="ctr">
              <a:solidFill>
                <a:schemeClr val="tx1"/>
              </a:solidFill>
              <a:prstDash val="dash"/>
              <a:round/>
              <a:headEnd type="none" w="med" len="med"/>
              <a:tailEnd type="none" w="sm" len="sm"/>
            </a:ln>
            <a:effectLst/>
          </p:spPr>
        </p:cxnSp>
        <p:cxnSp>
          <p:nvCxnSpPr>
            <p:cNvPr id="49" name="Guideh6" hidden="1"/>
            <p:cNvCxnSpPr/>
            <p:nvPr/>
          </p:nvCxnSpPr>
          <p:spPr bwMode="auto">
            <a:xfrm>
              <a:off x="586800" y="3964832"/>
              <a:ext cx="6983413" cy="0"/>
            </a:xfrm>
            <a:prstGeom prst="line">
              <a:avLst/>
            </a:prstGeom>
            <a:solidFill>
              <a:schemeClr val="accent1"/>
            </a:solidFill>
            <a:ln w="6350" cap="flat" cmpd="sng" algn="ctr">
              <a:solidFill>
                <a:schemeClr val="tx1"/>
              </a:solidFill>
              <a:prstDash val="dash"/>
              <a:round/>
              <a:headEnd type="none" w="med" len="med"/>
              <a:tailEnd type="none" w="sm" len="sm"/>
            </a:ln>
            <a:effectLst/>
          </p:spPr>
        </p:cxnSp>
        <p:cxnSp>
          <p:nvCxnSpPr>
            <p:cNvPr id="50" name="Guideh5" hidden="1"/>
            <p:cNvCxnSpPr/>
            <p:nvPr/>
          </p:nvCxnSpPr>
          <p:spPr bwMode="auto">
            <a:xfrm>
              <a:off x="586800" y="3750519"/>
              <a:ext cx="6983413" cy="0"/>
            </a:xfrm>
            <a:prstGeom prst="line">
              <a:avLst/>
            </a:prstGeom>
            <a:solidFill>
              <a:schemeClr val="accent1"/>
            </a:solidFill>
            <a:ln w="6350" cap="flat" cmpd="sng" algn="ctr">
              <a:solidFill>
                <a:schemeClr val="tx1"/>
              </a:solidFill>
              <a:prstDash val="dash"/>
              <a:round/>
              <a:headEnd type="none" w="med" len="med"/>
              <a:tailEnd type="none" w="sm" len="sm"/>
            </a:ln>
            <a:effectLst/>
          </p:spPr>
        </p:cxnSp>
        <p:cxnSp>
          <p:nvCxnSpPr>
            <p:cNvPr id="51" name="Guideh4" hidden="1"/>
            <p:cNvCxnSpPr/>
            <p:nvPr/>
          </p:nvCxnSpPr>
          <p:spPr bwMode="auto">
            <a:xfrm>
              <a:off x="586800" y="3676716"/>
              <a:ext cx="6983413" cy="0"/>
            </a:xfrm>
            <a:prstGeom prst="line">
              <a:avLst/>
            </a:prstGeom>
            <a:solidFill>
              <a:schemeClr val="accent1"/>
            </a:solidFill>
            <a:ln w="6350" cap="flat" cmpd="sng" algn="ctr">
              <a:solidFill>
                <a:schemeClr val="tx1"/>
              </a:solidFill>
              <a:prstDash val="dash"/>
              <a:round/>
              <a:headEnd type="none" w="med" len="med"/>
              <a:tailEnd type="none" w="sm" len="sm"/>
            </a:ln>
            <a:effectLst/>
          </p:spPr>
        </p:cxnSp>
        <p:cxnSp>
          <p:nvCxnSpPr>
            <p:cNvPr id="52" name="Guideh3" hidden="1"/>
            <p:cNvCxnSpPr/>
            <p:nvPr/>
          </p:nvCxnSpPr>
          <p:spPr bwMode="auto">
            <a:xfrm>
              <a:off x="586800" y="1762910"/>
              <a:ext cx="6983413" cy="0"/>
            </a:xfrm>
            <a:prstGeom prst="line">
              <a:avLst/>
            </a:prstGeom>
            <a:solidFill>
              <a:schemeClr val="accent1"/>
            </a:solidFill>
            <a:ln w="6350" cap="flat" cmpd="sng" algn="ctr">
              <a:solidFill>
                <a:schemeClr val="tx1"/>
              </a:solidFill>
              <a:prstDash val="dash"/>
              <a:round/>
              <a:headEnd type="none" w="med" len="med"/>
              <a:tailEnd type="none" w="sm" len="sm"/>
            </a:ln>
            <a:effectLst/>
          </p:spPr>
        </p:cxnSp>
        <p:cxnSp>
          <p:nvCxnSpPr>
            <p:cNvPr id="53" name="Guideh2" hidden="1"/>
            <p:cNvCxnSpPr/>
            <p:nvPr/>
          </p:nvCxnSpPr>
          <p:spPr bwMode="auto">
            <a:xfrm>
              <a:off x="586800" y="1696243"/>
              <a:ext cx="6983413" cy="0"/>
            </a:xfrm>
            <a:prstGeom prst="line">
              <a:avLst/>
            </a:prstGeom>
            <a:solidFill>
              <a:schemeClr val="accent1"/>
            </a:solidFill>
            <a:ln w="6350" cap="flat" cmpd="sng" algn="ctr">
              <a:solidFill>
                <a:schemeClr val="tx1"/>
              </a:solidFill>
              <a:prstDash val="dash"/>
              <a:round/>
              <a:headEnd type="none" w="med" len="med"/>
              <a:tailEnd type="none" w="sm" len="sm"/>
            </a:ln>
            <a:effectLst/>
          </p:spPr>
        </p:cxnSp>
        <p:cxnSp>
          <p:nvCxnSpPr>
            <p:cNvPr id="54" name="Guideh1" hidden="1"/>
            <p:cNvCxnSpPr/>
            <p:nvPr/>
          </p:nvCxnSpPr>
          <p:spPr bwMode="auto">
            <a:xfrm>
              <a:off x="586800" y="1483200"/>
              <a:ext cx="6983413" cy="0"/>
            </a:xfrm>
            <a:prstGeom prst="line">
              <a:avLst/>
            </a:prstGeom>
            <a:solidFill>
              <a:schemeClr val="accent1"/>
            </a:solidFill>
            <a:ln w="6350" cap="flat" cmpd="sng" algn="ctr">
              <a:solidFill>
                <a:schemeClr val="tx1"/>
              </a:solidFill>
              <a:prstDash val="dash"/>
              <a:round/>
              <a:headEnd type="none" w="med" len="med"/>
              <a:tailEnd type="none" w="sm" len="sm"/>
            </a:ln>
            <a:effectLst/>
          </p:spPr>
        </p:cxnSp>
        <p:cxnSp>
          <p:nvCxnSpPr>
            <p:cNvPr id="55" name="Guidev10" hidden="1"/>
            <p:cNvCxnSpPr/>
            <p:nvPr/>
          </p:nvCxnSpPr>
          <p:spPr bwMode="auto">
            <a:xfrm>
              <a:off x="7563600" y="1483200"/>
              <a:ext cx="0" cy="4864237"/>
            </a:xfrm>
            <a:prstGeom prst="line">
              <a:avLst/>
            </a:prstGeom>
            <a:solidFill>
              <a:schemeClr val="accent1"/>
            </a:solidFill>
            <a:ln w="6350" cap="flat" cmpd="sng" algn="ctr">
              <a:solidFill>
                <a:schemeClr val="tx1"/>
              </a:solidFill>
              <a:prstDash val="dash"/>
              <a:round/>
              <a:headEnd type="none" w="med" len="med"/>
              <a:tailEnd type="none" w="sm" len="sm"/>
            </a:ln>
            <a:effectLst/>
          </p:spPr>
        </p:cxnSp>
        <p:cxnSp>
          <p:nvCxnSpPr>
            <p:cNvPr id="56" name="Guidev9" hidden="1"/>
            <p:cNvCxnSpPr/>
            <p:nvPr/>
          </p:nvCxnSpPr>
          <p:spPr bwMode="auto">
            <a:xfrm>
              <a:off x="5868000" y="1483200"/>
              <a:ext cx="0" cy="4859474"/>
            </a:xfrm>
            <a:prstGeom prst="line">
              <a:avLst/>
            </a:prstGeom>
            <a:solidFill>
              <a:schemeClr val="accent1"/>
            </a:solidFill>
            <a:ln w="6350" cap="flat" cmpd="sng" algn="ctr">
              <a:solidFill>
                <a:schemeClr val="tx1"/>
              </a:solidFill>
              <a:prstDash val="dash"/>
              <a:round/>
              <a:headEnd type="none" w="med" len="med"/>
              <a:tailEnd type="none" w="sm" len="sm"/>
            </a:ln>
            <a:effectLst/>
          </p:spPr>
        </p:cxnSp>
        <p:cxnSp>
          <p:nvCxnSpPr>
            <p:cNvPr id="57" name="Guidev8" hidden="1"/>
            <p:cNvCxnSpPr/>
            <p:nvPr/>
          </p:nvCxnSpPr>
          <p:spPr bwMode="auto">
            <a:xfrm>
              <a:off x="5799600" y="1483200"/>
              <a:ext cx="0" cy="4864198"/>
            </a:xfrm>
            <a:prstGeom prst="line">
              <a:avLst/>
            </a:prstGeom>
            <a:solidFill>
              <a:schemeClr val="accent1"/>
            </a:solidFill>
            <a:ln w="6350" cap="flat" cmpd="sng" algn="ctr">
              <a:solidFill>
                <a:schemeClr val="tx1"/>
              </a:solidFill>
              <a:prstDash val="dash"/>
              <a:round/>
              <a:headEnd type="none" w="med" len="med"/>
              <a:tailEnd type="none" w="sm" len="sm"/>
            </a:ln>
            <a:effectLst/>
          </p:spPr>
        </p:cxnSp>
        <p:cxnSp>
          <p:nvCxnSpPr>
            <p:cNvPr id="58" name="Guidev7" hidden="1"/>
            <p:cNvCxnSpPr/>
            <p:nvPr/>
          </p:nvCxnSpPr>
          <p:spPr bwMode="auto">
            <a:xfrm>
              <a:off x="5281200" y="1483200"/>
              <a:ext cx="0" cy="4864182"/>
            </a:xfrm>
            <a:prstGeom prst="line">
              <a:avLst/>
            </a:prstGeom>
            <a:solidFill>
              <a:schemeClr val="accent1"/>
            </a:solidFill>
            <a:ln w="6350" cap="flat" cmpd="sng" algn="ctr">
              <a:solidFill>
                <a:schemeClr val="tx1"/>
              </a:solidFill>
              <a:prstDash val="dash"/>
              <a:round/>
              <a:headEnd type="none" w="med" len="med"/>
              <a:tailEnd type="none" w="sm" len="sm"/>
            </a:ln>
            <a:effectLst/>
          </p:spPr>
        </p:cxnSp>
        <p:cxnSp>
          <p:nvCxnSpPr>
            <p:cNvPr id="59" name="Guidev6" hidden="1"/>
            <p:cNvCxnSpPr/>
            <p:nvPr/>
          </p:nvCxnSpPr>
          <p:spPr bwMode="auto">
            <a:xfrm>
              <a:off x="4107600" y="1483200"/>
              <a:ext cx="0" cy="4864165"/>
            </a:xfrm>
            <a:prstGeom prst="line">
              <a:avLst/>
            </a:prstGeom>
            <a:solidFill>
              <a:schemeClr val="accent1"/>
            </a:solidFill>
            <a:ln w="6350" cap="flat" cmpd="sng" algn="ctr">
              <a:solidFill>
                <a:schemeClr val="tx1"/>
              </a:solidFill>
              <a:prstDash val="dash"/>
              <a:round/>
              <a:headEnd type="none" w="med" len="med"/>
              <a:tailEnd type="none" w="sm" len="sm"/>
            </a:ln>
            <a:effectLst/>
          </p:spPr>
        </p:cxnSp>
        <p:cxnSp>
          <p:nvCxnSpPr>
            <p:cNvPr id="60" name="Guidev5" hidden="1"/>
            <p:cNvCxnSpPr/>
            <p:nvPr/>
          </p:nvCxnSpPr>
          <p:spPr bwMode="auto">
            <a:xfrm>
              <a:off x="4039200" y="1483200"/>
              <a:ext cx="0" cy="4859386"/>
            </a:xfrm>
            <a:prstGeom prst="line">
              <a:avLst/>
            </a:prstGeom>
            <a:solidFill>
              <a:schemeClr val="accent1"/>
            </a:solidFill>
            <a:ln w="6350" cap="flat" cmpd="sng" algn="ctr">
              <a:solidFill>
                <a:schemeClr val="tx1"/>
              </a:solidFill>
              <a:prstDash val="dash"/>
              <a:round/>
              <a:headEnd type="none" w="med" len="med"/>
              <a:tailEnd type="none" w="sm" len="sm"/>
            </a:ln>
            <a:effectLst/>
          </p:spPr>
        </p:cxnSp>
        <p:cxnSp>
          <p:nvCxnSpPr>
            <p:cNvPr id="61" name="Guidev4" hidden="1"/>
            <p:cNvCxnSpPr/>
            <p:nvPr/>
          </p:nvCxnSpPr>
          <p:spPr bwMode="auto">
            <a:xfrm>
              <a:off x="2934000" y="1483200"/>
              <a:ext cx="0" cy="4866510"/>
            </a:xfrm>
            <a:prstGeom prst="line">
              <a:avLst/>
            </a:prstGeom>
            <a:solidFill>
              <a:schemeClr val="accent1"/>
            </a:solidFill>
            <a:ln w="6350" cap="flat" cmpd="sng" algn="ctr">
              <a:solidFill>
                <a:schemeClr val="tx1"/>
              </a:solidFill>
              <a:prstDash val="dash"/>
              <a:round/>
              <a:headEnd type="none" w="med" len="med"/>
              <a:tailEnd type="none" w="sm" len="sm"/>
            </a:ln>
            <a:effectLst/>
          </p:spPr>
        </p:cxnSp>
        <p:cxnSp>
          <p:nvCxnSpPr>
            <p:cNvPr id="62" name="Guidev3" hidden="1"/>
            <p:cNvCxnSpPr/>
            <p:nvPr/>
          </p:nvCxnSpPr>
          <p:spPr bwMode="auto">
            <a:xfrm>
              <a:off x="2347200" y="1483200"/>
              <a:ext cx="0" cy="4866498"/>
            </a:xfrm>
            <a:prstGeom prst="line">
              <a:avLst/>
            </a:prstGeom>
            <a:solidFill>
              <a:schemeClr val="accent1"/>
            </a:solidFill>
            <a:ln w="6350" cap="flat" cmpd="sng" algn="ctr">
              <a:solidFill>
                <a:schemeClr val="tx1"/>
              </a:solidFill>
              <a:prstDash val="dash"/>
              <a:round/>
              <a:headEnd type="none" w="med" len="med"/>
              <a:tailEnd type="none" w="sm" len="sm"/>
            </a:ln>
            <a:effectLst/>
          </p:spPr>
        </p:cxnSp>
        <p:cxnSp>
          <p:nvCxnSpPr>
            <p:cNvPr id="63" name="Guidev2" hidden="1"/>
            <p:cNvCxnSpPr/>
            <p:nvPr/>
          </p:nvCxnSpPr>
          <p:spPr bwMode="auto">
            <a:xfrm>
              <a:off x="2278800" y="1483200"/>
              <a:ext cx="0" cy="4859338"/>
            </a:xfrm>
            <a:prstGeom prst="line">
              <a:avLst/>
            </a:prstGeom>
            <a:solidFill>
              <a:schemeClr val="accent1"/>
            </a:solidFill>
            <a:ln w="6350" cap="flat" cmpd="sng" algn="ctr">
              <a:solidFill>
                <a:schemeClr val="tx1"/>
              </a:solidFill>
              <a:prstDash val="dash"/>
              <a:round/>
              <a:headEnd type="none" w="med" len="med"/>
              <a:tailEnd type="none" w="sm" len="sm"/>
            </a:ln>
            <a:effectLst/>
          </p:spPr>
        </p:cxnSp>
        <p:cxnSp>
          <p:nvCxnSpPr>
            <p:cNvPr id="64" name="Guidev1" hidden="1"/>
            <p:cNvCxnSpPr/>
            <p:nvPr/>
          </p:nvCxnSpPr>
          <p:spPr bwMode="auto">
            <a:xfrm>
              <a:off x="586800" y="1483200"/>
              <a:ext cx="0" cy="4864101"/>
            </a:xfrm>
            <a:prstGeom prst="line">
              <a:avLst/>
            </a:prstGeom>
            <a:solidFill>
              <a:schemeClr val="accent1"/>
            </a:solidFill>
            <a:ln w="6350" cap="flat" cmpd="sng" algn="ctr">
              <a:solidFill>
                <a:schemeClr val="tx1"/>
              </a:solidFill>
              <a:prstDash val="dash"/>
              <a:round/>
              <a:headEnd type="none" w="med" len="med"/>
              <a:tailEnd type="none" w="sm" len="sm"/>
            </a:ln>
            <a:effectLst/>
          </p:spPr>
        </p:cxnSp>
      </p:grpSp>
      <p:pic>
        <p:nvPicPr>
          <p:cNvPr id="24" name="Picture 23"/>
          <p:cNvPicPr>
            <a:picLocks noChangeAspect="1"/>
          </p:cNvPicPr>
          <p:nvPr userDrawn="1"/>
        </p:nvPicPr>
        <p:blipFill>
          <a:blip r:embed="rId4"/>
          <a:stretch>
            <a:fillRect/>
          </a:stretch>
        </p:blipFill>
        <p:spPr>
          <a:xfrm>
            <a:off x="322497" y="6181896"/>
            <a:ext cx="1169607" cy="672353"/>
          </a:xfrm>
          <a:prstGeom prst="rect">
            <a:avLst/>
          </a:prstGeom>
        </p:spPr>
      </p:pic>
      <p:grpSp>
        <p:nvGrpSpPr>
          <p:cNvPr id="25" name="Groupe 40"/>
          <p:cNvGrpSpPr/>
          <p:nvPr userDrawn="1"/>
        </p:nvGrpSpPr>
        <p:grpSpPr>
          <a:xfrm>
            <a:off x="3268" y="1713528"/>
            <a:ext cx="12248820" cy="3060600"/>
            <a:chOff x="7662" y="1256578"/>
            <a:chExt cx="10413586" cy="2614908"/>
          </a:xfrm>
        </p:grpSpPr>
        <p:sp>
          <p:nvSpPr>
            <p:cNvPr id="26" name="Ellipse 43"/>
            <p:cNvSpPr/>
            <p:nvPr userDrawn="1"/>
          </p:nvSpPr>
          <p:spPr>
            <a:xfrm>
              <a:off x="612960" y="1256579"/>
              <a:ext cx="2614908" cy="2614907"/>
            </a:xfrm>
            <a:prstGeom prst="ellipse">
              <a:avLst/>
            </a:pr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387"/>
            </a:p>
          </p:txBody>
        </p:sp>
        <p:sp>
          <p:nvSpPr>
            <p:cNvPr id="27" name="Forme libre 41"/>
            <p:cNvSpPr/>
            <p:nvPr userDrawn="1"/>
          </p:nvSpPr>
          <p:spPr>
            <a:xfrm>
              <a:off x="9104609" y="1256578"/>
              <a:ext cx="1316639" cy="2614908"/>
            </a:xfrm>
            <a:custGeom>
              <a:avLst/>
              <a:gdLst>
                <a:gd name="connsiteX0" fmla="*/ 1307454 w 1316639"/>
                <a:gd name="connsiteY0" fmla="*/ 0 h 2614908"/>
                <a:gd name="connsiteX1" fmla="*/ 1316639 w 1316639"/>
                <a:gd name="connsiteY1" fmla="*/ 464 h 2614908"/>
                <a:gd name="connsiteX2" fmla="*/ 1316639 w 1316639"/>
                <a:gd name="connsiteY2" fmla="*/ 2614444 h 2614908"/>
                <a:gd name="connsiteX3" fmla="*/ 1307454 w 1316639"/>
                <a:gd name="connsiteY3" fmla="*/ 2614908 h 2614908"/>
                <a:gd name="connsiteX4" fmla="*/ 0 w 1316639"/>
                <a:gd name="connsiteY4" fmla="*/ 1307454 h 2614908"/>
                <a:gd name="connsiteX5" fmla="*/ 1307454 w 1316639"/>
                <a:gd name="connsiteY5" fmla="*/ 0 h 261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6639" h="2614908">
                  <a:moveTo>
                    <a:pt x="1307454" y="0"/>
                  </a:moveTo>
                  <a:lnTo>
                    <a:pt x="1316639" y="464"/>
                  </a:lnTo>
                  <a:lnTo>
                    <a:pt x="1316639" y="2614444"/>
                  </a:lnTo>
                  <a:lnTo>
                    <a:pt x="1307454" y="2614908"/>
                  </a:lnTo>
                  <a:cubicBezTo>
                    <a:pt x="585367" y="2614908"/>
                    <a:pt x="0" y="2029541"/>
                    <a:pt x="0" y="1307454"/>
                  </a:cubicBezTo>
                  <a:cubicBezTo>
                    <a:pt x="0" y="585367"/>
                    <a:pt x="585367" y="0"/>
                    <a:pt x="1307454" y="0"/>
                  </a:cubicBezTo>
                  <a:close/>
                </a:path>
              </a:pathLst>
            </a:cu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2387"/>
            </a:p>
          </p:txBody>
        </p:sp>
        <p:pic>
          <p:nvPicPr>
            <p:cNvPr id="28" name="Image 42"/>
            <p:cNvPicPr>
              <a:picLocks noChangeAspect="1"/>
            </p:cNvPicPr>
            <p:nvPr userDrawn="1"/>
          </p:nvPicPr>
          <p:blipFill rotWithShape="1">
            <a:blip r:embed="rId5" cstate="print"/>
            <a:srcRect/>
            <a:stretch>
              <a:fillRect/>
            </a:stretch>
          </p:blipFill>
          <p:spPr>
            <a:xfrm>
              <a:off x="7662" y="1256579"/>
              <a:ext cx="1663405" cy="2614906"/>
            </a:xfrm>
            <a:custGeom>
              <a:avLst/>
              <a:gdLst>
                <a:gd name="connsiteX0" fmla="*/ 392654 w 1839595"/>
                <a:gd name="connsiteY0" fmla="*/ 0 h 2891882"/>
                <a:gd name="connsiteX1" fmla="*/ 1839595 w 1839595"/>
                <a:gd name="connsiteY1" fmla="*/ 1445941 h 2891882"/>
                <a:gd name="connsiteX2" fmla="*/ 392654 w 1839595"/>
                <a:gd name="connsiteY2" fmla="*/ 2891882 h 2891882"/>
                <a:gd name="connsiteX3" fmla="*/ 101045 w 1839595"/>
                <a:gd name="connsiteY3" fmla="*/ 2862506 h 2891882"/>
                <a:gd name="connsiteX4" fmla="*/ 0 w 1839595"/>
                <a:gd name="connsiteY4" fmla="*/ 2836542 h 2891882"/>
                <a:gd name="connsiteX5" fmla="*/ 0 w 1839595"/>
                <a:gd name="connsiteY5" fmla="*/ 55340 h 2891882"/>
                <a:gd name="connsiteX6" fmla="*/ 101045 w 1839595"/>
                <a:gd name="connsiteY6" fmla="*/ 29376 h 2891882"/>
                <a:gd name="connsiteX7" fmla="*/ 392654 w 1839595"/>
                <a:gd name="connsiteY7" fmla="*/ 0 h 289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595" h="2891882">
                  <a:moveTo>
                    <a:pt x="392654" y="0"/>
                  </a:moveTo>
                  <a:cubicBezTo>
                    <a:pt x="1191777" y="0"/>
                    <a:pt x="1839595" y="647370"/>
                    <a:pt x="1839595" y="1445941"/>
                  </a:cubicBezTo>
                  <a:cubicBezTo>
                    <a:pt x="1839595" y="2244512"/>
                    <a:pt x="1191777" y="2891882"/>
                    <a:pt x="392654" y="2891882"/>
                  </a:cubicBezTo>
                  <a:cubicBezTo>
                    <a:pt x="292764" y="2891882"/>
                    <a:pt x="195237" y="2881767"/>
                    <a:pt x="101045" y="2862506"/>
                  </a:cubicBezTo>
                  <a:lnTo>
                    <a:pt x="0" y="2836542"/>
                  </a:lnTo>
                  <a:lnTo>
                    <a:pt x="0" y="55340"/>
                  </a:lnTo>
                  <a:lnTo>
                    <a:pt x="101045" y="29376"/>
                  </a:lnTo>
                  <a:cubicBezTo>
                    <a:pt x="195237" y="10115"/>
                    <a:pt x="292764" y="0"/>
                    <a:pt x="392654" y="0"/>
                  </a:cubicBezTo>
                  <a:close/>
                </a:path>
              </a:pathLst>
            </a:custGeom>
            <a:ln>
              <a:noFill/>
            </a:ln>
            <a:effectLst>
              <a:softEdge rad="0"/>
            </a:effectLst>
          </p:spPr>
        </p:pic>
      </p:grpSp>
      <p:sp>
        <p:nvSpPr>
          <p:cNvPr id="29" name="Title 1"/>
          <p:cNvSpPr>
            <a:spLocks noGrp="1"/>
          </p:cNvSpPr>
          <p:nvPr>
            <p:ph type="ctrTitle"/>
          </p:nvPr>
        </p:nvSpPr>
        <p:spPr>
          <a:xfrm>
            <a:off x="3918942" y="2470787"/>
            <a:ext cx="8170950" cy="1490180"/>
          </a:xfrm>
        </p:spPr>
        <p:txBody>
          <a:bodyPr anchor="ctr">
            <a:noAutofit/>
          </a:bodyPr>
          <a:lstStyle>
            <a:lvl1pPr algn="l">
              <a:lnSpc>
                <a:spcPts val="4773"/>
              </a:lnSpc>
              <a:defRPr sz="4647" b="1" i="0" cap="none"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0" name="Subtitle 2"/>
          <p:cNvSpPr>
            <a:spLocks noGrp="1"/>
          </p:cNvSpPr>
          <p:nvPr>
            <p:ph type="subTitle" idx="1" hasCustomPrompt="1"/>
          </p:nvPr>
        </p:nvSpPr>
        <p:spPr>
          <a:xfrm>
            <a:off x="3916561" y="3874273"/>
            <a:ext cx="8183054" cy="899857"/>
          </a:xfrm>
        </p:spPr>
        <p:txBody>
          <a:bodyPr lIns="0">
            <a:noAutofit/>
          </a:bodyPr>
          <a:lstStyle>
            <a:lvl1pPr marL="0" indent="0" algn="l">
              <a:lnSpc>
                <a:spcPts val="2120"/>
              </a:lnSpc>
              <a:spcBef>
                <a:spcPts val="0"/>
              </a:spcBef>
              <a:buNone/>
              <a:defRPr sz="1860">
                <a:solidFill>
                  <a:schemeClr val="bg1"/>
                </a:solidFill>
              </a:defRPr>
            </a:lvl1pPr>
            <a:lvl2pPr marL="454649" indent="0" algn="ctr">
              <a:buNone/>
              <a:defRPr sz="1993"/>
            </a:lvl2pPr>
            <a:lvl3pPr marL="910144" indent="0" algn="ctr">
              <a:buNone/>
              <a:defRPr sz="1793"/>
            </a:lvl3pPr>
            <a:lvl4pPr marL="1364793" indent="0" algn="ctr">
              <a:buNone/>
              <a:defRPr sz="1593"/>
            </a:lvl4pPr>
            <a:lvl5pPr marL="1819441" indent="0" algn="ctr">
              <a:buNone/>
              <a:defRPr sz="1593"/>
            </a:lvl5pPr>
            <a:lvl6pPr marL="2274936" indent="0" algn="ctr">
              <a:buNone/>
              <a:defRPr sz="1593"/>
            </a:lvl6pPr>
            <a:lvl7pPr marL="2729585" indent="0" algn="ctr">
              <a:buNone/>
              <a:defRPr sz="1593"/>
            </a:lvl7pPr>
            <a:lvl8pPr marL="3184234" indent="0" algn="ctr">
              <a:buNone/>
              <a:defRPr sz="1593"/>
            </a:lvl8pPr>
            <a:lvl9pPr marL="3639729" indent="0" algn="ctr">
              <a:buNone/>
              <a:defRPr sz="1593"/>
            </a:lvl9pPr>
          </a:lstStyle>
          <a:p>
            <a:pPr lvl="0"/>
            <a:r>
              <a:rPr lang="en-US"/>
              <a:t>Edit Master subtitles styles</a:t>
            </a:r>
          </a:p>
        </p:txBody>
      </p:sp>
      <p:sp>
        <p:nvSpPr>
          <p:cNvPr id="31" name="Espace réservé du pied de page 5"/>
          <p:cNvSpPr>
            <a:spLocks noGrp="1"/>
          </p:cNvSpPr>
          <p:nvPr>
            <p:ph type="ftr" sz="quarter" idx="11"/>
          </p:nvPr>
        </p:nvSpPr>
        <p:spPr>
          <a:xfrm>
            <a:off x="7304537" y="6356352"/>
            <a:ext cx="4158476" cy="365125"/>
          </a:xfrm>
          <a:prstGeom prst="rect">
            <a:avLst/>
          </a:prstGeom>
        </p:spPr>
        <p:txBody>
          <a:bodyPr/>
          <a:lstStyle>
            <a:lvl1pPr>
              <a:defRPr>
                <a:solidFill>
                  <a:schemeClr val="bg1"/>
                </a:solidFill>
              </a:defRPr>
            </a:lvl1pPr>
          </a:lstStyle>
          <a:p>
            <a:r>
              <a:rPr lang="fr-FR" err="1"/>
              <a:t>Presentation</a:t>
            </a:r>
            <a:r>
              <a:rPr lang="fr-FR"/>
              <a:t> </a:t>
            </a:r>
            <a:r>
              <a:rPr lang="fr-FR" err="1"/>
              <a:t>title</a:t>
            </a:r>
            <a:endParaRPr lang="fr-FR"/>
          </a:p>
        </p:txBody>
      </p:sp>
      <p:sp>
        <p:nvSpPr>
          <p:cNvPr id="32" name="Espace réservé du numéro de diapositive 6"/>
          <p:cNvSpPr>
            <a:spLocks noGrp="1"/>
          </p:cNvSpPr>
          <p:nvPr>
            <p:ph type="sldNum" sz="quarter" idx="12"/>
          </p:nvPr>
        </p:nvSpPr>
        <p:spPr>
          <a:xfrm>
            <a:off x="11644789" y="6356352"/>
            <a:ext cx="415932" cy="365125"/>
          </a:xfrm>
          <a:prstGeom prst="rect">
            <a:avLst/>
          </a:prstGeom>
        </p:spPr>
        <p:txBody>
          <a:bodyPr/>
          <a:lstStyle>
            <a:lvl1pPr>
              <a:defRPr>
                <a:solidFill>
                  <a:schemeClr val="bg1"/>
                </a:solidFill>
              </a:defRPr>
            </a:lvl1pPr>
          </a:lstStyle>
          <a:p>
            <a:fld id="{B661E99B-6932-8147-88FA-D853710A6FA6}" type="slidenum">
              <a:rPr lang="fr-FR" smtClean="0"/>
              <a:t>‹#›</a:t>
            </a:fld>
            <a:endParaRPr lang="fr-FR"/>
          </a:p>
        </p:txBody>
      </p:sp>
      <p:sp>
        <p:nvSpPr>
          <p:cNvPr id="33" name="Espace réservé du texte 11"/>
          <p:cNvSpPr>
            <a:spLocks noGrp="1"/>
          </p:cNvSpPr>
          <p:nvPr>
            <p:ph type="body" sz="quarter" idx="14" hasCustomPrompt="1"/>
          </p:nvPr>
        </p:nvSpPr>
        <p:spPr>
          <a:xfrm>
            <a:off x="1860486" y="2249477"/>
            <a:ext cx="1838555" cy="1800376"/>
          </a:xfrm>
        </p:spPr>
        <p:txBody>
          <a:bodyPr anchor="ctr">
            <a:noAutofit/>
          </a:bodyPr>
          <a:lstStyle>
            <a:lvl1pPr marL="0" indent="0" algn="ctr">
              <a:buNone/>
              <a:defRPr sz="10613" b="1" i="0">
                <a:solidFill>
                  <a:schemeClr val="bg1"/>
                </a:solidFill>
                <a:latin typeface="Arial" panose="020B0604020202020204" pitchFamily="34" charset="0"/>
                <a:cs typeface="Arial" panose="020B0604020202020204" pitchFamily="34" charset="0"/>
              </a:defRPr>
            </a:lvl1pPr>
            <a:lvl2pPr marL="454649" indent="0">
              <a:buNone/>
              <a:defRPr/>
            </a:lvl2pPr>
          </a:lstStyle>
          <a:p>
            <a:pPr lvl="0"/>
            <a:r>
              <a:rPr lang="fr-FR"/>
              <a:t>00</a:t>
            </a:r>
          </a:p>
        </p:txBody>
      </p:sp>
    </p:spTree>
    <p:extLst>
      <p:ext uri="{BB962C8B-B14F-4D97-AF65-F5344CB8AC3E}">
        <p14:creationId xmlns:p14="http://schemas.microsoft.com/office/powerpoint/2010/main" val="1772419891"/>
      </p:ext>
    </p:extLst>
  </p:cSld>
  <p:clrMapOvr>
    <a:masterClrMapping/>
  </p:clrMapOvr>
  <p:transition spd="med">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 Column Tex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4"/>
          <p:cNvSpPr>
            <a:spLocks noGrp="1"/>
          </p:cNvSpPr>
          <p:nvPr>
            <p:ph type="body" sz="quarter" idx="10" hasCustomPrompt="1"/>
          </p:nvPr>
        </p:nvSpPr>
        <p:spPr>
          <a:xfrm>
            <a:off x="714719" y="1597028"/>
            <a:ext cx="10822887" cy="4086225"/>
          </a:xfrm>
          <a:prstGeom prst="rect">
            <a:avLst/>
          </a:prstGeom>
        </p:spPr>
        <p:txBody>
          <a:bodyPr/>
          <a:lstStyle>
            <a:lvl1pPr marL="690016" indent="-457189">
              <a:spcAft>
                <a:spcPts val="800"/>
              </a:spcAft>
              <a:buClr>
                <a:schemeClr val="tx2"/>
              </a:buClr>
              <a:buSzPct val="80000"/>
              <a:buFont typeface="Webdings" panose="05030102010509060703" pitchFamily="18" charset="2"/>
              <a:buChar char=""/>
              <a:tabLst>
                <a:tab pos="1064233" algn="l"/>
              </a:tabLst>
              <a:defRPr b="0"/>
            </a:lvl1pPr>
          </a:lstStyle>
          <a:p>
            <a:pPr>
              <a:spcAft>
                <a:spcPts val="600"/>
              </a:spcAft>
              <a:tabLst>
                <a:tab pos="798195" algn="l"/>
              </a:tabLst>
            </a:pPr>
            <a:r>
              <a:rPr lang="en-US" sz="1487" b="1">
                <a:solidFill>
                  <a:schemeClr val="tx2"/>
                </a:solidFill>
                <a:latin typeface="Arial" panose="020B0604020202020204" pitchFamily="34" charset="0"/>
                <a:cs typeface="Arial" panose="020B0604020202020204" pitchFamily="34" charset="0"/>
              </a:rPr>
              <a:t>Subheading (20pt)</a:t>
            </a:r>
          </a:p>
          <a:p>
            <a:pPr>
              <a:spcAft>
                <a:spcPts val="600"/>
              </a:spcAft>
              <a:tabLst>
                <a:tab pos="798195" algn="l"/>
              </a:tabLst>
            </a:pPr>
            <a:r>
              <a:rPr lang="en-US" sz="1487">
                <a:solidFill>
                  <a:srgbClr val="505451"/>
                </a:solidFill>
                <a:latin typeface="Arial" panose="020B0604020202020204" pitchFamily="34" charset="0"/>
                <a:cs typeface="Arial" panose="020B0604020202020204" pitchFamily="34" charset="0"/>
              </a:rPr>
              <a:t>Body text (20pt)</a:t>
            </a:r>
          </a:p>
          <a:p>
            <a:pPr marL="517525" indent="-342900">
              <a:spcAft>
                <a:spcPts val="600"/>
              </a:spcAft>
              <a:buClr>
                <a:schemeClr val="tx2"/>
              </a:buClr>
              <a:buSzPct val="80000"/>
              <a:buFont typeface="Webdings" panose="05030102010509060703" pitchFamily="18" charset="2"/>
              <a:buChar char=""/>
              <a:tabLst>
                <a:tab pos="798195" algn="l"/>
              </a:tabLst>
            </a:pPr>
            <a:r>
              <a:rPr lang="en-US" sz="1487">
                <a:solidFill>
                  <a:srgbClr val="505451"/>
                </a:solidFill>
                <a:latin typeface="Arial" panose="020B0604020202020204" pitchFamily="34" charset="0"/>
                <a:cs typeface="Arial" panose="020B0604020202020204" pitchFamily="34" charset="0"/>
              </a:rPr>
              <a:t>Bullet</a:t>
            </a:r>
          </a:p>
          <a:p>
            <a:pPr marL="517525" indent="-342900">
              <a:spcAft>
                <a:spcPts val="600"/>
              </a:spcAft>
              <a:buClr>
                <a:schemeClr val="tx2"/>
              </a:buClr>
              <a:buSzPct val="80000"/>
              <a:buFont typeface="Webdings" panose="05030102010509060703" pitchFamily="18" charset="2"/>
              <a:buChar char=""/>
              <a:tabLst>
                <a:tab pos="798195" algn="l"/>
              </a:tabLst>
            </a:pPr>
            <a:r>
              <a:rPr lang="en-US" sz="1487">
                <a:solidFill>
                  <a:srgbClr val="505451"/>
                </a:solidFill>
                <a:latin typeface="Arial" panose="020B0604020202020204" pitchFamily="34" charset="0"/>
                <a:cs typeface="Arial" panose="020B0604020202020204" pitchFamily="34" charset="0"/>
              </a:rPr>
              <a:t>Bullet </a:t>
            </a:r>
          </a:p>
          <a:p>
            <a:pPr marL="517525" indent="-342900">
              <a:spcAft>
                <a:spcPts val="600"/>
              </a:spcAft>
              <a:buClr>
                <a:schemeClr val="tx2"/>
              </a:buClr>
              <a:buSzPct val="80000"/>
              <a:buFont typeface="Webdings" panose="05030102010509060703" pitchFamily="18" charset="2"/>
              <a:buChar char=""/>
              <a:tabLst>
                <a:tab pos="798195" algn="l"/>
              </a:tabLst>
            </a:pPr>
            <a:r>
              <a:rPr lang="en-US" sz="1487">
                <a:solidFill>
                  <a:srgbClr val="505451"/>
                </a:solidFill>
                <a:latin typeface="Arial" panose="020B0604020202020204" pitchFamily="34" charset="0"/>
                <a:cs typeface="Arial" panose="020B0604020202020204" pitchFamily="34" charset="0"/>
              </a:rPr>
              <a:t>Bullet</a:t>
            </a:r>
          </a:p>
        </p:txBody>
      </p:sp>
      <p:sp>
        <p:nvSpPr>
          <p:cNvPr id="4" name="Slide Number Placeholder 5"/>
          <p:cNvSpPr txBox="1"/>
          <p:nvPr userDrawn="1"/>
        </p:nvSpPr>
        <p:spPr>
          <a:xfrm>
            <a:off x="11742131" y="6360377"/>
            <a:ext cx="275677" cy="181640"/>
          </a:xfrm>
          <a:prstGeom prst="ellipse">
            <a:avLst/>
          </a:prstGeom>
          <a:noFill/>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1B427C5-C2E3-4C10-899D-ACC0DA09E6A6}" type="slidenum">
              <a:rPr lang="en-US" sz="900" smtClean="0">
                <a:solidFill>
                  <a:srgbClr val="0070EF"/>
                </a:solidFill>
                <a:latin typeface="Arial" panose="020B0604020202020204" pitchFamily="34" charset="0"/>
                <a:cs typeface="Arial" panose="020B0604020202020204" pitchFamily="34" charset="0"/>
              </a:rPr>
              <a:t>‹#›</a:t>
            </a:fld>
            <a:endParaRPr lang="en-US" sz="900">
              <a:solidFill>
                <a:srgbClr val="0070EF"/>
              </a:solidFill>
              <a:latin typeface="Arial" panose="020B0604020202020204" pitchFamily="34" charset="0"/>
              <a:cs typeface="Arial" panose="020B0604020202020204" pitchFamily="34" charset="0"/>
            </a:endParaRPr>
          </a:p>
        </p:txBody>
      </p:sp>
      <p:sp>
        <p:nvSpPr>
          <p:cNvPr id="5" name="Espace réservé du pied de page 4"/>
          <p:cNvSpPr txBox="1"/>
          <p:nvPr userDrawn="1"/>
        </p:nvSpPr>
        <p:spPr>
          <a:xfrm>
            <a:off x="6032304" y="6360377"/>
            <a:ext cx="5738637" cy="181640"/>
          </a:xfrm>
          <a:prstGeom prst="rect">
            <a:avLst/>
          </a:prstGeom>
        </p:spPr>
        <p:txBody>
          <a:bodyPr anchor="ctr"/>
          <a:lstStyle>
            <a:defPPr>
              <a:defRPr lang="en-US"/>
            </a:defPPr>
            <a:lvl1pPr algn="r" rtl="0" fontAlgn="base">
              <a:spcBef>
                <a:spcPct val="0"/>
              </a:spcBef>
              <a:spcAft>
                <a:spcPct val="0"/>
              </a:spcAft>
              <a:defRPr sz="1000" kern="1200">
                <a:solidFill>
                  <a:schemeClr val="tx1"/>
                </a:solidFill>
                <a:latin typeface="Arial" panose="020B0604020202020204" pitchFamily="34" charset="0"/>
                <a:ea typeface="+mn-ea"/>
                <a:cs typeface="Arial" panose="020B0604020202020204" pitchFamily="34" charset="0"/>
              </a:defRPr>
            </a:lvl1pPr>
            <a:lvl2pPr marL="429895" algn="l" rtl="0" fontAlgn="base">
              <a:spcBef>
                <a:spcPct val="0"/>
              </a:spcBef>
              <a:spcAft>
                <a:spcPct val="0"/>
              </a:spcAft>
              <a:defRPr sz="1000" kern="1200">
                <a:solidFill>
                  <a:schemeClr val="tx1"/>
                </a:solidFill>
                <a:latin typeface="Arial" panose="020B0604020202020204" pitchFamily="34" charset="0"/>
                <a:ea typeface="+mn-ea"/>
                <a:cs typeface="Arial" panose="020B0604020202020204" pitchFamily="34" charset="0"/>
              </a:defRPr>
            </a:lvl2pPr>
            <a:lvl3pPr marL="859790" algn="l" rtl="0" fontAlgn="base">
              <a:spcBef>
                <a:spcPct val="0"/>
              </a:spcBef>
              <a:spcAft>
                <a:spcPct val="0"/>
              </a:spcAft>
              <a:defRPr sz="1000" kern="1200">
                <a:solidFill>
                  <a:schemeClr val="tx1"/>
                </a:solidFill>
                <a:latin typeface="Arial" panose="020B0604020202020204" pitchFamily="34" charset="0"/>
                <a:ea typeface="+mn-ea"/>
                <a:cs typeface="Arial" panose="020B0604020202020204" pitchFamily="34" charset="0"/>
              </a:defRPr>
            </a:lvl3pPr>
            <a:lvl4pPr marL="1289685" algn="l" rtl="0" fontAlgn="base">
              <a:spcBef>
                <a:spcPct val="0"/>
              </a:spcBef>
              <a:spcAft>
                <a:spcPct val="0"/>
              </a:spcAft>
              <a:defRPr sz="1000" kern="1200">
                <a:solidFill>
                  <a:schemeClr val="tx1"/>
                </a:solidFill>
                <a:latin typeface="Arial" panose="020B0604020202020204" pitchFamily="34" charset="0"/>
                <a:ea typeface="+mn-ea"/>
                <a:cs typeface="Arial" panose="020B0604020202020204" pitchFamily="34" charset="0"/>
              </a:defRPr>
            </a:lvl4pPr>
            <a:lvl5pPr marL="1718945" algn="l" rtl="0" fontAlgn="base">
              <a:spcBef>
                <a:spcPct val="0"/>
              </a:spcBef>
              <a:spcAft>
                <a:spcPct val="0"/>
              </a:spcAft>
              <a:defRPr sz="1000" kern="1200">
                <a:solidFill>
                  <a:schemeClr val="tx1"/>
                </a:solidFill>
                <a:latin typeface="Arial" panose="020B0604020202020204" pitchFamily="34" charset="0"/>
                <a:ea typeface="+mn-ea"/>
                <a:cs typeface="Arial" panose="020B0604020202020204" pitchFamily="34" charset="0"/>
              </a:defRPr>
            </a:lvl5pPr>
            <a:lvl6pPr marL="2148840" algn="l" defTabSz="859790" rtl="0" eaLnBrk="1" latinLnBrk="0" hangingPunct="1">
              <a:defRPr sz="1000" kern="1200">
                <a:solidFill>
                  <a:schemeClr val="tx1"/>
                </a:solidFill>
                <a:latin typeface="Arial" panose="020B0604020202020204" pitchFamily="34" charset="0"/>
                <a:ea typeface="+mn-ea"/>
                <a:cs typeface="Arial" panose="020B0604020202020204" pitchFamily="34" charset="0"/>
              </a:defRPr>
            </a:lvl6pPr>
            <a:lvl7pPr marL="2578735" algn="l" defTabSz="859790" rtl="0" eaLnBrk="1" latinLnBrk="0" hangingPunct="1">
              <a:defRPr sz="1000" kern="1200">
                <a:solidFill>
                  <a:schemeClr val="tx1"/>
                </a:solidFill>
                <a:latin typeface="Arial" panose="020B0604020202020204" pitchFamily="34" charset="0"/>
                <a:ea typeface="+mn-ea"/>
                <a:cs typeface="Arial" panose="020B0604020202020204" pitchFamily="34" charset="0"/>
              </a:defRPr>
            </a:lvl7pPr>
            <a:lvl8pPr marL="3008630" algn="l" defTabSz="859790" rtl="0" eaLnBrk="1" latinLnBrk="0" hangingPunct="1">
              <a:defRPr sz="1000" kern="1200">
                <a:solidFill>
                  <a:schemeClr val="tx1"/>
                </a:solidFill>
                <a:latin typeface="Arial" panose="020B0604020202020204" pitchFamily="34" charset="0"/>
                <a:ea typeface="+mn-ea"/>
                <a:cs typeface="Arial" panose="020B0604020202020204" pitchFamily="34" charset="0"/>
              </a:defRPr>
            </a:lvl8pPr>
            <a:lvl9pPr marL="3438525" algn="l" defTabSz="859790" rtl="0" eaLnBrk="1" latinLnBrk="0" hangingPunct="1">
              <a:defRPr sz="1000" kern="1200">
                <a:solidFill>
                  <a:schemeClr val="tx1"/>
                </a:solidFill>
                <a:latin typeface="Arial" panose="020B0604020202020204" pitchFamily="34" charset="0"/>
                <a:ea typeface="+mn-ea"/>
                <a:cs typeface="Arial" panose="020B0604020202020204" pitchFamily="34" charset="0"/>
              </a:defRPr>
            </a:lvl9pPr>
          </a:lstStyle>
          <a:p>
            <a:pPr marL="0" marR="0" lvl="0" indent="0" algn="r" defTabSz="914377" rtl="0" eaLnBrk="1" fontAlgn="base" latinLnBrk="0" hangingPunct="1">
              <a:lnSpc>
                <a:spcPct val="100000"/>
              </a:lnSpc>
              <a:spcBef>
                <a:spcPct val="0"/>
              </a:spcBef>
              <a:spcAft>
                <a:spcPct val="0"/>
              </a:spcAft>
              <a:buClrTx/>
              <a:buSzTx/>
              <a:buFontTx/>
              <a:buNone/>
              <a:defRPr/>
            </a:pPr>
            <a:r>
              <a:rPr kumimoji="0" lang="en-US" sz="900" b="0" i="0" u="none" strike="noStrike" kern="1200" cap="none" spc="0" normalizeH="0" baseline="0" noProof="0">
                <a:ln>
                  <a:noFill/>
                </a:ln>
                <a:solidFill>
                  <a:srgbClr val="0070EF"/>
                </a:solidFill>
                <a:effectLst/>
                <a:uLnTx/>
                <a:uFillTx/>
                <a:latin typeface="Arial" panose="020B0604020202020204" pitchFamily="34" charset="0"/>
                <a:ea typeface="+mn-ea"/>
                <a:cs typeface="Arial" panose="020B0604020202020204" pitchFamily="34" charset="0"/>
              </a:rPr>
              <a:t>Technip Energies - Capital Markets Day</a:t>
            </a:r>
            <a:endParaRPr kumimoji="0" lang="fr-FR" sz="900" b="0" i="0" u="none" strike="noStrike" kern="1200" cap="none" spc="0" normalizeH="0" baseline="0" noProof="0">
              <a:ln>
                <a:noFill/>
              </a:ln>
              <a:solidFill>
                <a:srgbClr val="0070E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3039790"/>
      </p:ext>
    </p:extLst>
  </p:cSld>
  <p:clrMapOvr>
    <a:masterClrMapping/>
  </p:clrMapOvr>
  <p:transition spd="med">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roject presentation">
    <p:spTree>
      <p:nvGrpSpPr>
        <p:cNvPr id="1" name=""/>
        <p:cNvGrpSpPr/>
        <p:nvPr/>
      </p:nvGrpSpPr>
      <p:grpSpPr>
        <a:xfrm>
          <a:off x="0" y="0"/>
          <a:ext cx="0" cy="0"/>
          <a:chOff x="0" y="0"/>
          <a:chExt cx="0" cy="0"/>
        </a:xfrm>
      </p:grpSpPr>
      <p:sp>
        <p:nvSpPr>
          <p:cNvPr id="2" name="Titre 1"/>
          <p:cNvSpPr>
            <a:spLocks noGrp="1"/>
          </p:cNvSpPr>
          <p:nvPr>
            <p:ph type="title"/>
          </p:nvPr>
        </p:nvSpPr>
        <p:spPr>
          <a:xfrm>
            <a:off x="428831" y="453549"/>
            <a:ext cx="11415083" cy="432275"/>
          </a:xfrm>
        </p:spPr>
        <p:txBody>
          <a:bodyPr>
            <a:noAutofit/>
          </a:bodyPr>
          <a:lstStyle>
            <a:lvl1pPr>
              <a:defRPr>
                <a:solidFill>
                  <a:schemeClr val="tx2"/>
                </a:solidFill>
              </a:defRPr>
            </a:lvl1pPr>
          </a:lstStyle>
          <a:p>
            <a:r>
              <a:rPr lang="en-US"/>
              <a:t>Click to edit Master title style</a:t>
            </a:r>
            <a:endParaRPr lang="fr-FR"/>
          </a:p>
        </p:txBody>
      </p:sp>
      <p:sp>
        <p:nvSpPr>
          <p:cNvPr id="5" name="Espace réservé du pied de page 4"/>
          <p:cNvSpPr>
            <a:spLocks noGrp="1"/>
          </p:cNvSpPr>
          <p:nvPr>
            <p:ph type="ftr" sz="quarter" idx="11"/>
          </p:nvPr>
        </p:nvSpPr>
        <p:spPr/>
        <p:txBody>
          <a:bodyPr/>
          <a:lstStyle/>
          <a:p>
            <a:r>
              <a:rPr lang="fr-FR"/>
              <a:t>Project Slide Presentation</a:t>
            </a:r>
          </a:p>
        </p:txBody>
      </p:sp>
      <p:sp>
        <p:nvSpPr>
          <p:cNvPr id="6" name="Espace réservé du numéro de diapositive 5"/>
          <p:cNvSpPr>
            <a:spLocks noGrp="1"/>
          </p:cNvSpPr>
          <p:nvPr>
            <p:ph type="sldNum" sz="quarter" idx="12"/>
          </p:nvPr>
        </p:nvSpPr>
        <p:spPr/>
        <p:txBody>
          <a:bodyPr/>
          <a:lstStyle/>
          <a:p>
            <a:fld id="{A10B3B4E-B2AA-A74D-ADDB-C37102780F51}" type="slidenum">
              <a:rPr lang="fr-FR" smtClean="0"/>
              <a:t>‹#›</a:t>
            </a:fld>
            <a:endParaRPr lang="fr-FR"/>
          </a:p>
        </p:txBody>
      </p:sp>
      <p:pic>
        <p:nvPicPr>
          <p:cNvPr id="7" name="Image 6"/>
          <p:cNvPicPr>
            <a:picLocks noChangeAspect="1"/>
          </p:cNvPicPr>
          <p:nvPr userDrawn="1"/>
        </p:nvPicPr>
        <p:blipFill>
          <a:blip r:embed="rId2"/>
          <a:stretch>
            <a:fillRect/>
          </a:stretch>
        </p:blipFill>
        <p:spPr>
          <a:xfrm>
            <a:off x="408411" y="6189639"/>
            <a:ext cx="1072078" cy="536556"/>
          </a:xfrm>
          <a:prstGeom prst="rect">
            <a:avLst/>
          </a:prstGeom>
        </p:spPr>
      </p:pic>
      <p:sp>
        <p:nvSpPr>
          <p:cNvPr id="9" name="Espace réservé du texte 2"/>
          <p:cNvSpPr>
            <a:spLocks noGrp="1"/>
          </p:cNvSpPr>
          <p:nvPr>
            <p:ph type="body" idx="13"/>
          </p:nvPr>
        </p:nvSpPr>
        <p:spPr>
          <a:xfrm>
            <a:off x="428831" y="913923"/>
            <a:ext cx="11415083" cy="411956"/>
          </a:xfrm>
        </p:spPr>
        <p:txBody>
          <a:bodyPr anchor="ctr">
            <a:noAutofit/>
          </a:bodyPr>
          <a:lstStyle>
            <a:lvl1pPr marL="0" indent="0">
              <a:buNone/>
              <a:defRPr sz="23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Click to </a:t>
            </a:r>
            <a:r>
              <a:rPr lang="fr-FR" err="1"/>
              <a:t>edit</a:t>
            </a:r>
            <a:r>
              <a:rPr lang="fr-FR"/>
              <a:t> Master </a:t>
            </a:r>
            <a:r>
              <a:rPr lang="fr-FR" err="1"/>
              <a:t>text</a:t>
            </a:r>
            <a:r>
              <a:rPr lang="fr-FR"/>
              <a:t> styles</a:t>
            </a:r>
          </a:p>
        </p:txBody>
      </p:sp>
      <p:sp>
        <p:nvSpPr>
          <p:cNvPr id="10" name="Espace réservé pour une image  7"/>
          <p:cNvSpPr>
            <a:spLocks noGrp="1"/>
          </p:cNvSpPr>
          <p:nvPr>
            <p:ph type="pic" sz="quarter" idx="14" hasCustomPrompt="1"/>
          </p:nvPr>
        </p:nvSpPr>
        <p:spPr>
          <a:xfrm>
            <a:off x="4797857" y="1741890"/>
            <a:ext cx="7464245" cy="3503879"/>
          </a:xfrm>
          <a:solidFill>
            <a:schemeClr val="bg1">
              <a:lumMod val="95000"/>
            </a:schemeClr>
          </a:solidFill>
        </p:spPr>
        <p:txBody>
          <a:bodyPr anchor="ctr">
            <a:normAutofit/>
          </a:bodyPr>
          <a:lstStyle>
            <a:lvl1pPr algn="ctr">
              <a:defRPr sz="1200" b="0"/>
            </a:lvl1pPr>
          </a:lstStyle>
          <a:p>
            <a:r>
              <a:rPr lang="fr-FR"/>
              <a:t>Picture</a:t>
            </a:r>
          </a:p>
        </p:txBody>
      </p:sp>
      <p:sp>
        <p:nvSpPr>
          <p:cNvPr id="11" name="Rectangle 10"/>
          <p:cNvSpPr/>
          <p:nvPr userDrawn="1"/>
        </p:nvSpPr>
        <p:spPr>
          <a:xfrm rot="10800000" flipH="1" flipV="1">
            <a:off x="457252" y="1741890"/>
            <a:ext cx="4118423" cy="4374575"/>
          </a:xfrm>
          <a:prstGeom prst="rect">
            <a:avLst/>
          </a:prstGeom>
          <a:gradFill>
            <a:gsLst>
              <a:gs pos="7000">
                <a:schemeClr val="bg2"/>
              </a:gs>
              <a:gs pos="54000">
                <a:schemeClr val="tx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2" name="Espace réservé du contenu 2"/>
          <p:cNvSpPr>
            <a:spLocks noGrp="1"/>
          </p:cNvSpPr>
          <p:nvPr>
            <p:ph idx="15" hasCustomPrompt="1"/>
          </p:nvPr>
        </p:nvSpPr>
        <p:spPr>
          <a:xfrm>
            <a:off x="621546" y="1913641"/>
            <a:ext cx="3736241" cy="4182040"/>
          </a:xfrm>
        </p:spPr>
        <p:txBody>
          <a:bodyPr>
            <a:noAutofit/>
          </a:bodyPr>
          <a:lstStyle>
            <a:lvl1pPr>
              <a:lnSpc>
                <a:spcPts val="2500"/>
              </a:lnSpc>
              <a:spcBef>
                <a:spcPts val="0"/>
              </a:spcBef>
              <a:defRPr sz="1751">
                <a:solidFill>
                  <a:schemeClr val="bg1"/>
                </a:solidFill>
              </a:defRPr>
            </a:lvl1pPr>
            <a:lvl2pPr marL="9525" indent="0">
              <a:lnSpc>
                <a:spcPts val="2500"/>
              </a:lnSpc>
              <a:spcBef>
                <a:spcPts val="0"/>
              </a:spcBef>
              <a:buNone/>
              <a:defRPr sz="1751">
                <a:solidFill>
                  <a:schemeClr val="bg1"/>
                </a:solidFill>
              </a:defRPr>
            </a:lvl2pPr>
            <a:lvl3pPr>
              <a:defRPr sz="1200">
                <a:solidFill>
                  <a:schemeClr val="bg1"/>
                </a:solidFill>
              </a:defRPr>
            </a:lvl3pPr>
            <a:lvl4pPr>
              <a:defRPr>
                <a:solidFill>
                  <a:schemeClr val="bg1"/>
                </a:solidFill>
              </a:defRPr>
            </a:lvl4pPr>
            <a:lvl5pPr>
              <a:buClr>
                <a:schemeClr val="bg1"/>
              </a:buClr>
              <a:defRPr>
                <a:solidFill>
                  <a:schemeClr val="bg1"/>
                </a:solidFill>
              </a:defRPr>
            </a:lvl5pPr>
          </a:lstStyle>
          <a:p>
            <a:pPr lvl="0"/>
            <a:r>
              <a:rPr lang="fr-FR"/>
              <a:t>First </a:t>
            </a:r>
            <a:r>
              <a:rPr lang="fr-FR" err="1"/>
              <a:t>level</a:t>
            </a:r>
            <a:endParaRPr lang="fr-FR"/>
          </a:p>
          <a:p>
            <a:pPr lvl="1"/>
            <a:r>
              <a:rPr lang="fr-FR"/>
              <a:t>Second </a:t>
            </a:r>
            <a:r>
              <a:rPr lang="fr-FR" err="1"/>
              <a:t>level</a:t>
            </a:r>
            <a:endParaRPr lang="fr-FR"/>
          </a:p>
          <a:p>
            <a:pPr lvl="2"/>
            <a:r>
              <a:rPr lang="fr-FR" err="1"/>
              <a:t>Third</a:t>
            </a:r>
            <a:r>
              <a:rPr lang="fr-FR"/>
              <a:t> </a:t>
            </a:r>
            <a:r>
              <a:rPr lang="fr-FR" err="1"/>
              <a:t>level</a:t>
            </a:r>
            <a:endParaRPr lang="fr-FR"/>
          </a:p>
        </p:txBody>
      </p:sp>
      <p:sp>
        <p:nvSpPr>
          <p:cNvPr id="13" name="Espace réservé du contenu 2"/>
          <p:cNvSpPr>
            <a:spLocks noGrp="1"/>
          </p:cNvSpPr>
          <p:nvPr>
            <p:ph idx="16" hasCustomPrompt="1"/>
          </p:nvPr>
        </p:nvSpPr>
        <p:spPr>
          <a:xfrm>
            <a:off x="4797856" y="5316718"/>
            <a:ext cx="7006995" cy="844951"/>
          </a:xfrm>
        </p:spPr>
        <p:txBody>
          <a:bodyPr>
            <a:noAutofit/>
          </a:bodyPr>
          <a:lstStyle>
            <a:lvl1pPr>
              <a:spcBef>
                <a:spcPts val="0"/>
              </a:spcBef>
              <a:defRPr sz="1600">
                <a:solidFill>
                  <a:schemeClr val="accent2"/>
                </a:solidFill>
              </a:defRPr>
            </a:lvl1pPr>
            <a:lvl2pPr marL="9525" indent="0">
              <a:spcBef>
                <a:spcPts val="0"/>
              </a:spcBef>
              <a:buNone/>
              <a:defRPr sz="1600">
                <a:solidFill>
                  <a:schemeClr val="accent2"/>
                </a:solidFill>
              </a:defRPr>
            </a:lvl2pPr>
            <a:lvl3pPr>
              <a:defRPr>
                <a:solidFill>
                  <a:schemeClr val="bg1"/>
                </a:solidFill>
              </a:defRPr>
            </a:lvl3pPr>
            <a:lvl4pPr>
              <a:defRPr>
                <a:solidFill>
                  <a:schemeClr val="bg1"/>
                </a:solidFill>
              </a:defRPr>
            </a:lvl4pPr>
            <a:lvl5pPr>
              <a:buClr>
                <a:schemeClr val="bg1"/>
              </a:buClr>
              <a:defRPr>
                <a:solidFill>
                  <a:schemeClr val="bg1"/>
                </a:solidFill>
              </a:defRPr>
            </a:lvl5pPr>
          </a:lstStyle>
          <a:p>
            <a:pPr lvl="0"/>
            <a:r>
              <a:rPr lang="fr-FR"/>
              <a:t>First </a:t>
            </a:r>
            <a:r>
              <a:rPr lang="fr-FR" err="1"/>
              <a:t>level</a:t>
            </a:r>
            <a:endParaRPr lang="fr-FR"/>
          </a:p>
          <a:p>
            <a:pPr lvl="1"/>
            <a:r>
              <a:rPr lang="fr-FR"/>
              <a:t>Second </a:t>
            </a:r>
            <a:r>
              <a:rPr lang="fr-FR" err="1"/>
              <a:t>level</a:t>
            </a:r>
            <a:endParaRPr lang="fr-FR"/>
          </a:p>
        </p:txBody>
      </p:sp>
    </p:spTree>
    <p:extLst>
      <p:ext uri="{BB962C8B-B14F-4D97-AF65-F5344CB8AC3E}">
        <p14:creationId xmlns:p14="http://schemas.microsoft.com/office/powerpoint/2010/main" val="676794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ver without picture">
    <p:bg>
      <p:bgPr>
        <a:gradFill>
          <a:gsLst>
            <a:gs pos="2000">
              <a:schemeClr val="bg2"/>
            </a:gs>
            <a:gs pos="47000">
              <a:schemeClr val="tx2"/>
            </a:gs>
          </a:gsLst>
          <a:path path="circle">
            <a:fillToRect l="100000" t="100000"/>
          </a:path>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485386-E7CF-9F5B-B11B-0404F17CAC0F}"/>
              </a:ext>
            </a:extLst>
          </p:cNvPr>
          <p:cNvPicPr>
            <a:picLocks noChangeAspect="1"/>
          </p:cNvPicPr>
          <p:nvPr userDrawn="1"/>
        </p:nvPicPr>
        <p:blipFill rotWithShape="1">
          <a:blip r:embed="rId2" cstate="print">
            <a:alphaModFix amt="44000"/>
            <a:extLst>
              <a:ext uri="{28A0092B-C50C-407E-A947-70E740481C1C}">
                <a14:useLocalDpi xmlns:a14="http://schemas.microsoft.com/office/drawing/2010/main"/>
              </a:ext>
            </a:extLst>
          </a:blip>
          <a:srcRect t="2250" r="1517" b="-126"/>
          <a:stretch/>
        </p:blipFill>
        <p:spPr>
          <a:xfrm rot="10800000">
            <a:off x="0" y="3015"/>
            <a:ext cx="12252325" cy="6858000"/>
          </a:xfrm>
          <a:prstGeom prst="rect">
            <a:avLst/>
          </a:prstGeom>
          <a:ln>
            <a:noFill/>
          </a:ln>
        </p:spPr>
      </p:pic>
      <p:sp>
        <p:nvSpPr>
          <p:cNvPr id="9" name="Rectangle 8">
            <a:extLst>
              <a:ext uri="{FF2B5EF4-FFF2-40B4-BE49-F238E27FC236}">
                <a16:creationId xmlns:a16="http://schemas.microsoft.com/office/drawing/2014/main" id="{91607F35-F7DE-9E99-F705-027074A73798}"/>
              </a:ext>
            </a:extLst>
          </p:cNvPr>
          <p:cNvSpPr/>
          <p:nvPr userDrawn="1"/>
        </p:nvSpPr>
        <p:spPr>
          <a:xfrm>
            <a:off x="-1370" y="3014"/>
            <a:ext cx="12252325" cy="6861016"/>
          </a:xfrm>
          <a:prstGeom prst="rect">
            <a:avLst/>
          </a:prstGeom>
          <a:gradFill>
            <a:gsLst>
              <a:gs pos="0">
                <a:schemeClr val="tx2">
                  <a:alpha val="0"/>
                </a:schemeClr>
              </a:gs>
              <a:gs pos="84000">
                <a:schemeClr val="tx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Ellipse 11">
            <a:extLst>
              <a:ext uri="{FF2B5EF4-FFF2-40B4-BE49-F238E27FC236}">
                <a16:creationId xmlns:a16="http://schemas.microsoft.com/office/drawing/2014/main" id="{DD5D3987-E0A1-9843-AEB3-D8185FE08358}"/>
              </a:ext>
            </a:extLst>
          </p:cNvPr>
          <p:cNvSpPr/>
          <p:nvPr userDrawn="1"/>
        </p:nvSpPr>
        <p:spPr>
          <a:xfrm>
            <a:off x="710599" y="1865091"/>
            <a:ext cx="3169303" cy="3153698"/>
          </a:xfrm>
          <a:prstGeom prst="ellipse">
            <a:avLst/>
          </a:pr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8" name="Forme libre 17">
            <a:extLst>
              <a:ext uri="{FF2B5EF4-FFF2-40B4-BE49-F238E27FC236}">
                <a16:creationId xmlns:a16="http://schemas.microsoft.com/office/drawing/2014/main" id="{73D8C6B3-B5EE-AE4B-91AF-5C02AED318E8}"/>
              </a:ext>
            </a:extLst>
          </p:cNvPr>
          <p:cNvSpPr/>
          <p:nvPr userDrawn="1"/>
        </p:nvSpPr>
        <p:spPr>
          <a:xfrm rot="4500000">
            <a:off x="-754826" y="2134692"/>
            <a:ext cx="3153700" cy="2422048"/>
          </a:xfrm>
          <a:custGeom>
            <a:avLst/>
            <a:gdLst>
              <a:gd name="connsiteX0" fmla="*/ 70892 w 3153700"/>
              <a:gd name="connsiteY0" fmla="*/ 1107942 h 2410123"/>
              <a:gd name="connsiteX1" fmla="*/ 1576850 w 3153700"/>
              <a:gd name="connsiteY1" fmla="*/ 0 h 2410123"/>
              <a:gd name="connsiteX2" fmla="*/ 3153700 w 3153700"/>
              <a:gd name="connsiteY2" fmla="*/ 1576849 h 2410123"/>
              <a:gd name="connsiteX3" fmla="*/ 2963383 w 3153700"/>
              <a:gd name="connsiteY3" fmla="*/ 2328469 h 2410123"/>
              <a:gd name="connsiteX4" fmla="*/ 2913777 w 3153700"/>
              <a:gd name="connsiteY4" fmla="*/ 2410123 h 2410123"/>
              <a:gd name="connsiteX5" fmla="*/ 2689 w 3153700"/>
              <a:gd name="connsiteY5" fmla="*/ 1630099 h 2410123"/>
              <a:gd name="connsiteX6" fmla="*/ 0 w 3153700"/>
              <a:gd name="connsiteY6" fmla="*/ 1576849 h 2410123"/>
              <a:gd name="connsiteX7" fmla="*/ 70892 w 3153700"/>
              <a:gd name="connsiteY7" fmla="*/ 1107942 h 241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3700" h="2410123">
                <a:moveTo>
                  <a:pt x="70892" y="1107942"/>
                </a:moveTo>
                <a:cubicBezTo>
                  <a:pt x="270539" y="466056"/>
                  <a:pt x="869268" y="0"/>
                  <a:pt x="1576850" y="0"/>
                </a:cubicBezTo>
                <a:cubicBezTo>
                  <a:pt x="2447720" y="0"/>
                  <a:pt x="3153700" y="705979"/>
                  <a:pt x="3153700" y="1576849"/>
                </a:cubicBezTo>
                <a:cubicBezTo>
                  <a:pt x="3153700" y="1848996"/>
                  <a:pt x="3084757" y="2105040"/>
                  <a:pt x="2963383" y="2328469"/>
                </a:cubicBezTo>
                <a:lnTo>
                  <a:pt x="2913777" y="2410123"/>
                </a:lnTo>
                <a:lnTo>
                  <a:pt x="2689" y="1630099"/>
                </a:lnTo>
                <a:lnTo>
                  <a:pt x="0" y="1576849"/>
                </a:lnTo>
                <a:cubicBezTo>
                  <a:pt x="0" y="1413561"/>
                  <a:pt x="24820" y="1256070"/>
                  <a:pt x="70892" y="1107942"/>
                </a:cubicBezTo>
                <a:close/>
              </a:path>
            </a:pathLst>
          </a:custGeom>
          <a:gradFill flip="none" rotWithShape="1">
            <a:gsLst>
              <a:gs pos="17000">
                <a:schemeClr val="bg2">
                  <a:alpha val="88000"/>
                </a:schemeClr>
              </a:gs>
              <a:gs pos="100000">
                <a:schemeClr val="tx2">
                  <a:lumMod val="75000"/>
                  <a:alpha val="88000"/>
                </a:schemeClr>
              </a:gs>
              <a:gs pos="75000">
                <a:schemeClr val="tx2">
                  <a:alpha val="88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noProof="0"/>
          </a:p>
        </p:txBody>
      </p:sp>
      <p:sp>
        <p:nvSpPr>
          <p:cNvPr id="2" name="Titre 1">
            <a:extLst>
              <a:ext uri="{FF2B5EF4-FFF2-40B4-BE49-F238E27FC236}">
                <a16:creationId xmlns:a16="http://schemas.microsoft.com/office/drawing/2014/main" id="{5D6330A5-310C-2746-B70B-7FA7B93129F9}"/>
              </a:ext>
            </a:extLst>
          </p:cNvPr>
          <p:cNvSpPr>
            <a:spLocks noGrp="1"/>
          </p:cNvSpPr>
          <p:nvPr>
            <p:ph type="title"/>
          </p:nvPr>
        </p:nvSpPr>
        <p:spPr>
          <a:xfrm>
            <a:off x="2508217" y="2742748"/>
            <a:ext cx="8447403" cy="1325563"/>
          </a:xfrm>
        </p:spPr>
        <p:txBody>
          <a:bodyPr anchor="ctr">
            <a:noAutofit/>
          </a:bodyPr>
          <a:lstStyle>
            <a:lvl1pPr>
              <a:lnSpc>
                <a:spcPts val="4500"/>
              </a:lnSpc>
              <a:defRPr sz="4400">
                <a:solidFill>
                  <a:schemeClr val="bg1"/>
                </a:solidFill>
              </a:defRPr>
            </a:lvl1pPr>
          </a:lstStyle>
          <a:p>
            <a:r>
              <a:rPr lang="en-US" noProof="0"/>
              <a:t>Click to edit Master title style</a:t>
            </a:r>
          </a:p>
        </p:txBody>
      </p:sp>
      <p:sp>
        <p:nvSpPr>
          <p:cNvPr id="3" name="Espace réservé du texte 2">
            <a:extLst>
              <a:ext uri="{FF2B5EF4-FFF2-40B4-BE49-F238E27FC236}">
                <a16:creationId xmlns:a16="http://schemas.microsoft.com/office/drawing/2014/main" id="{A14092FC-83B2-5C4E-9020-398744BD362B}"/>
              </a:ext>
            </a:extLst>
          </p:cNvPr>
          <p:cNvSpPr>
            <a:spLocks noGrp="1"/>
          </p:cNvSpPr>
          <p:nvPr>
            <p:ph type="body" idx="1" hasCustomPrompt="1"/>
          </p:nvPr>
        </p:nvSpPr>
        <p:spPr>
          <a:xfrm>
            <a:off x="2497769" y="2357513"/>
            <a:ext cx="5183307" cy="446589"/>
          </a:xfrm>
        </p:spPr>
        <p:txBody>
          <a:bodyPr anchor="b">
            <a:noAutofit/>
          </a:bodyPr>
          <a:lstStyle>
            <a:lvl1pPr marL="0" indent="0">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Date</a:t>
            </a:r>
          </a:p>
        </p:txBody>
      </p:sp>
      <p:sp>
        <p:nvSpPr>
          <p:cNvPr id="4" name="Espace réservé du contenu 3">
            <a:extLst>
              <a:ext uri="{FF2B5EF4-FFF2-40B4-BE49-F238E27FC236}">
                <a16:creationId xmlns:a16="http://schemas.microsoft.com/office/drawing/2014/main" id="{104E68FB-C6CE-F444-A8EA-33150F680D05}"/>
              </a:ext>
            </a:extLst>
          </p:cNvPr>
          <p:cNvSpPr>
            <a:spLocks noGrp="1"/>
          </p:cNvSpPr>
          <p:nvPr>
            <p:ph sz="half" idx="2" hasCustomPrompt="1"/>
          </p:nvPr>
        </p:nvSpPr>
        <p:spPr>
          <a:xfrm>
            <a:off x="2508217" y="4125414"/>
            <a:ext cx="8447403" cy="1055315"/>
          </a:xfrm>
        </p:spPr>
        <p:txBody>
          <a:bodyPr>
            <a:noAutofit/>
          </a:bodyPr>
          <a:lstStyle>
            <a:lvl1pPr>
              <a:spcBef>
                <a:spcPts val="0"/>
              </a:spcBef>
              <a:defRPr sz="2000">
                <a:solidFill>
                  <a:schemeClr val="bg1"/>
                </a:solidFill>
              </a:defRPr>
            </a:lvl1pPr>
            <a:lvl2pPr marL="9525" indent="0">
              <a:buNone/>
              <a:defRPr/>
            </a:lvl2pPr>
          </a:lstStyle>
          <a:p>
            <a:pPr lvl="0"/>
            <a:r>
              <a:rPr lang="en-US" noProof="0"/>
              <a:t>Edit Master subtitles styles</a:t>
            </a:r>
          </a:p>
        </p:txBody>
      </p:sp>
      <p:sp>
        <p:nvSpPr>
          <p:cNvPr id="16" name="Forme libre 15">
            <a:extLst>
              <a:ext uri="{FF2B5EF4-FFF2-40B4-BE49-F238E27FC236}">
                <a16:creationId xmlns:a16="http://schemas.microsoft.com/office/drawing/2014/main" id="{DA06079A-EAE2-7841-9DCB-FD062C1D8287}"/>
              </a:ext>
            </a:extLst>
          </p:cNvPr>
          <p:cNvSpPr/>
          <p:nvPr userDrawn="1"/>
        </p:nvSpPr>
        <p:spPr>
          <a:xfrm>
            <a:off x="11084234" y="1921996"/>
            <a:ext cx="1168091" cy="3039888"/>
          </a:xfrm>
          <a:custGeom>
            <a:avLst/>
            <a:gdLst>
              <a:gd name="connsiteX0" fmla="*/ 1162340 w 1162340"/>
              <a:gd name="connsiteY0" fmla="*/ 0 h 3039888"/>
              <a:gd name="connsiteX1" fmla="*/ 1162340 w 1162340"/>
              <a:gd name="connsiteY1" fmla="*/ 3039888 h 3039888"/>
              <a:gd name="connsiteX2" fmla="*/ 1107943 w 1162340"/>
              <a:gd name="connsiteY2" fmla="*/ 3025901 h 3039888"/>
              <a:gd name="connsiteX3" fmla="*/ 0 w 1162340"/>
              <a:gd name="connsiteY3" fmla="*/ 1519944 h 3039888"/>
              <a:gd name="connsiteX4" fmla="*/ 1107943 w 1162340"/>
              <a:gd name="connsiteY4" fmla="*/ 13987 h 3039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340" h="3039888">
                <a:moveTo>
                  <a:pt x="1162340" y="0"/>
                </a:moveTo>
                <a:lnTo>
                  <a:pt x="1162340" y="3039888"/>
                </a:lnTo>
                <a:lnTo>
                  <a:pt x="1107943" y="3025901"/>
                </a:lnTo>
                <a:cubicBezTo>
                  <a:pt x="466057" y="2826254"/>
                  <a:pt x="0" y="2227526"/>
                  <a:pt x="0" y="1519944"/>
                </a:cubicBezTo>
                <a:cubicBezTo>
                  <a:pt x="0" y="812362"/>
                  <a:pt x="466057" y="213634"/>
                  <a:pt x="1107943" y="13987"/>
                </a:cubicBezTo>
                <a:close/>
              </a:path>
            </a:pathLst>
          </a:cu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noProof="0"/>
          </a:p>
        </p:txBody>
      </p:sp>
      <p:pic>
        <p:nvPicPr>
          <p:cNvPr id="20" name="Image 19">
            <a:extLst>
              <a:ext uri="{FF2B5EF4-FFF2-40B4-BE49-F238E27FC236}">
                <a16:creationId xmlns:a16="http://schemas.microsoft.com/office/drawing/2014/main" id="{C7F28C69-6FFE-3F47-B8AE-7A6D2FAB544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33711" y="5704932"/>
            <a:ext cx="1755891" cy="868454"/>
          </a:xfrm>
          <a:prstGeom prst="rect">
            <a:avLst/>
          </a:prstGeom>
        </p:spPr>
      </p:pic>
      <p:sp>
        <p:nvSpPr>
          <p:cNvPr id="21" name="ZoneTexte 20">
            <a:extLst>
              <a:ext uri="{FF2B5EF4-FFF2-40B4-BE49-F238E27FC236}">
                <a16:creationId xmlns:a16="http://schemas.microsoft.com/office/drawing/2014/main" id="{858E3C58-6ED6-564A-9D53-2CD910744991}"/>
              </a:ext>
            </a:extLst>
          </p:cNvPr>
          <p:cNvSpPr txBox="1"/>
          <p:nvPr userDrawn="1"/>
        </p:nvSpPr>
        <p:spPr>
          <a:xfrm>
            <a:off x="5967793" y="6186784"/>
            <a:ext cx="6062862" cy="386602"/>
          </a:xfrm>
          <a:prstGeom prst="rect">
            <a:avLst/>
          </a:prstGeom>
          <a:noFill/>
        </p:spPr>
        <p:txBody>
          <a:bodyPr wrap="square" lIns="0" tIns="0" rIns="0" bIns="0" rtlCol="0">
            <a:noAutofit/>
          </a:bodyPr>
          <a:lstStyle/>
          <a:p>
            <a:r>
              <a:rPr lang="en-US" sz="700" noProof="0">
                <a:solidFill>
                  <a:schemeClr val="bg1"/>
                </a:solidFill>
              </a:rPr>
              <a:t>This document and all information are confidential and may not be used, reproduced or distributed without prior authorization of TECHNIP ENERGIES</a:t>
            </a:r>
          </a:p>
        </p:txBody>
      </p:sp>
    </p:spTree>
    <p:extLst>
      <p:ext uri="{BB962C8B-B14F-4D97-AF65-F5344CB8AC3E}">
        <p14:creationId xmlns:p14="http://schemas.microsoft.com/office/powerpoint/2010/main" val="6751440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e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70CFCD-5CA5-534C-951C-82BB2AC30F02}"/>
              </a:ext>
            </a:extLst>
          </p:cNvPr>
          <p:cNvSpPr>
            <a:spLocks noGrp="1"/>
          </p:cNvSpPr>
          <p:nvPr>
            <p:ph type="title"/>
          </p:nvPr>
        </p:nvSpPr>
        <p:spPr/>
        <p:txBody>
          <a:bodyPr>
            <a:noAutofit/>
          </a:bodyPr>
          <a:lstStyle/>
          <a:p>
            <a:r>
              <a:rPr lang="en-US" noProof="0"/>
              <a:t>Click to edit Master title style</a:t>
            </a:r>
          </a:p>
        </p:txBody>
      </p:sp>
      <p:sp>
        <p:nvSpPr>
          <p:cNvPr id="3" name="Espace réservé du contenu 2">
            <a:extLst>
              <a:ext uri="{FF2B5EF4-FFF2-40B4-BE49-F238E27FC236}">
                <a16:creationId xmlns:a16="http://schemas.microsoft.com/office/drawing/2014/main" id="{A4DC99F3-B50B-374D-8B34-103669479850}"/>
              </a:ext>
            </a:extLst>
          </p:cNvPr>
          <p:cNvSpPr>
            <a:spLocks noGrp="1"/>
          </p:cNvSpPr>
          <p:nvPr>
            <p:ph idx="1"/>
          </p:nvPr>
        </p:nvSpPr>
        <p:spPr>
          <a:xfrm>
            <a:off x="428831" y="1561465"/>
            <a:ext cx="11415083" cy="4595495"/>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7" name="Image 6">
            <a:extLst>
              <a:ext uri="{FF2B5EF4-FFF2-40B4-BE49-F238E27FC236}">
                <a16:creationId xmlns:a16="http://schemas.microsoft.com/office/drawing/2014/main" id="{BEE3A7F1-D7AD-004B-87BE-821B9162DDF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8411" y="6189638"/>
            <a:ext cx="1072078" cy="536556"/>
          </a:xfrm>
          <a:prstGeom prst="rect">
            <a:avLst/>
          </a:prstGeom>
        </p:spPr>
      </p:pic>
    </p:spTree>
    <p:extLst>
      <p:ext uri="{BB962C8B-B14F-4D97-AF65-F5344CB8AC3E}">
        <p14:creationId xmlns:p14="http://schemas.microsoft.com/office/powerpoint/2010/main" val="13619636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with sub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70CFCD-5CA5-534C-951C-82BB2AC30F02}"/>
              </a:ext>
            </a:extLst>
          </p:cNvPr>
          <p:cNvSpPr>
            <a:spLocks noGrp="1"/>
          </p:cNvSpPr>
          <p:nvPr>
            <p:ph type="title"/>
          </p:nvPr>
        </p:nvSpPr>
        <p:spPr>
          <a:xfrm>
            <a:off x="428831" y="453550"/>
            <a:ext cx="11415083" cy="432274"/>
          </a:xfrm>
        </p:spPr>
        <p:txBody>
          <a:bodyPr>
            <a:noAutofit/>
          </a:bodyPr>
          <a:lstStyle/>
          <a:p>
            <a:r>
              <a:rPr lang="en-US" noProof="0"/>
              <a:t>Click to edit Master title style</a:t>
            </a:r>
          </a:p>
        </p:txBody>
      </p:sp>
      <p:sp>
        <p:nvSpPr>
          <p:cNvPr id="3" name="Espace réservé du contenu 2">
            <a:extLst>
              <a:ext uri="{FF2B5EF4-FFF2-40B4-BE49-F238E27FC236}">
                <a16:creationId xmlns:a16="http://schemas.microsoft.com/office/drawing/2014/main" id="{A4DC99F3-B50B-374D-8B34-103669479850}"/>
              </a:ext>
            </a:extLst>
          </p:cNvPr>
          <p:cNvSpPr>
            <a:spLocks noGrp="1"/>
          </p:cNvSpPr>
          <p:nvPr>
            <p:ph idx="1"/>
          </p:nvPr>
        </p:nvSpPr>
        <p:spPr/>
        <p:txBody>
          <a:bodyPr>
            <a:noAutofit/>
          </a:bodyPr>
          <a:lstStyle>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7" name="Image 6">
            <a:extLst>
              <a:ext uri="{FF2B5EF4-FFF2-40B4-BE49-F238E27FC236}">
                <a16:creationId xmlns:a16="http://schemas.microsoft.com/office/drawing/2014/main" id="{BEE3A7F1-D7AD-004B-87BE-821B9162DDF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8411" y="6189638"/>
            <a:ext cx="1072078" cy="536556"/>
          </a:xfrm>
          <a:prstGeom prst="rect">
            <a:avLst/>
          </a:prstGeom>
        </p:spPr>
      </p:pic>
      <p:sp>
        <p:nvSpPr>
          <p:cNvPr id="9" name="Espace réservé du texte 2">
            <a:extLst>
              <a:ext uri="{FF2B5EF4-FFF2-40B4-BE49-F238E27FC236}">
                <a16:creationId xmlns:a16="http://schemas.microsoft.com/office/drawing/2014/main" id="{89B9AED4-2588-7743-9ED0-67ED33005014}"/>
              </a:ext>
            </a:extLst>
          </p:cNvPr>
          <p:cNvSpPr>
            <a:spLocks noGrp="1"/>
          </p:cNvSpPr>
          <p:nvPr>
            <p:ph type="body" idx="13" hasCustomPrompt="1"/>
          </p:nvPr>
        </p:nvSpPr>
        <p:spPr>
          <a:xfrm>
            <a:off x="428831" y="913922"/>
            <a:ext cx="11415083" cy="411956"/>
          </a:xfrm>
        </p:spPr>
        <p:txBody>
          <a:bodyPr anchor="ctr">
            <a:noAutofit/>
          </a:bodyPr>
          <a:lstStyle>
            <a:lvl1pPr marL="0" indent="0">
              <a:buNone/>
              <a:defRPr sz="23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1754389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with picture">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3">
            <a:extLst>
              <a:ext uri="{FF2B5EF4-FFF2-40B4-BE49-F238E27FC236}">
                <a16:creationId xmlns:a16="http://schemas.microsoft.com/office/drawing/2014/main" id="{0389BAC8-48CC-ED40-89DC-504CF3788DD6}"/>
              </a:ext>
            </a:extLst>
          </p:cNvPr>
          <p:cNvPicPr>
            <a:picLocks noChangeAspect="1"/>
          </p:cNvPicPr>
          <p:nvPr userDrawn="1"/>
        </p:nvPicPr>
        <p:blipFill rotWithShape="1">
          <a:blip r:embed="rId4"/>
          <a:srcRect l="19666"/>
          <a:stretch/>
        </p:blipFill>
        <p:spPr>
          <a:xfrm>
            <a:off x="1" y="1383931"/>
            <a:ext cx="1607792" cy="4218797"/>
          </a:xfrm>
          <a:prstGeom prst="rect">
            <a:avLst/>
          </a:prstGeom>
        </p:spPr>
      </p:pic>
      <p:sp>
        <p:nvSpPr>
          <p:cNvPr id="6" name="Espace réservé pour une image  21">
            <a:extLst>
              <a:ext uri="{FF2B5EF4-FFF2-40B4-BE49-F238E27FC236}">
                <a16:creationId xmlns:a16="http://schemas.microsoft.com/office/drawing/2014/main" id="{2454391D-1894-264D-8678-87734AC54092}"/>
              </a:ext>
            </a:extLst>
          </p:cNvPr>
          <p:cNvSpPr>
            <a:spLocks noGrp="1"/>
          </p:cNvSpPr>
          <p:nvPr>
            <p:ph type="pic" sz="quarter" idx="16" hasCustomPrompt="1"/>
          </p:nvPr>
        </p:nvSpPr>
        <p:spPr>
          <a:xfrm>
            <a:off x="9028990" y="1319195"/>
            <a:ext cx="3223341" cy="4230540"/>
          </a:xfrm>
          <a:custGeom>
            <a:avLst/>
            <a:gdLst>
              <a:gd name="connsiteX0" fmla="*/ 1125478 w 1705429"/>
              <a:gd name="connsiteY0" fmla="*/ 0 h 2249400"/>
              <a:gd name="connsiteX1" fmla="*/ 1661948 w 1705429"/>
              <a:gd name="connsiteY1" fmla="*/ 135745 h 2249400"/>
              <a:gd name="connsiteX2" fmla="*/ 1705429 w 1705429"/>
              <a:gd name="connsiteY2" fmla="*/ 162143 h 2249400"/>
              <a:gd name="connsiteX3" fmla="*/ 1705429 w 1705429"/>
              <a:gd name="connsiteY3" fmla="*/ 2087258 h 2249400"/>
              <a:gd name="connsiteX4" fmla="*/ 1661948 w 1705429"/>
              <a:gd name="connsiteY4" fmla="*/ 2113655 h 2249400"/>
              <a:gd name="connsiteX5" fmla="*/ 1125478 w 1705429"/>
              <a:gd name="connsiteY5" fmla="*/ 2249400 h 2249400"/>
              <a:gd name="connsiteX6" fmla="*/ 0 w 1705429"/>
              <a:gd name="connsiteY6" fmla="*/ 1124700 h 2249400"/>
              <a:gd name="connsiteX7" fmla="*/ 1125478 w 1705429"/>
              <a:gd name="connsiteY7" fmla="*/ 0 h 224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5429" h="2249400">
                <a:moveTo>
                  <a:pt x="1125478" y="0"/>
                </a:moveTo>
                <a:cubicBezTo>
                  <a:pt x="1319723" y="0"/>
                  <a:pt x="1502475" y="49174"/>
                  <a:pt x="1661948" y="135745"/>
                </a:cubicBezTo>
                <a:lnTo>
                  <a:pt x="1705429" y="162143"/>
                </a:lnTo>
                <a:lnTo>
                  <a:pt x="1705429" y="2087258"/>
                </a:lnTo>
                <a:lnTo>
                  <a:pt x="1661948" y="2113655"/>
                </a:lnTo>
                <a:cubicBezTo>
                  <a:pt x="1502475" y="2200226"/>
                  <a:pt x="1319723" y="2249400"/>
                  <a:pt x="1125478" y="2249400"/>
                </a:cubicBezTo>
                <a:cubicBezTo>
                  <a:pt x="503894" y="2249400"/>
                  <a:pt x="0" y="1745855"/>
                  <a:pt x="0" y="1124700"/>
                </a:cubicBezTo>
                <a:cubicBezTo>
                  <a:pt x="0" y="503545"/>
                  <a:pt x="503894" y="0"/>
                  <a:pt x="1125478" y="0"/>
                </a:cubicBezTo>
                <a:close/>
              </a:path>
            </a:pathLst>
          </a:custGeom>
          <a:solidFill>
            <a:schemeClr val="bg1">
              <a:lumMod val="95000"/>
            </a:schemeClr>
          </a:solidFill>
          <a:ln>
            <a:noFill/>
          </a:ln>
        </p:spPr>
        <p:txBody>
          <a:bodyPr wrap="square" lIns="360000" tIns="0" rIns="0" bIns="0" anchor="ctr">
            <a:noAutofit/>
          </a:bodyPr>
          <a:lstStyle>
            <a:lvl1pPr marL="0" indent="0" algn="ctr">
              <a:spcBef>
                <a:spcPts val="0"/>
              </a:spcBef>
              <a:buNone/>
              <a:defRPr sz="1067" b="0" i="0" baseline="0">
                <a:solidFill>
                  <a:srgbClr val="000000"/>
                </a:solidFill>
              </a:defRPr>
            </a:lvl1pPr>
          </a:lstStyle>
          <a:p>
            <a:r>
              <a:rPr lang="en-US"/>
              <a:t>Drag the visual into the area</a:t>
            </a:r>
            <a:r>
              <a:rPr lang="fr-FR"/>
              <a:t>, </a:t>
            </a:r>
            <a:br>
              <a:rPr lang="fr-FR"/>
            </a:br>
            <a:r>
              <a:rPr lang="fr-FR" err="1"/>
              <a:t>then</a:t>
            </a:r>
            <a:r>
              <a:rPr lang="fr-FR"/>
              <a:t> right-click on </a:t>
            </a:r>
            <a:r>
              <a:rPr lang="fr-FR" err="1"/>
              <a:t>it</a:t>
            </a:r>
            <a:r>
              <a:rPr lang="fr-FR"/>
              <a:t> </a:t>
            </a:r>
            <a:br>
              <a:rPr lang="fr-FR"/>
            </a:br>
            <a:r>
              <a:rPr lang="fr-FR"/>
              <a:t>and </a:t>
            </a:r>
            <a:r>
              <a:rPr lang="fr-FR" err="1"/>
              <a:t>Send</a:t>
            </a:r>
            <a:r>
              <a:rPr lang="fr-FR"/>
              <a:t> to back</a:t>
            </a:r>
          </a:p>
        </p:txBody>
      </p:sp>
      <p:sp>
        <p:nvSpPr>
          <p:cNvPr id="11" name="ZoneTexte 10">
            <a:extLst>
              <a:ext uri="{FF2B5EF4-FFF2-40B4-BE49-F238E27FC236}">
                <a16:creationId xmlns:a16="http://schemas.microsoft.com/office/drawing/2014/main" id="{5E3DC550-A06E-4D4E-A70D-8B4872A5F9E3}"/>
              </a:ext>
            </a:extLst>
          </p:cNvPr>
          <p:cNvSpPr txBox="1"/>
          <p:nvPr userDrawn="1"/>
        </p:nvSpPr>
        <p:spPr>
          <a:xfrm>
            <a:off x="355936" y="6416207"/>
            <a:ext cx="11207197" cy="266740"/>
          </a:xfrm>
          <a:prstGeom prst="rect">
            <a:avLst/>
          </a:prstGeom>
          <a:noFill/>
        </p:spPr>
        <p:txBody>
          <a:bodyPr wrap="square" lIns="0" tIns="0" rIns="0" bIns="0" rtlCol="0">
            <a:noAutofit/>
          </a:bodyPr>
          <a:lstStyle/>
          <a:p>
            <a:r>
              <a:rPr lang="fr-FR" sz="933">
                <a:solidFill>
                  <a:schemeClr val="bg1"/>
                </a:solidFill>
              </a:rPr>
              <a:t>This document and all information are confidential and may not be used, reproduced or distributed without prior authorization of TECHNIP ENERGIES</a:t>
            </a:r>
          </a:p>
        </p:txBody>
      </p:sp>
      <p:sp>
        <p:nvSpPr>
          <p:cNvPr id="9" name="Espace réservé du texte 5">
            <a:extLst>
              <a:ext uri="{FF2B5EF4-FFF2-40B4-BE49-F238E27FC236}">
                <a16:creationId xmlns:a16="http://schemas.microsoft.com/office/drawing/2014/main" id="{4DAC2F97-611F-0646-BA34-2444D2ABBD55}"/>
              </a:ext>
            </a:extLst>
          </p:cNvPr>
          <p:cNvSpPr>
            <a:spLocks noGrp="1"/>
          </p:cNvSpPr>
          <p:nvPr>
            <p:ph type="body" sz="quarter" idx="11" hasCustomPrompt="1"/>
          </p:nvPr>
        </p:nvSpPr>
        <p:spPr>
          <a:xfrm>
            <a:off x="1233863" y="2305597"/>
            <a:ext cx="2756773" cy="383739"/>
          </a:xfrm>
        </p:spPr>
        <p:txBody>
          <a:bodyPr anchor="ctr"/>
          <a:lstStyle>
            <a:lvl1pPr>
              <a:defRPr sz="1600" b="0">
                <a:solidFill>
                  <a:schemeClr val="bg1"/>
                </a:solidFill>
              </a:defRPr>
            </a:lvl1pPr>
          </a:lstStyle>
          <a:p>
            <a:pPr lvl="0"/>
            <a:r>
              <a:rPr lang="fr-FR"/>
              <a:t>Date</a:t>
            </a:r>
          </a:p>
        </p:txBody>
      </p:sp>
      <p:pic>
        <p:nvPicPr>
          <p:cNvPr id="10" name="Picture 9">
            <a:extLst>
              <a:ext uri="{FF2B5EF4-FFF2-40B4-BE49-F238E27FC236}">
                <a16:creationId xmlns:a16="http://schemas.microsoft.com/office/drawing/2014/main" id="{8F8E5AAE-484C-4717-9E3C-2DD668B42369}"/>
              </a:ext>
            </a:extLst>
          </p:cNvPr>
          <p:cNvPicPr>
            <a:picLocks noChangeAspect="1"/>
          </p:cNvPicPr>
          <p:nvPr userDrawn="1"/>
        </p:nvPicPr>
        <p:blipFill>
          <a:blip r:embed="rId5"/>
          <a:stretch>
            <a:fillRect/>
          </a:stretch>
        </p:blipFill>
        <p:spPr>
          <a:xfrm>
            <a:off x="167393" y="97248"/>
            <a:ext cx="2096735" cy="1205317"/>
          </a:xfrm>
          <a:prstGeom prst="rect">
            <a:avLst/>
          </a:prstGeom>
        </p:spPr>
      </p:pic>
      <p:pic>
        <p:nvPicPr>
          <p:cNvPr id="13" name="Image 7">
            <a:extLst>
              <a:ext uri="{FF2B5EF4-FFF2-40B4-BE49-F238E27FC236}">
                <a16:creationId xmlns:a16="http://schemas.microsoft.com/office/drawing/2014/main" id="{BF98A77E-7009-433C-AE6E-8A0662FB4F51}"/>
              </a:ext>
            </a:extLst>
          </p:cNvPr>
          <p:cNvPicPr>
            <a:picLocks noChangeAspect="1"/>
          </p:cNvPicPr>
          <p:nvPr userDrawn="1"/>
        </p:nvPicPr>
        <p:blipFill rotWithShape="1">
          <a:blip r:embed="rId6"/>
          <a:srcRect t="19806" b="20473"/>
          <a:stretch/>
        </p:blipFill>
        <p:spPr>
          <a:xfrm>
            <a:off x="6135735" y="762002"/>
            <a:ext cx="4766921" cy="5188605"/>
          </a:xfrm>
          <a:prstGeom prst="rect">
            <a:avLst/>
          </a:prstGeom>
        </p:spPr>
      </p:pic>
      <p:sp>
        <p:nvSpPr>
          <p:cNvPr id="2" name="Title 1"/>
          <p:cNvSpPr>
            <a:spLocks noGrp="1"/>
          </p:cNvSpPr>
          <p:nvPr>
            <p:ph type="ctrTitle" hasCustomPrompt="1"/>
          </p:nvPr>
        </p:nvSpPr>
        <p:spPr>
          <a:xfrm>
            <a:off x="1233864" y="2689330"/>
            <a:ext cx="7743358" cy="1490181"/>
          </a:xfrm>
        </p:spPr>
        <p:txBody>
          <a:bodyPr anchor="ctr">
            <a:noAutofit/>
          </a:bodyPr>
          <a:lstStyle>
            <a:lvl1pPr algn="l">
              <a:lnSpc>
                <a:spcPts val="4933"/>
              </a:lnSpc>
              <a:defRPr sz="4667" b="1" i="0" cap="none"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1233864" y="4197133"/>
            <a:ext cx="7743358" cy="899857"/>
          </a:xfrm>
        </p:spPr>
        <p:txBody>
          <a:bodyPr>
            <a:noAutofit/>
          </a:bodyPr>
          <a:lstStyle>
            <a:lvl1pPr marL="0" indent="0" algn="l">
              <a:lnSpc>
                <a:spcPts val="2400"/>
              </a:lnSpc>
              <a:spcBef>
                <a:spcPts val="0"/>
              </a:spcBef>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lvl="0"/>
            <a:r>
              <a:rPr lang="en-US"/>
              <a:t>Edit Master subtitles styles</a:t>
            </a:r>
          </a:p>
        </p:txBody>
      </p:sp>
    </p:spTree>
    <p:custDataLst>
      <p:tags r:id="rId1"/>
    </p:custDataLst>
    <p:extLst>
      <p:ext uri="{BB962C8B-B14F-4D97-AF65-F5344CB8AC3E}">
        <p14:creationId xmlns:p14="http://schemas.microsoft.com/office/powerpoint/2010/main" val="668566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70CFCD-5CA5-534C-951C-82BB2AC30F02}"/>
              </a:ext>
            </a:extLst>
          </p:cNvPr>
          <p:cNvSpPr>
            <a:spLocks noGrp="1"/>
          </p:cNvSpPr>
          <p:nvPr>
            <p:ph type="title"/>
          </p:nvPr>
        </p:nvSpPr>
        <p:spPr>
          <a:xfrm>
            <a:off x="428831" y="453550"/>
            <a:ext cx="11415083" cy="432274"/>
          </a:xfrm>
        </p:spPr>
        <p:txBody>
          <a:bodyPr>
            <a:noAutofit/>
          </a:bodyPr>
          <a:lstStyle>
            <a:lvl1pPr>
              <a:defRPr>
                <a:solidFill>
                  <a:schemeClr val="tx2"/>
                </a:solidFill>
              </a:defRPr>
            </a:lvl1pPr>
          </a:lstStyle>
          <a:p>
            <a:r>
              <a:rPr lang="en-US" noProof="0"/>
              <a:t>Click to edit Master title style</a:t>
            </a:r>
          </a:p>
        </p:txBody>
      </p:sp>
      <p:pic>
        <p:nvPicPr>
          <p:cNvPr id="7" name="Image 6">
            <a:extLst>
              <a:ext uri="{FF2B5EF4-FFF2-40B4-BE49-F238E27FC236}">
                <a16:creationId xmlns:a16="http://schemas.microsoft.com/office/drawing/2014/main" id="{BEE3A7F1-D7AD-004B-87BE-821B9162DDF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8411" y="6189638"/>
            <a:ext cx="1072078" cy="536556"/>
          </a:xfrm>
          <a:prstGeom prst="rect">
            <a:avLst/>
          </a:prstGeom>
        </p:spPr>
      </p:pic>
      <p:sp>
        <p:nvSpPr>
          <p:cNvPr id="9" name="Espace réservé du texte 2">
            <a:extLst>
              <a:ext uri="{FF2B5EF4-FFF2-40B4-BE49-F238E27FC236}">
                <a16:creationId xmlns:a16="http://schemas.microsoft.com/office/drawing/2014/main" id="{89B9AED4-2588-7743-9ED0-67ED33005014}"/>
              </a:ext>
            </a:extLst>
          </p:cNvPr>
          <p:cNvSpPr>
            <a:spLocks noGrp="1"/>
          </p:cNvSpPr>
          <p:nvPr>
            <p:ph type="body" idx="13" hasCustomPrompt="1"/>
          </p:nvPr>
        </p:nvSpPr>
        <p:spPr>
          <a:xfrm>
            <a:off x="428831" y="913922"/>
            <a:ext cx="11415083" cy="411956"/>
          </a:xfrm>
        </p:spPr>
        <p:txBody>
          <a:bodyPr anchor="ctr">
            <a:noAutofit/>
          </a:bodyPr>
          <a:lstStyle>
            <a:lvl1pPr marL="0" indent="0">
              <a:buNone/>
              <a:defRPr sz="23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3564304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GOOD">
    <p:spTree>
      <p:nvGrpSpPr>
        <p:cNvPr id="1" name=""/>
        <p:cNvGrpSpPr/>
        <p:nvPr/>
      </p:nvGrpSpPr>
      <p:grpSpPr>
        <a:xfrm>
          <a:off x="0" y="0"/>
          <a:ext cx="0" cy="0"/>
          <a:chOff x="0" y="0"/>
          <a:chExt cx="0" cy="0"/>
        </a:xfrm>
      </p:grpSpPr>
      <p:sp>
        <p:nvSpPr>
          <p:cNvPr id="5" name="subtitle"/>
          <p:cNvSpPr>
            <a:spLocks noGrp="1"/>
          </p:cNvSpPr>
          <p:nvPr>
            <p:ph type="body" sz="quarter" idx="10" hasCustomPrompt="1"/>
            <p:custDataLst>
              <p:tags r:id="rId1"/>
            </p:custDataLst>
          </p:nvPr>
        </p:nvSpPr>
        <p:spPr>
          <a:xfrm>
            <a:off x="347639" y="719625"/>
            <a:ext cx="11806948" cy="414000"/>
          </a:xfrm>
          <a:prstGeom prst="rect">
            <a:avLst/>
          </a:prstGeom>
        </p:spPr>
        <p:txBody>
          <a:bodyPr vert="horz" lIns="0" tIns="0" rIns="0" bIns="0" rtlCol="0" anchor="b" anchorCtr="0">
            <a:noAutofit/>
          </a:bodyPr>
          <a:lstStyle>
            <a:lvl1pPr>
              <a:defRPr lang="en-US" sz="2267" b="0" dirty="0">
                <a:solidFill>
                  <a:srgbClr val="EE7766"/>
                </a:solidFill>
              </a:defRPr>
            </a:lvl1pPr>
          </a:lstStyle>
          <a:p>
            <a:pPr marL="0" lvl="0" indent="0" defTabSz="914354" latinLnBrk="0">
              <a:spcBef>
                <a:spcPct val="20000"/>
              </a:spcBef>
              <a:buFont typeface="Arial" panose="020B0604020202020204" pitchFamily="34" charset="0"/>
              <a:buNone/>
            </a:pPr>
            <a:r>
              <a:rPr lang="en-US"/>
              <a:t>Enter slide subtitle</a:t>
            </a:r>
          </a:p>
        </p:txBody>
      </p:sp>
      <p:sp>
        <p:nvSpPr>
          <p:cNvPr id="2" name="title"/>
          <p:cNvSpPr>
            <a:spLocks noGrp="1"/>
          </p:cNvSpPr>
          <p:nvPr>
            <p:ph type="title" hasCustomPrompt="1"/>
            <p:custDataLst>
              <p:tags r:id="rId2"/>
            </p:custDataLst>
          </p:nvPr>
        </p:nvSpPr>
        <p:spPr>
          <a:xfrm>
            <a:off x="333659" y="255719"/>
            <a:ext cx="11806953" cy="396000"/>
          </a:xfrm>
          <a:prstGeom prst="rect">
            <a:avLst/>
          </a:prstGeom>
        </p:spPr>
        <p:txBody>
          <a:bodyPr vert="horz" wrap="square" lIns="0" tIns="0" rIns="0" bIns="0" rtlCol="0" anchor="t" anchorCtr="0">
            <a:noAutofit/>
          </a:bodyPr>
          <a:lstStyle>
            <a:lvl1pPr>
              <a:defRPr lang="en-US" sz="3467" dirty="0">
                <a:solidFill>
                  <a:srgbClr val="0070EF"/>
                </a:solidFill>
              </a:defRPr>
            </a:lvl1pPr>
          </a:lstStyle>
          <a:p>
            <a:pPr lvl="0" defTabSz="914354" latinLnBrk="0">
              <a:buNone/>
            </a:pPr>
            <a:r>
              <a:rPr lang="en-US"/>
              <a:t>Enter slide title</a:t>
            </a:r>
          </a:p>
        </p:txBody>
      </p:sp>
    </p:spTree>
    <p:extLst>
      <p:ext uri="{BB962C8B-B14F-4D97-AF65-F5344CB8AC3E}">
        <p14:creationId xmlns:p14="http://schemas.microsoft.com/office/powerpoint/2010/main" val="2900433006"/>
      </p:ext>
    </p:extLst>
  </p:cSld>
  <p:clrMapOvr>
    <a:masterClrMapping/>
  </p:clrMapOvr>
  <p:extLst>
    <p:ext uri="{DCECCB84-F9BA-43D5-87BE-67443E8EF086}">
      <p15:sldGuideLst xmlns:p15="http://schemas.microsoft.com/office/powerpoint/2012/main">
        <p15:guide id="1" orient="horz" pos="1620">
          <p15:clr>
            <a:srgbClr val="FBAE40"/>
          </p15:clr>
        </p15:guide>
        <p15:guide id="2" pos="110">
          <p15:clr>
            <a:srgbClr val="FBAE40"/>
          </p15:clr>
        </p15:guide>
        <p15:guide id="3" pos="564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E5A52B-D555-A62D-8759-C12666F54C1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98" y="0"/>
            <a:ext cx="12251134" cy="6858000"/>
          </a:xfrm>
          <a:prstGeom prst="rect">
            <a:avLst/>
          </a:prstGeom>
        </p:spPr>
      </p:pic>
      <p:sp>
        <p:nvSpPr>
          <p:cNvPr id="6" name="Titre 1">
            <a:extLst>
              <a:ext uri="{FF2B5EF4-FFF2-40B4-BE49-F238E27FC236}">
                <a16:creationId xmlns:a16="http://schemas.microsoft.com/office/drawing/2014/main" id="{D26B9AFD-F167-4932-7CD2-6DB75B074CE0}"/>
              </a:ext>
            </a:extLst>
          </p:cNvPr>
          <p:cNvSpPr>
            <a:spLocks noGrp="1"/>
          </p:cNvSpPr>
          <p:nvPr>
            <p:ph type="title" hasCustomPrompt="1"/>
          </p:nvPr>
        </p:nvSpPr>
        <p:spPr>
          <a:xfrm>
            <a:off x="347426" y="2224002"/>
            <a:ext cx="8447403" cy="1325563"/>
          </a:xfrm>
        </p:spPr>
        <p:txBody>
          <a:bodyPr anchor="ctr">
            <a:noAutofit/>
          </a:bodyPr>
          <a:lstStyle>
            <a:lvl1pPr>
              <a:lnSpc>
                <a:spcPts val="4500"/>
              </a:lnSpc>
              <a:defRPr sz="4400">
                <a:solidFill>
                  <a:schemeClr val="bg1"/>
                </a:solidFill>
              </a:defRPr>
            </a:lvl1pPr>
          </a:lstStyle>
          <a:p>
            <a:r>
              <a:rPr lang="en-US" noProof="0"/>
              <a:t>Click to edit Master title style</a:t>
            </a:r>
            <a:br>
              <a:rPr lang="en-US" noProof="0"/>
            </a:br>
            <a:endParaRPr lang="en-US" noProof="0"/>
          </a:p>
        </p:txBody>
      </p:sp>
      <p:sp>
        <p:nvSpPr>
          <p:cNvPr id="7" name="Espace réservé du texte 2">
            <a:extLst>
              <a:ext uri="{FF2B5EF4-FFF2-40B4-BE49-F238E27FC236}">
                <a16:creationId xmlns:a16="http://schemas.microsoft.com/office/drawing/2014/main" id="{F9FCC37D-0D76-4C92-CFEC-CE0B2AC5C834}"/>
              </a:ext>
            </a:extLst>
          </p:cNvPr>
          <p:cNvSpPr>
            <a:spLocks noGrp="1"/>
          </p:cNvSpPr>
          <p:nvPr>
            <p:ph type="body" idx="1" hasCustomPrompt="1"/>
          </p:nvPr>
        </p:nvSpPr>
        <p:spPr>
          <a:xfrm>
            <a:off x="347426" y="1706292"/>
            <a:ext cx="5183307" cy="446589"/>
          </a:xfrm>
        </p:spPr>
        <p:txBody>
          <a:bodyPr anchor="b">
            <a:noAutofit/>
          </a:bodyPr>
          <a:lstStyle>
            <a:lvl1pPr marL="0" indent="0">
              <a:buNone/>
              <a:defRPr sz="1600" b="0">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Date</a:t>
            </a:r>
          </a:p>
        </p:txBody>
      </p:sp>
      <p:sp>
        <p:nvSpPr>
          <p:cNvPr id="8" name="Espace réservé du contenu 3">
            <a:extLst>
              <a:ext uri="{FF2B5EF4-FFF2-40B4-BE49-F238E27FC236}">
                <a16:creationId xmlns:a16="http://schemas.microsoft.com/office/drawing/2014/main" id="{EC5C56A0-9149-B010-5301-B6DF039DF0AF}"/>
              </a:ext>
            </a:extLst>
          </p:cNvPr>
          <p:cNvSpPr>
            <a:spLocks noGrp="1"/>
          </p:cNvSpPr>
          <p:nvPr>
            <p:ph sz="half" idx="2" hasCustomPrompt="1"/>
          </p:nvPr>
        </p:nvSpPr>
        <p:spPr>
          <a:xfrm>
            <a:off x="347426" y="3606668"/>
            <a:ext cx="8447403" cy="1528445"/>
          </a:xfrm>
        </p:spPr>
        <p:txBody>
          <a:bodyPr>
            <a:noAutofit/>
          </a:bodyPr>
          <a:lstStyle>
            <a:lvl1pPr>
              <a:spcBef>
                <a:spcPts val="0"/>
              </a:spcBef>
              <a:defRPr sz="2000">
                <a:solidFill>
                  <a:schemeClr val="bg1"/>
                </a:solidFill>
              </a:defRPr>
            </a:lvl1pPr>
            <a:lvl2pPr marL="9525" indent="0">
              <a:buNone/>
              <a:defRPr/>
            </a:lvl2pPr>
          </a:lstStyle>
          <a:p>
            <a:pPr lvl="0"/>
            <a:r>
              <a:rPr lang="en-US" noProof="0"/>
              <a:t>Edit Master subtitles styles</a:t>
            </a:r>
          </a:p>
        </p:txBody>
      </p:sp>
      <p:pic>
        <p:nvPicPr>
          <p:cNvPr id="9" name="Image 19">
            <a:extLst>
              <a:ext uri="{FF2B5EF4-FFF2-40B4-BE49-F238E27FC236}">
                <a16:creationId xmlns:a16="http://schemas.microsoft.com/office/drawing/2014/main" id="{06101126-100E-38BC-40BA-B123405B8B5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47425" y="5895661"/>
            <a:ext cx="1755892" cy="868455"/>
          </a:xfrm>
          <a:prstGeom prst="rect">
            <a:avLst/>
          </a:prstGeom>
        </p:spPr>
      </p:pic>
    </p:spTree>
    <p:extLst>
      <p:ext uri="{BB962C8B-B14F-4D97-AF65-F5344CB8AC3E}">
        <p14:creationId xmlns:p14="http://schemas.microsoft.com/office/powerpoint/2010/main" val="24878781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N COVER">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A7C90DD4-9926-D946-BE9E-D31ED7B1C718}"/>
              </a:ext>
            </a:extLst>
          </p:cNvPr>
          <p:cNvPicPr>
            <a:picLocks noChangeAspect="1"/>
          </p:cNvPicPr>
          <p:nvPr userDrawn="1"/>
        </p:nvPicPr>
        <p:blipFill rotWithShape="1">
          <a:blip r:embed="rId2"/>
          <a:srcRect r="50609"/>
          <a:stretch/>
        </p:blipFill>
        <p:spPr>
          <a:xfrm>
            <a:off x="4133274" y="2135650"/>
            <a:ext cx="2541034" cy="2550651"/>
          </a:xfrm>
          <a:prstGeom prst="rect">
            <a:avLst/>
          </a:prstGeom>
        </p:spPr>
      </p:pic>
      <p:pic>
        <p:nvPicPr>
          <p:cNvPr id="8" name="Picture 36">
            <a:extLst>
              <a:ext uri="{FF2B5EF4-FFF2-40B4-BE49-F238E27FC236}">
                <a16:creationId xmlns:a16="http://schemas.microsoft.com/office/drawing/2014/main" id="{24758CAA-ED7C-7E42-BC8F-419F59004AB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44276" y="362158"/>
            <a:ext cx="4028646" cy="274020"/>
          </a:xfrm>
          <a:prstGeom prst="rect">
            <a:avLst/>
          </a:prstGeom>
        </p:spPr>
      </p:pic>
      <p:pic>
        <p:nvPicPr>
          <p:cNvPr id="18" name="Image 17">
            <a:extLst>
              <a:ext uri="{FF2B5EF4-FFF2-40B4-BE49-F238E27FC236}">
                <a16:creationId xmlns:a16="http://schemas.microsoft.com/office/drawing/2014/main" id="{535EE0BA-7053-5B45-8615-AA8F8F06BAB9}"/>
              </a:ext>
            </a:extLst>
          </p:cNvPr>
          <p:cNvPicPr>
            <a:picLocks noChangeAspect="1"/>
          </p:cNvPicPr>
          <p:nvPr userDrawn="1"/>
        </p:nvPicPr>
        <p:blipFill rotWithShape="1">
          <a:blip r:embed="rId2"/>
          <a:srcRect l="50285" t="30622" r="324" b="48659"/>
          <a:stretch/>
        </p:blipFill>
        <p:spPr>
          <a:xfrm>
            <a:off x="6748989" y="2922629"/>
            <a:ext cx="2541034" cy="528470"/>
          </a:xfrm>
          <a:prstGeom prst="rect">
            <a:avLst/>
          </a:prstGeom>
        </p:spPr>
      </p:pic>
      <p:pic>
        <p:nvPicPr>
          <p:cNvPr id="19" name="Image 18">
            <a:extLst>
              <a:ext uri="{FF2B5EF4-FFF2-40B4-BE49-F238E27FC236}">
                <a16:creationId xmlns:a16="http://schemas.microsoft.com/office/drawing/2014/main" id="{C0006D87-6DE9-8C4B-BB05-731D55D4D9E3}"/>
              </a:ext>
            </a:extLst>
          </p:cNvPr>
          <p:cNvPicPr>
            <a:picLocks noChangeAspect="1"/>
          </p:cNvPicPr>
          <p:nvPr userDrawn="1"/>
        </p:nvPicPr>
        <p:blipFill rotWithShape="1">
          <a:blip r:embed="rId2"/>
          <a:srcRect l="50285" t="51166" r="324" b="30909"/>
          <a:stretch/>
        </p:blipFill>
        <p:spPr>
          <a:xfrm>
            <a:off x="6748989" y="3451099"/>
            <a:ext cx="2541034" cy="457200"/>
          </a:xfrm>
          <a:prstGeom prst="rect">
            <a:avLst/>
          </a:prstGeom>
        </p:spPr>
      </p:pic>
    </p:spTree>
    <p:extLst>
      <p:ext uri="{BB962C8B-B14F-4D97-AF65-F5344CB8AC3E}">
        <p14:creationId xmlns:p14="http://schemas.microsoft.com/office/powerpoint/2010/main" val="48710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anim calcmode="lin" valueType="num">
                                      <p:cBhvr>
                                        <p:cTn id="17" dur="500" fill="hold"/>
                                        <p:tgtEl>
                                          <p:spTgt spid="19"/>
                                        </p:tgtEl>
                                        <p:attrNameLst>
                                          <p:attrName>ppt_x</p:attrName>
                                        </p:attrNameLst>
                                      </p:cBhvr>
                                      <p:tavLst>
                                        <p:tav tm="0">
                                          <p:val>
                                            <p:strVal val="#ppt_x"/>
                                          </p:val>
                                        </p:tav>
                                        <p:tav tm="100000">
                                          <p:val>
                                            <p:strVal val="#ppt_x"/>
                                          </p:val>
                                        </p:tav>
                                      </p:tavLst>
                                    </p:anim>
                                    <p:anim calcmode="lin" valueType="num">
                                      <p:cBhvr>
                                        <p:cTn id="18"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ver without picture">
    <p:bg>
      <p:bgPr>
        <a:gradFill>
          <a:gsLst>
            <a:gs pos="7000">
              <a:schemeClr val="bg2">
                <a:alpha val="93000"/>
              </a:schemeClr>
            </a:gs>
            <a:gs pos="54000">
              <a:schemeClr val="tx2">
                <a:alpha val="93000"/>
              </a:schemeClr>
            </a:gs>
          </a:gsLst>
          <a:path path="circle">
            <a:fillToRect l="100000" t="100000"/>
          </a:path>
        </a:gradFill>
        <a:effectLst/>
      </p:bgPr>
    </p:bg>
    <p:spTree>
      <p:nvGrpSpPr>
        <p:cNvPr id="1" name=""/>
        <p:cNvGrpSpPr/>
        <p:nvPr/>
      </p:nvGrpSpPr>
      <p:grpSpPr>
        <a:xfrm>
          <a:off x="0" y="0"/>
          <a:ext cx="0" cy="0"/>
          <a:chOff x="0" y="0"/>
          <a:chExt cx="0" cy="0"/>
        </a:xfrm>
      </p:grpSpPr>
      <p:sp>
        <p:nvSpPr>
          <p:cNvPr id="12" name="Ellipse 11">
            <a:extLst>
              <a:ext uri="{FF2B5EF4-FFF2-40B4-BE49-F238E27FC236}">
                <a16:creationId xmlns:a16="http://schemas.microsoft.com/office/drawing/2014/main" id="{DD5D3987-E0A1-9843-AEB3-D8185FE08358}"/>
              </a:ext>
            </a:extLst>
          </p:cNvPr>
          <p:cNvSpPr/>
          <p:nvPr userDrawn="1"/>
        </p:nvSpPr>
        <p:spPr>
          <a:xfrm>
            <a:off x="710599" y="1865091"/>
            <a:ext cx="3169303" cy="3153698"/>
          </a:xfrm>
          <a:prstGeom prst="ellipse">
            <a:avLst/>
          </a:pr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8" name="Forme libre 17">
            <a:extLst>
              <a:ext uri="{FF2B5EF4-FFF2-40B4-BE49-F238E27FC236}">
                <a16:creationId xmlns:a16="http://schemas.microsoft.com/office/drawing/2014/main" id="{73D8C6B3-B5EE-AE4B-91AF-5C02AED318E8}"/>
              </a:ext>
            </a:extLst>
          </p:cNvPr>
          <p:cNvSpPr/>
          <p:nvPr userDrawn="1"/>
        </p:nvSpPr>
        <p:spPr>
          <a:xfrm rot="4500000">
            <a:off x="-754826" y="2134692"/>
            <a:ext cx="3153700" cy="2422048"/>
          </a:xfrm>
          <a:custGeom>
            <a:avLst/>
            <a:gdLst>
              <a:gd name="connsiteX0" fmla="*/ 70892 w 3153700"/>
              <a:gd name="connsiteY0" fmla="*/ 1107942 h 2410123"/>
              <a:gd name="connsiteX1" fmla="*/ 1576850 w 3153700"/>
              <a:gd name="connsiteY1" fmla="*/ 0 h 2410123"/>
              <a:gd name="connsiteX2" fmla="*/ 3153700 w 3153700"/>
              <a:gd name="connsiteY2" fmla="*/ 1576849 h 2410123"/>
              <a:gd name="connsiteX3" fmla="*/ 2963383 w 3153700"/>
              <a:gd name="connsiteY3" fmla="*/ 2328469 h 2410123"/>
              <a:gd name="connsiteX4" fmla="*/ 2913777 w 3153700"/>
              <a:gd name="connsiteY4" fmla="*/ 2410123 h 2410123"/>
              <a:gd name="connsiteX5" fmla="*/ 2689 w 3153700"/>
              <a:gd name="connsiteY5" fmla="*/ 1630099 h 2410123"/>
              <a:gd name="connsiteX6" fmla="*/ 0 w 3153700"/>
              <a:gd name="connsiteY6" fmla="*/ 1576849 h 2410123"/>
              <a:gd name="connsiteX7" fmla="*/ 70892 w 3153700"/>
              <a:gd name="connsiteY7" fmla="*/ 1107942 h 241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3700" h="2410123">
                <a:moveTo>
                  <a:pt x="70892" y="1107942"/>
                </a:moveTo>
                <a:cubicBezTo>
                  <a:pt x="270539" y="466056"/>
                  <a:pt x="869268" y="0"/>
                  <a:pt x="1576850" y="0"/>
                </a:cubicBezTo>
                <a:cubicBezTo>
                  <a:pt x="2447720" y="0"/>
                  <a:pt x="3153700" y="705979"/>
                  <a:pt x="3153700" y="1576849"/>
                </a:cubicBezTo>
                <a:cubicBezTo>
                  <a:pt x="3153700" y="1848996"/>
                  <a:pt x="3084757" y="2105040"/>
                  <a:pt x="2963383" y="2328469"/>
                </a:cubicBezTo>
                <a:lnTo>
                  <a:pt x="2913777" y="2410123"/>
                </a:lnTo>
                <a:lnTo>
                  <a:pt x="2689" y="1630099"/>
                </a:lnTo>
                <a:lnTo>
                  <a:pt x="0" y="1576849"/>
                </a:lnTo>
                <a:cubicBezTo>
                  <a:pt x="0" y="1413561"/>
                  <a:pt x="24820" y="1256070"/>
                  <a:pt x="70892" y="1107942"/>
                </a:cubicBezTo>
                <a:close/>
              </a:path>
            </a:pathLst>
          </a:custGeom>
          <a:gradFill flip="none" rotWithShape="1">
            <a:gsLst>
              <a:gs pos="17000">
                <a:schemeClr val="bg2">
                  <a:alpha val="88000"/>
                </a:schemeClr>
              </a:gs>
              <a:gs pos="100000">
                <a:schemeClr val="tx2">
                  <a:lumMod val="75000"/>
                  <a:alpha val="88000"/>
                </a:schemeClr>
              </a:gs>
              <a:gs pos="75000">
                <a:schemeClr val="tx2">
                  <a:alpha val="88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noProof="0"/>
          </a:p>
        </p:txBody>
      </p:sp>
      <p:sp>
        <p:nvSpPr>
          <p:cNvPr id="2" name="Titre 1">
            <a:extLst>
              <a:ext uri="{FF2B5EF4-FFF2-40B4-BE49-F238E27FC236}">
                <a16:creationId xmlns:a16="http://schemas.microsoft.com/office/drawing/2014/main" id="{5D6330A5-310C-2746-B70B-7FA7B93129F9}"/>
              </a:ext>
            </a:extLst>
          </p:cNvPr>
          <p:cNvSpPr>
            <a:spLocks noGrp="1"/>
          </p:cNvSpPr>
          <p:nvPr>
            <p:ph type="title"/>
          </p:nvPr>
        </p:nvSpPr>
        <p:spPr>
          <a:xfrm>
            <a:off x="2508217" y="2742748"/>
            <a:ext cx="8447403" cy="1325563"/>
          </a:xfrm>
        </p:spPr>
        <p:txBody>
          <a:bodyPr anchor="ctr">
            <a:noAutofit/>
          </a:bodyPr>
          <a:lstStyle>
            <a:lvl1pPr>
              <a:lnSpc>
                <a:spcPts val="4500"/>
              </a:lnSpc>
              <a:defRPr sz="4400">
                <a:solidFill>
                  <a:schemeClr val="bg1"/>
                </a:solidFill>
              </a:defRPr>
            </a:lvl1pPr>
          </a:lstStyle>
          <a:p>
            <a:r>
              <a:rPr lang="en-US" noProof="0"/>
              <a:t>Click to edit Master title style</a:t>
            </a:r>
          </a:p>
        </p:txBody>
      </p:sp>
      <p:sp>
        <p:nvSpPr>
          <p:cNvPr id="3" name="Espace réservé du texte 2">
            <a:extLst>
              <a:ext uri="{FF2B5EF4-FFF2-40B4-BE49-F238E27FC236}">
                <a16:creationId xmlns:a16="http://schemas.microsoft.com/office/drawing/2014/main" id="{A14092FC-83B2-5C4E-9020-398744BD362B}"/>
              </a:ext>
            </a:extLst>
          </p:cNvPr>
          <p:cNvSpPr>
            <a:spLocks noGrp="1"/>
          </p:cNvSpPr>
          <p:nvPr>
            <p:ph type="body" idx="1" hasCustomPrompt="1"/>
          </p:nvPr>
        </p:nvSpPr>
        <p:spPr>
          <a:xfrm>
            <a:off x="2508218" y="2225040"/>
            <a:ext cx="5183307" cy="446589"/>
          </a:xfrm>
        </p:spPr>
        <p:txBody>
          <a:bodyPr anchor="b">
            <a:noAutofit/>
          </a:bodyPr>
          <a:lstStyle>
            <a:lvl1pPr marL="0" indent="0">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Date</a:t>
            </a:r>
          </a:p>
        </p:txBody>
      </p:sp>
      <p:sp>
        <p:nvSpPr>
          <p:cNvPr id="4" name="Espace réservé du contenu 3">
            <a:extLst>
              <a:ext uri="{FF2B5EF4-FFF2-40B4-BE49-F238E27FC236}">
                <a16:creationId xmlns:a16="http://schemas.microsoft.com/office/drawing/2014/main" id="{104E68FB-C6CE-F444-A8EA-33150F680D05}"/>
              </a:ext>
            </a:extLst>
          </p:cNvPr>
          <p:cNvSpPr>
            <a:spLocks noGrp="1"/>
          </p:cNvSpPr>
          <p:nvPr>
            <p:ph sz="half" idx="2" hasCustomPrompt="1"/>
          </p:nvPr>
        </p:nvSpPr>
        <p:spPr>
          <a:xfrm>
            <a:off x="2508217" y="4125414"/>
            <a:ext cx="8447403" cy="1528445"/>
          </a:xfrm>
        </p:spPr>
        <p:txBody>
          <a:bodyPr>
            <a:noAutofit/>
          </a:bodyPr>
          <a:lstStyle>
            <a:lvl1pPr>
              <a:spcBef>
                <a:spcPts val="0"/>
              </a:spcBef>
              <a:defRPr sz="2000">
                <a:solidFill>
                  <a:schemeClr val="bg1"/>
                </a:solidFill>
              </a:defRPr>
            </a:lvl1pPr>
            <a:lvl2pPr marL="9525" indent="0">
              <a:buNone/>
              <a:defRPr/>
            </a:lvl2pPr>
          </a:lstStyle>
          <a:p>
            <a:pPr lvl="0"/>
            <a:r>
              <a:rPr lang="en-US" noProof="0"/>
              <a:t>Edit Master subtitles styles</a:t>
            </a:r>
          </a:p>
        </p:txBody>
      </p:sp>
      <p:sp>
        <p:nvSpPr>
          <p:cNvPr id="16" name="Forme libre 15">
            <a:extLst>
              <a:ext uri="{FF2B5EF4-FFF2-40B4-BE49-F238E27FC236}">
                <a16:creationId xmlns:a16="http://schemas.microsoft.com/office/drawing/2014/main" id="{DA06079A-EAE2-7841-9DCB-FD062C1D8287}"/>
              </a:ext>
            </a:extLst>
          </p:cNvPr>
          <p:cNvSpPr/>
          <p:nvPr userDrawn="1"/>
        </p:nvSpPr>
        <p:spPr>
          <a:xfrm>
            <a:off x="11084234" y="1921996"/>
            <a:ext cx="1168091" cy="3039888"/>
          </a:xfrm>
          <a:custGeom>
            <a:avLst/>
            <a:gdLst>
              <a:gd name="connsiteX0" fmla="*/ 1162340 w 1162340"/>
              <a:gd name="connsiteY0" fmla="*/ 0 h 3039888"/>
              <a:gd name="connsiteX1" fmla="*/ 1162340 w 1162340"/>
              <a:gd name="connsiteY1" fmla="*/ 3039888 h 3039888"/>
              <a:gd name="connsiteX2" fmla="*/ 1107943 w 1162340"/>
              <a:gd name="connsiteY2" fmla="*/ 3025901 h 3039888"/>
              <a:gd name="connsiteX3" fmla="*/ 0 w 1162340"/>
              <a:gd name="connsiteY3" fmla="*/ 1519944 h 3039888"/>
              <a:gd name="connsiteX4" fmla="*/ 1107943 w 1162340"/>
              <a:gd name="connsiteY4" fmla="*/ 13987 h 3039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340" h="3039888">
                <a:moveTo>
                  <a:pt x="1162340" y="0"/>
                </a:moveTo>
                <a:lnTo>
                  <a:pt x="1162340" y="3039888"/>
                </a:lnTo>
                <a:lnTo>
                  <a:pt x="1107943" y="3025901"/>
                </a:lnTo>
                <a:cubicBezTo>
                  <a:pt x="466057" y="2826254"/>
                  <a:pt x="0" y="2227526"/>
                  <a:pt x="0" y="1519944"/>
                </a:cubicBezTo>
                <a:cubicBezTo>
                  <a:pt x="0" y="812362"/>
                  <a:pt x="466057" y="213634"/>
                  <a:pt x="1107943" y="13987"/>
                </a:cubicBezTo>
                <a:close/>
              </a:path>
            </a:pathLst>
          </a:cu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noProof="0"/>
          </a:p>
        </p:txBody>
      </p:sp>
      <p:pic>
        <p:nvPicPr>
          <p:cNvPr id="20" name="Image 19">
            <a:extLst>
              <a:ext uri="{FF2B5EF4-FFF2-40B4-BE49-F238E27FC236}">
                <a16:creationId xmlns:a16="http://schemas.microsoft.com/office/drawing/2014/main" id="{C7F28C69-6FFE-3F47-B8AE-7A6D2FAB544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7425" y="270128"/>
            <a:ext cx="1755891" cy="868454"/>
          </a:xfrm>
          <a:prstGeom prst="rect">
            <a:avLst/>
          </a:prstGeom>
        </p:spPr>
      </p:pic>
      <p:sp>
        <p:nvSpPr>
          <p:cNvPr id="21" name="ZoneTexte 20">
            <a:extLst>
              <a:ext uri="{FF2B5EF4-FFF2-40B4-BE49-F238E27FC236}">
                <a16:creationId xmlns:a16="http://schemas.microsoft.com/office/drawing/2014/main" id="{858E3C58-6ED6-564A-9D53-2CD910744991}"/>
              </a:ext>
            </a:extLst>
          </p:cNvPr>
          <p:cNvSpPr txBox="1"/>
          <p:nvPr userDrawn="1"/>
        </p:nvSpPr>
        <p:spPr>
          <a:xfrm>
            <a:off x="337214" y="6436179"/>
            <a:ext cx="8760137" cy="254449"/>
          </a:xfrm>
          <a:prstGeom prst="rect">
            <a:avLst/>
          </a:prstGeom>
          <a:noFill/>
        </p:spPr>
        <p:txBody>
          <a:bodyPr wrap="square" lIns="0" tIns="0" rIns="0" bIns="0" rtlCol="0">
            <a:noAutofit/>
          </a:bodyPr>
          <a:lstStyle/>
          <a:p>
            <a:r>
              <a:rPr lang="en-US" sz="950" noProof="0">
                <a:solidFill>
                  <a:schemeClr val="bg1"/>
                </a:solidFill>
              </a:rPr>
              <a:t>This document and all information are confidential and may not be used, reproduced or distributed without prior authorization of TECHNIP ENERGIES</a:t>
            </a:r>
          </a:p>
        </p:txBody>
      </p:sp>
    </p:spTree>
    <p:extLst>
      <p:ext uri="{BB962C8B-B14F-4D97-AF65-F5344CB8AC3E}">
        <p14:creationId xmlns:p14="http://schemas.microsoft.com/office/powerpoint/2010/main" val="37037941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ummary">
    <p:bg>
      <p:bgPr>
        <a:gradFill>
          <a:gsLst>
            <a:gs pos="7000">
              <a:schemeClr val="bg2">
                <a:alpha val="93000"/>
              </a:schemeClr>
            </a:gs>
            <a:gs pos="54000">
              <a:schemeClr val="tx2">
                <a:alpha val="93000"/>
              </a:schemeClr>
            </a:gs>
          </a:gsLst>
          <a:path path="circle">
            <a:fillToRect l="100000" t="100000"/>
          </a:path>
        </a:gradFill>
        <a:effectLst/>
      </p:bgPr>
    </p:bg>
    <p:spTree>
      <p:nvGrpSpPr>
        <p:cNvPr id="1" name=""/>
        <p:cNvGrpSpPr/>
        <p:nvPr/>
      </p:nvGrpSpPr>
      <p:grpSpPr>
        <a:xfrm>
          <a:off x="0" y="0"/>
          <a:ext cx="0" cy="0"/>
          <a:chOff x="0" y="0"/>
          <a:chExt cx="0" cy="0"/>
        </a:xfrm>
      </p:grpSpPr>
      <p:sp>
        <p:nvSpPr>
          <p:cNvPr id="12" name="Ellipse 11">
            <a:extLst>
              <a:ext uri="{FF2B5EF4-FFF2-40B4-BE49-F238E27FC236}">
                <a16:creationId xmlns:a16="http://schemas.microsoft.com/office/drawing/2014/main" id="{DD5D3987-E0A1-9843-AEB3-D8185FE08358}"/>
              </a:ext>
            </a:extLst>
          </p:cNvPr>
          <p:cNvSpPr/>
          <p:nvPr userDrawn="1"/>
        </p:nvSpPr>
        <p:spPr>
          <a:xfrm>
            <a:off x="710599" y="1865091"/>
            <a:ext cx="3169303" cy="3153698"/>
          </a:xfrm>
          <a:prstGeom prst="ellipse">
            <a:avLst/>
          </a:pr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8" name="Forme libre 17">
            <a:extLst>
              <a:ext uri="{FF2B5EF4-FFF2-40B4-BE49-F238E27FC236}">
                <a16:creationId xmlns:a16="http://schemas.microsoft.com/office/drawing/2014/main" id="{73D8C6B3-B5EE-AE4B-91AF-5C02AED318E8}"/>
              </a:ext>
            </a:extLst>
          </p:cNvPr>
          <p:cNvSpPr/>
          <p:nvPr userDrawn="1"/>
        </p:nvSpPr>
        <p:spPr>
          <a:xfrm rot="4500000">
            <a:off x="-754826" y="2134692"/>
            <a:ext cx="3153700" cy="2422048"/>
          </a:xfrm>
          <a:custGeom>
            <a:avLst/>
            <a:gdLst>
              <a:gd name="connsiteX0" fmla="*/ 70892 w 3153700"/>
              <a:gd name="connsiteY0" fmla="*/ 1107942 h 2410123"/>
              <a:gd name="connsiteX1" fmla="*/ 1576850 w 3153700"/>
              <a:gd name="connsiteY1" fmla="*/ 0 h 2410123"/>
              <a:gd name="connsiteX2" fmla="*/ 3153700 w 3153700"/>
              <a:gd name="connsiteY2" fmla="*/ 1576849 h 2410123"/>
              <a:gd name="connsiteX3" fmla="*/ 2963383 w 3153700"/>
              <a:gd name="connsiteY3" fmla="*/ 2328469 h 2410123"/>
              <a:gd name="connsiteX4" fmla="*/ 2913777 w 3153700"/>
              <a:gd name="connsiteY4" fmla="*/ 2410123 h 2410123"/>
              <a:gd name="connsiteX5" fmla="*/ 2689 w 3153700"/>
              <a:gd name="connsiteY5" fmla="*/ 1630099 h 2410123"/>
              <a:gd name="connsiteX6" fmla="*/ 0 w 3153700"/>
              <a:gd name="connsiteY6" fmla="*/ 1576849 h 2410123"/>
              <a:gd name="connsiteX7" fmla="*/ 70892 w 3153700"/>
              <a:gd name="connsiteY7" fmla="*/ 1107942 h 241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3700" h="2410123">
                <a:moveTo>
                  <a:pt x="70892" y="1107942"/>
                </a:moveTo>
                <a:cubicBezTo>
                  <a:pt x="270539" y="466056"/>
                  <a:pt x="869268" y="0"/>
                  <a:pt x="1576850" y="0"/>
                </a:cubicBezTo>
                <a:cubicBezTo>
                  <a:pt x="2447720" y="0"/>
                  <a:pt x="3153700" y="705979"/>
                  <a:pt x="3153700" y="1576849"/>
                </a:cubicBezTo>
                <a:cubicBezTo>
                  <a:pt x="3153700" y="1848996"/>
                  <a:pt x="3084757" y="2105040"/>
                  <a:pt x="2963383" y="2328469"/>
                </a:cubicBezTo>
                <a:lnTo>
                  <a:pt x="2913777" y="2410123"/>
                </a:lnTo>
                <a:lnTo>
                  <a:pt x="2689" y="1630099"/>
                </a:lnTo>
                <a:lnTo>
                  <a:pt x="0" y="1576849"/>
                </a:lnTo>
                <a:cubicBezTo>
                  <a:pt x="0" y="1413561"/>
                  <a:pt x="24820" y="1256070"/>
                  <a:pt x="70892" y="1107942"/>
                </a:cubicBezTo>
                <a:close/>
              </a:path>
            </a:pathLst>
          </a:custGeom>
          <a:gradFill flip="none" rotWithShape="1">
            <a:gsLst>
              <a:gs pos="17000">
                <a:schemeClr val="bg2">
                  <a:alpha val="88000"/>
                </a:schemeClr>
              </a:gs>
              <a:gs pos="100000">
                <a:schemeClr val="tx2">
                  <a:lumMod val="75000"/>
                  <a:alpha val="88000"/>
                </a:schemeClr>
              </a:gs>
              <a:gs pos="75000">
                <a:schemeClr val="tx2">
                  <a:alpha val="88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noProof="0"/>
          </a:p>
        </p:txBody>
      </p:sp>
      <p:sp>
        <p:nvSpPr>
          <p:cNvPr id="16" name="Forme libre 15">
            <a:extLst>
              <a:ext uri="{FF2B5EF4-FFF2-40B4-BE49-F238E27FC236}">
                <a16:creationId xmlns:a16="http://schemas.microsoft.com/office/drawing/2014/main" id="{DA06079A-EAE2-7841-9DCB-FD062C1D8287}"/>
              </a:ext>
            </a:extLst>
          </p:cNvPr>
          <p:cNvSpPr/>
          <p:nvPr userDrawn="1"/>
        </p:nvSpPr>
        <p:spPr>
          <a:xfrm>
            <a:off x="11084234" y="1921996"/>
            <a:ext cx="1168091" cy="3039888"/>
          </a:xfrm>
          <a:custGeom>
            <a:avLst/>
            <a:gdLst>
              <a:gd name="connsiteX0" fmla="*/ 1162340 w 1162340"/>
              <a:gd name="connsiteY0" fmla="*/ 0 h 3039888"/>
              <a:gd name="connsiteX1" fmla="*/ 1162340 w 1162340"/>
              <a:gd name="connsiteY1" fmla="*/ 3039888 h 3039888"/>
              <a:gd name="connsiteX2" fmla="*/ 1107943 w 1162340"/>
              <a:gd name="connsiteY2" fmla="*/ 3025901 h 3039888"/>
              <a:gd name="connsiteX3" fmla="*/ 0 w 1162340"/>
              <a:gd name="connsiteY3" fmla="*/ 1519944 h 3039888"/>
              <a:gd name="connsiteX4" fmla="*/ 1107943 w 1162340"/>
              <a:gd name="connsiteY4" fmla="*/ 13987 h 3039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340" h="3039888">
                <a:moveTo>
                  <a:pt x="1162340" y="0"/>
                </a:moveTo>
                <a:lnTo>
                  <a:pt x="1162340" y="3039888"/>
                </a:lnTo>
                <a:lnTo>
                  <a:pt x="1107943" y="3025901"/>
                </a:lnTo>
                <a:cubicBezTo>
                  <a:pt x="466057" y="2826254"/>
                  <a:pt x="0" y="2227526"/>
                  <a:pt x="0" y="1519944"/>
                </a:cubicBezTo>
                <a:cubicBezTo>
                  <a:pt x="0" y="812362"/>
                  <a:pt x="466057" y="213634"/>
                  <a:pt x="1107943" y="13987"/>
                </a:cubicBezTo>
                <a:close/>
              </a:path>
            </a:pathLst>
          </a:cu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noProof="0"/>
          </a:p>
        </p:txBody>
      </p:sp>
      <p:pic>
        <p:nvPicPr>
          <p:cNvPr id="10" name="Image 9">
            <a:extLst>
              <a:ext uri="{FF2B5EF4-FFF2-40B4-BE49-F238E27FC236}">
                <a16:creationId xmlns:a16="http://schemas.microsoft.com/office/drawing/2014/main" id="{9AAD4348-82EF-D34B-BE6E-71ECC72F637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8411" y="6193597"/>
            <a:ext cx="1084843" cy="536557"/>
          </a:xfrm>
          <a:prstGeom prst="rect">
            <a:avLst/>
          </a:prstGeom>
        </p:spPr>
      </p:pic>
      <p:sp>
        <p:nvSpPr>
          <p:cNvPr id="3" name="Espace réservé du texte 2">
            <a:extLst>
              <a:ext uri="{FF2B5EF4-FFF2-40B4-BE49-F238E27FC236}">
                <a16:creationId xmlns:a16="http://schemas.microsoft.com/office/drawing/2014/main" id="{A14092FC-83B2-5C4E-9020-398744BD362B}"/>
              </a:ext>
            </a:extLst>
          </p:cNvPr>
          <p:cNvSpPr>
            <a:spLocks noGrp="1"/>
          </p:cNvSpPr>
          <p:nvPr>
            <p:ph type="body" idx="1" hasCustomPrompt="1"/>
          </p:nvPr>
        </p:nvSpPr>
        <p:spPr>
          <a:xfrm>
            <a:off x="2372467" y="2100347"/>
            <a:ext cx="1313674" cy="777934"/>
          </a:xfrm>
        </p:spPr>
        <p:txBody>
          <a:bodyPr anchor="ctr">
            <a:noAutofit/>
          </a:bodyPr>
          <a:lstStyle>
            <a:lvl1pPr marL="0" indent="0">
              <a:buNone/>
              <a:defRPr sz="5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00</a:t>
            </a:r>
          </a:p>
        </p:txBody>
      </p:sp>
      <p:sp>
        <p:nvSpPr>
          <p:cNvPr id="4" name="Espace réservé du contenu 3">
            <a:extLst>
              <a:ext uri="{FF2B5EF4-FFF2-40B4-BE49-F238E27FC236}">
                <a16:creationId xmlns:a16="http://schemas.microsoft.com/office/drawing/2014/main" id="{104E68FB-C6CE-F444-A8EA-33150F680D05}"/>
              </a:ext>
            </a:extLst>
          </p:cNvPr>
          <p:cNvSpPr>
            <a:spLocks noGrp="1"/>
          </p:cNvSpPr>
          <p:nvPr>
            <p:ph sz="half" idx="2" hasCustomPrompt="1"/>
          </p:nvPr>
        </p:nvSpPr>
        <p:spPr>
          <a:xfrm>
            <a:off x="2364433" y="2847109"/>
            <a:ext cx="2679209" cy="938371"/>
          </a:xfrm>
        </p:spPr>
        <p:txBody>
          <a:bodyPr>
            <a:noAutofit/>
          </a:bodyPr>
          <a:lstStyle>
            <a:lvl1pPr>
              <a:lnSpc>
                <a:spcPts val="2100"/>
              </a:lnSpc>
              <a:spcBef>
                <a:spcPts val="0"/>
              </a:spcBef>
              <a:defRPr sz="2000">
                <a:solidFill>
                  <a:schemeClr val="bg1"/>
                </a:solidFill>
              </a:defRPr>
            </a:lvl1pPr>
            <a:lvl2pPr marL="9525" indent="0">
              <a:buNone/>
              <a:defRPr/>
            </a:lvl2pPr>
          </a:lstStyle>
          <a:p>
            <a:pPr lvl="0"/>
            <a:r>
              <a:rPr lang="en-US" noProof="0"/>
              <a:t>Click to edit Master text styles</a:t>
            </a:r>
          </a:p>
        </p:txBody>
      </p:sp>
      <p:sp>
        <p:nvSpPr>
          <p:cNvPr id="11" name="Titre 10">
            <a:extLst>
              <a:ext uri="{FF2B5EF4-FFF2-40B4-BE49-F238E27FC236}">
                <a16:creationId xmlns:a16="http://schemas.microsoft.com/office/drawing/2014/main" id="{A17B8AED-6179-1E40-B5CC-523F10288B48}"/>
              </a:ext>
            </a:extLst>
          </p:cNvPr>
          <p:cNvSpPr>
            <a:spLocks noGrp="1"/>
          </p:cNvSpPr>
          <p:nvPr>
            <p:ph type="title" hasCustomPrompt="1"/>
          </p:nvPr>
        </p:nvSpPr>
        <p:spPr/>
        <p:txBody>
          <a:bodyPr>
            <a:noAutofit/>
          </a:bodyPr>
          <a:lstStyle>
            <a:lvl1pPr>
              <a:defRPr sz="5000">
                <a:solidFill>
                  <a:schemeClr val="bg1"/>
                </a:solidFill>
              </a:defRPr>
            </a:lvl1pPr>
          </a:lstStyle>
          <a:p>
            <a:r>
              <a:rPr lang="en-US" noProof="0"/>
              <a:t>Agenda</a:t>
            </a:r>
          </a:p>
        </p:txBody>
      </p:sp>
      <p:sp>
        <p:nvSpPr>
          <p:cNvPr id="19" name="Espace réservé du texte 2">
            <a:extLst>
              <a:ext uri="{FF2B5EF4-FFF2-40B4-BE49-F238E27FC236}">
                <a16:creationId xmlns:a16="http://schemas.microsoft.com/office/drawing/2014/main" id="{17BCDD89-6A43-3C4B-9615-211EA4CA15C9}"/>
              </a:ext>
            </a:extLst>
          </p:cNvPr>
          <p:cNvSpPr>
            <a:spLocks noGrp="1"/>
          </p:cNvSpPr>
          <p:nvPr>
            <p:ph type="body" idx="12" hasCustomPrompt="1"/>
          </p:nvPr>
        </p:nvSpPr>
        <p:spPr>
          <a:xfrm>
            <a:off x="5191895" y="2100347"/>
            <a:ext cx="1313674" cy="777934"/>
          </a:xfrm>
        </p:spPr>
        <p:txBody>
          <a:bodyPr anchor="ctr">
            <a:noAutofit/>
          </a:bodyPr>
          <a:lstStyle>
            <a:lvl1pPr marL="0" indent="0">
              <a:buNone/>
              <a:defRPr sz="5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00</a:t>
            </a:r>
          </a:p>
        </p:txBody>
      </p:sp>
      <p:sp>
        <p:nvSpPr>
          <p:cNvPr id="22" name="Espace réservé du contenu 3">
            <a:extLst>
              <a:ext uri="{FF2B5EF4-FFF2-40B4-BE49-F238E27FC236}">
                <a16:creationId xmlns:a16="http://schemas.microsoft.com/office/drawing/2014/main" id="{B80D5BC9-E84C-1742-8BDE-062E3BCDE3F9}"/>
              </a:ext>
            </a:extLst>
          </p:cNvPr>
          <p:cNvSpPr>
            <a:spLocks noGrp="1"/>
          </p:cNvSpPr>
          <p:nvPr>
            <p:ph sz="half" idx="13" hasCustomPrompt="1"/>
          </p:nvPr>
        </p:nvSpPr>
        <p:spPr>
          <a:xfrm>
            <a:off x="5183860" y="2847109"/>
            <a:ext cx="2679209" cy="938371"/>
          </a:xfrm>
        </p:spPr>
        <p:txBody>
          <a:bodyPr>
            <a:noAutofit/>
          </a:bodyPr>
          <a:lstStyle>
            <a:lvl1pPr>
              <a:lnSpc>
                <a:spcPts val="2100"/>
              </a:lnSpc>
              <a:spcBef>
                <a:spcPts val="0"/>
              </a:spcBef>
              <a:defRPr sz="2000">
                <a:solidFill>
                  <a:schemeClr val="bg1"/>
                </a:solidFill>
              </a:defRPr>
            </a:lvl1pPr>
            <a:lvl2pPr marL="9525" indent="0">
              <a:buNone/>
              <a:defRPr/>
            </a:lvl2pPr>
          </a:lstStyle>
          <a:p>
            <a:pPr lvl="0"/>
            <a:r>
              <a:rPr lang="en-US" noProof="0"/>
              <a:t>Click to edit Master text styles</a:t>
            </a:r>
          </a:p>
        </p:txBody>
      </p:sp>
      <p:sp>
        <p:nvSpPr>
          <p:cNvPr id="23" name="Espace réservé du texte 2">
            <a:extLst>
              <a:ext uri="{FF2B5EF4-FFF2-40B4-BE49-F238E27FC236}">
                <a16:creationId xmlns:a16="http://schemas.microsoft.com/office/drawing/2014/main" id="{E8F69A84-83CC-AB4A-B3D6-8300A1E3529D}"/>
              </a:ext>
            </a:extLst>
          </p:cNvPr>
          <p:cNvSpPr>
            <a:spLocks noGrp="1"/>
          </p:cNvSpPr>
          <p:nvPr>
            <p:ph type="body" idx="14" hasCustomPrompt="1"/>
          </p:nvPr>
        </p:nvSpPr>
        <p:spPr>
          <a:xfrm>
            <a:off x="8021764" y="2100347"/>
            <a:ext cx="1313674" cy="777934"/>
          </a:xfrm>
        </p:spPr>
        <p:txBody>
          <a:bodyPr anchor="ctr">
            <a:noAutofit/>
          </a:bodyPr>
          <a:lstStyle>
            <a:lvl1pPr marL="0" indent="0">
              <a:buNone/>
              <a:defRPr sz="5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00</a:t>
            </a:r>
          </a:p>
        </p:txBody>
      </p:sp>
      <p:sp>
        <p:nvSpPr>
          <p:cNvPr id="24" name="Espace réservé du contenu 3">
            <a:extLst>
              <a:ext uri="{FF2B5EF4-FFF2-40B4-BE49-F238E27FC236}">
                <a16:creationId xmlns:a16="http://schemas.microsoft.com/office/drawing/2014/main" id="{6E0F477A-2E2C-7E4D-8200-868896018057}"/>
              </a:ext>
            </a:extLst>
          </p:cNvPr>
          <p:cNvSpPr>
            <a:spLocks noGrp="1"/>
          </p:cNvSpPr>
          <p:nvPr>
            <p:ph sz="half" idx="15" hasCustomPrompt="1"/>
          </p:nvPr>
        </p:nvSpPr>
        <p:spPr>
          <a:xfrm>
            <a:off x="8013729" y="2847109"/>
            <a:ext cx="2679209" cy="938371"/>
          </a:xfrm>
        </p:spPr>
        <p:txBody>
          <a:bodyPr>
            <a:noAutofit/>
          </a:bodyPr>
          <a:lstStyle>
            <a:lvl1pPr>
              <a:lnSpc>
                <a:spcPts val="2100"/>
              </a:lnSpc>
              <a:spcBef>
                <a:spcPts val="0"/>
              </a:spcBef>
              <a:defRPr sz="2000">
                <a:solidFill>
                  <a:schemeClr val="bg1"/>
                </a:solidFill>
              </a:defRPr>
            </a:lvl1pPr>
            <a:lvl2pPr marL="9525" indent="0">
              <a:buNone/>
              <a:defRPr/>
            </a:lvl2pPr>
          </a:lstStyle>
          <a:p>
            <a:pPr lvl="0"/>
            <a:r>
              <a:rPr lang="en-US" noProof="0"/>
              <a:t>Click to edit Master text styles</a:t>
            </a:r>
          </a:p>
        </p:txBody>
      </p:sp>
      <p:sp>
        <p:nvSpPr>
          <p:cNvPr id="25" name="Espace réservé du texte 2">
            <a:extLst>
              <a:ext uri="{FF2B5EF4-FFF2-40B4-BE49-F238E27FC236}">
                <a16:creationId xmlns:a16="http://schemas.microsoft.com/office/drawing/2014/main" id="{D8D21E83-78FC-1643-ADCB-7D32649F2DA3}"/>
              </a:ext>
            </a:extLst>
          </p:cNvPr>
          <p:cNvSpPr>
            <a:spLocks noGrp="1"/>
          </p:cNvSpPr>
          <p:nvPr>
            <p:ph type="body" idx="16" hasCustomPrompt="1"/>
          </p:nvPr>
        </p:nvSpPr>
        <p:spPr>
          <a:xfrm>
            <a:off x="2372467" y="3908365"/>
            <a:ext cx="1313674" cy="777934"/>
          </a:xfrm>
        </p:spPr>
        <p:txBody>
          <a:bodyPr anchor="ctr">
            <a:noAutofit/>
          </a:bodyPr>
          <a:lstStyle>
            <a:lvl1pPr marL="0" indent="0">
              <a:buNone/>
              <a:defRPr sz="5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00</a:t>
            </a:r>
          </a:p>
        </p:txBody>
      </p:sp>
      <p:sp>
        <p:nvSpPr>
          <p:cNvPr id="26" name="Espace réservé du contenu 3">
            <a:extLst>
              <a:ext uri="{FF2B5EF4-FFF2-40B4-BE49-F238E27FC236}">
                <a16:creationId xmlns:a16="http://schemas.microsoft.com/office/drawing/2014/main" id="{CA378E49-C6AE-F94D-8D3B-5B913C16DD7B}"/>
              </a:ext>
            </a:extLst>
          </p:cNvPr>
          <p:cNvSpPr>
            <a:spLocks noGrp="1"/>
          </p:cNvSpPr>
          <p:nvPr>
            <p:ph sz="half" idx="17" hasCustomPrompt="1"/>
          </p:nvPr>
        </p:nvSpPr>
        <p:spPr>
          <a:xfrm>
            <a:off x="2364433" y="4655127"/>
            <a:ext cx="2679209" cy="938371"/>
          </a:xfrm>
        </p:spPr>
        <p:txBody>
          <a:bodyPr>
            <a:noAutofit/>
          </a:bodyPr>
          <a:lstStyle>
            <a:lvl1pPr>
              <a:lnSpc>
                <a:spcPts val="2100"/>
              </a:lnSpc>
              <a:spcBef>
                <a:spcPts val="0"/>
              </a:spcBef>
              <a:defRPr sz="2000">
                <a:solidFill>
                  <a:schemeClr val="bg1"/>
                </a:solidFill>
              </a:defRPr>
            </a:lvl1pPr>
            <a:lvl2pPr marL="9525" indent="0">
              <a:buNone/>
              <a:defRPr/>
            </a:lvl2pPr>
          </a:lstStyle>
          <a:p>
            <a:pPr lvl="0"/>
            <a:r>
              <a:rPr lang="en-US" noProof="0"/>
              <a:t>Click to edit Master text styles</a:t>
            </a:r>
          </a:p>
        </p:txBody>
      </p:sp>
      <p:sp>
        <p:nvSpPr>
          <p:cNvPr id="27" name="Espace réservé du texte 2">
            <a:extLst>
              <a:ext uri="{FF2B5EF4-FFF2-40B4-BE49-F238E27FC236}">
                <a16:creationId xmlns:a16="http://schemas.microsoft.com/office/drawing/2014/main" id="{804F4979-5B39-9247-A5BD-772421BAEED0}"/>
              </a:ext>
            </a:extLst>
          </p:cNvPr>
          <p:cNvSpPr>
            <a:spLocks noGrp="1"/>
          </p:cNvSpPr>
          <p:nvPr>
            <p:ph type="body" idx="18" hasCustomPrompt="1"/>
          </p:nvPr>
        </p:nvSpPr>
        <p:spPr>
          <a:xfrm>
            <a:off x="5191895" y="3908365"/>
            <a:ext cx="1313674" cy="777934"/>
          </a:xfrm>
        </p:spPr>
        <p:txBody>
          <a:bodyPr anchor="ctr">
            <a:noAutofit/>
          </a:bodyPr>
          <a:lstStyle>
            <a:lvl1pPr marL="0" indent="0">
              <a:buNone/>
              <a:defRPr sz="5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00</a:t>
            </a:r>
          </a:p>
        </p:txBody>
      </p:sp>
      <p:sp>
        <p:nvSpPr>
          <p:cNvPr id="28" name="Espace réservé du contenu 3">
            <a:extLst>
              <a:ext uri="{FF2B5EF4-FFF2-40B4-BE49-F238E27FC236}">
                <a16:creationId xmlns:a16="http://schemas.microsoft.com/office/drawing/2014/main" id="{404624B5-85EE-8049-8B10-A01496CD2D03}"/>
              </a:ext>
            </a:extLst>
          </p:cNvPr>
          <p:cNvSpPr>
            <a:spLocks noGrp="1"/>
          </p:cNvSpPr>
          <p:nvPr>
            <p:ph sz="half" idx="19" hasCustomPrompt="1"/>
          </p:nvPr>
        </p:nvSpPr>
        <p:spPr>
          <a:xfrm>
            <a:off x="5183860" y="4655127"/>
            <a:ext cx="2679209" cy="938371"/>
          </a:xfrm>
        </p:spPr>
        <p:txBody>
          <a:bodyPr>
            <a:noAutofit/>
          </a:bodyPr>
          <a:lstStyle>
            <a:lvl1pPr>
              <a:lnSpc>
                <a:spcPts val="2100"/>
              </a:lnSpc>
              <a:spcBef>
                <a:spcPts val="0"/>
              </a:spcBef>
              <a:defRPr sz="2000">
                <a:solidFill>
                  <a:schemeClr val="bg1"/>
                </a:solidFill>
              </a:defRPr>
            </a:lvl1pPr>
            <a:lvl2pPr marL="9525" indent="0">
              <a:buNone/>
              <a:defRPr/>
            </a:lvl2pPr>
          </a:lstStyle>
          <a:p>
            <a:pPr lvl="0"/>
            <a:r>
              <a:rPr lang="en-US" noProof="0"/>
              <a:t>Click to edit Master text styles</a:t>
            </a:r>
          </a:p>
        </p:txBody>
      </p:sp>
      <p:sp>
        <p:nvSpPr>
          <p:cNvPr id="29" name="Espace réservé du texte 2">
            <a:extLst>
              <a:ext uri="{FF2B5EF4-FFF2-40B4-BE49-F238E27FC236}">
                <a16:creationId xmlns:a16="http://schemas.microsoft.com/office/drawing/2014/main" id="{12169467-1E38-F842-84D2-8F35F9626951}"/>
              </a:ext>
            </a:extLst>
          </p:cNvPr>
          <p:cNvSpPr>
            <a:spLocks noGrp="1"/>
          </p:cNvSpPr>
          <p:nvPr>
            <p:ph type="body" idx="20" hasCustomPrompt="1"/>
          </p:nvPr>
        </p:nvSpPr>
        <p:spPr>
          <a:xfrm>
            <a:off x="8021764" y="3908365"/>
            <a:ext cx="1313674" cy="777934"/>
          </a:xfrm>
        </p:spPr>
        <p:txBody>
          <a:bodyPr anchor="ctr">
            <a:noAutofit/>
          </a:bodyPr>
          <a:lstStyle>
            <a:lvl1pPr marL="0" indent="0">
              <a:buNone/>
              <a:defRPr sz="5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00</a:t>
            </a:r>
          </a:p>
        </p:txBody>
      </p:sp>
      <p:sp>
        <p:nvSpPr>
          <p:cNvPr id="30" name="Espace réservé du contenu 3">
            <a:extLst>
              <a:ext uri="{FF2B5EF4-FFF2-40B4-BE49-F238E27FC236}">
                <a16:creationId xmlns:a16="http://schemas.microsoft.com/office/drawing/2014/main" id="{8755B32A-5071-4C46-B12C-4DF05877125C}"/>
              </a:ext>
            </a:extLst>
          </p:cNvPr>
          <p:cNvSpPr>
            <a:spLocks noGrp="1"/>
          </p:cNvSpPr>
          <p:nvPr>
            <p:ph sz="half" idx="21" hasCustomPrompt="1"/>
          </p:nvPr>
        </p:nvSpPr>
        <p:spPr>
          <a:xfrm>
            <a:off x="8013729" y="4655127"/>
            <a:ext cx="2679209" cy="938371"/>
          </a:xfrm>
        </p:spPr>
        <p:txBody>
          <a:bodyPr>
            <a:noAutofit/>
          </a:bodyPr>
          <a:lstStyle>
            <a:lvl1pPr>
              <a:lnSpc>
                <a:spcPts val="2100"/>
              </a:lnSpc>
              <a:spcBef>
                <a:spcPts val="0"/>
              </a:spcBef>
              <a:defRPr sz="2000">
                <a:solidFill>
                  <a:schemeClr val="bg1"/>
                </a:solidFill>
              </a:defRPr>
            </a:lvl1pPr>
            <a:lvl2pPr marL="9525" indent="0">
              <a:buNone/>
              <a:defRPr/>
            </a:lvl2pPr>
          </a:lstStyle>
          <a:p>
            <a:pPr lvl="0"/>
            <a:r>
              <a:rPr lang="en-US" noProof="0"/>
              <a:t>Click to edit Master text styles</a:t>
            </a:r>
          </a:p>
        </p:txBody>
      </p:sp>
    </p:spTree>
    <p:extLst>
      <p:ext uri="{BB962C8B-B14F-4D97-AF65-F5344CB8AC3E}">
        <p14:creationId xmlns:p14="http://schemas.microsoft.com/office/powerpoint/2010/main" val="32986323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hapter">
    <p:bg>
      <p:bgPr>
        <a:gradFill>
          <a:gsLst>
            <a:gs pos="7000">
              <a:schemeClr val="bg2">
                <a:alpha val="93000"/>
              </a:schemeClr>
            </a:gs>
            <a:gs pos="54000">
              <a:schemeClr val="tx2">
                <a:alpha val="93000"/>
              </a:schemeClr>
            </a:gs>
          </a:gsLst>
          <a:path path="circle">
            <a:fillToRect l="100000" t="100000"/>
          </a:path>
        </a:gradFill>
        <a:effectLst/>
      </p:bgPr>
    </p:bg>
    <p:spTree>
      <p:nvGrpSpPr>
        <p:cNvPr id="1" name=""/>
        <p:cNvGrpSpPr/>
        <p:nvPr/>
      </p:nvGrpSpPr>
      <p:grpSpPr>
        <a:xfrm>
          <a:off x="0" y="0"/>
          <a:ext cx="0" cy="0"/>
          <a:chOff x="0" y="0"/>
          <a:chExt cx="0" cy="0"/>
        </a:xfrm>
      </p:grpSpPr>
      <p:sp>
        <p:nvSpPr>
          <p:cNvPr id="12" name="Ellipse 11">
            <a:extLst>
              <a:ext uri="{FF2B5EF4-FFF2-40B4-BE49-F238E27FC236}">
                <a16:creationId xmlns:a16="http://schemas.microsoft.com/office/drawing/2014/main" id="{DD5D3987-E0A1-9843-AEB3-D8185FE08358}"/>
              </a:ext>
            </a:extLst>
          </p:cNvPr>
          <p:cNvSpPr/>
          <p:nvPr userDrawn="1"/>
        </p:nvSpPr>
        <p:spPr>
          <a:xfrm>
            <a:off x="710599" y="1865091"/>
            <a:ext cx="3169303" cy="3153698"/>
          </a:xfrm>
          <a:prstGeom prst="ellipse">
            <a:avLst/>
          </a:pr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8" name="Forme libre 17">
            <a:extLst>
              <a:ext uri="{FF2B5EF4-FFF2-40B4-BE49-F238E27FC236}">
                <a16:creationId xmlns:a16="http://schemas.microsoft.com/office/drawing/2014/main" id="{73D8C6B3-B5EE-AE4B-91AF-5C02AED318E8}"/>
              </a:ext>
            </a:extLst>
          </p:cNvPr>
          <p:cNvSpPr/>
          <p:nvPr userDrawn="1"/>
        </p:nvSpPr>
        <p:spPr>
          <a:xfrm rot="4500000">
            <a:off x="-754826" y="2134692"/>
            <a:ext cx="3153700" cy="2422048"/>
          </a:xfrm>
          <a:custGeom>
            <a:avLst/>
            <a:gdLst>
              <a:gd name="connsiteX0" fmla="*/ 70892 w 3153700"/>
              <a:gd name="connsiteY0" fmla="*/ 1107942 h 2410123"/>
              <a:gd name="connsiteX1" fmla="*/ 1576850 w 3153700"/>
              <a:gd name="connsiteY1" fmla="*/ 0 h 2410123"/>
              <a:gd name="connsiteX2" fmla="*/ 3153700 w 3153700"/>
              <a:gd name="connsiteY2" fmla="*/ 1576849 h 2410123"/>
              <a:gd name="connsiteX3" fmla="*/ 2963383 w 3153700"/>
              <a:gd name="connsiteY3" fmla="*/ 2328469 h 2410123"/>
              <a:gd name="connsiteX4" fmla="*/ 2913777 w 3153700"/>
              <a:gd name="connsiteY4" fmla="*/ 2410123 h 2410123"/>
              <a:gd name="connsiteX5" fmla="*/ 2689 w 3153700"/>
              <a:gd name="connsiteY5" fmla="*/ 1630099 h 2410123"/>
              <a:gd name="connsiteX6" fmla="*/ 0 w 3153700"/>
              <a:gd name="connsiteY6" fmla="*/ 1576849 h 2410123"/>
              <a:gd name="connsiteX7" fmla="*/ 70892 w 3153700"/>
              <a:gd name="connsiteY7" fmla="*/ 1107942 h 241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3700" h="2410123">
                <a:moveTo>
                  <a:pt x="70892" y="1107942"/>
                </a:moveTo>
                <a:cubicBezTo>
                  <a:pt x="270539" y="466056"/>
                  <a:pt x="869268" y="0"/>
                  <a:pt x="1576850" y="0"/>
                </a:cubicBezTo>
                <a:cubicBezTo>
                  <a:pt x="2447720" y="0"/>
                  <a:pt x="3153700" y="705979"/>
                  <a:pt x="3153700" y="1576849"/>
                </a:cubicBezTo>
                <a:cubicBezTo>
                  <a:pt x="3153700" y="1848996"/>
                  <a:pt x="3084757" y="2105040"/>
                  <a:pt x="2963383" y="2328469"/>
                </a:cubicBezTo>
                <a:lnTo>
                  <a:pt x="2913777" y="2410123"/>
                </a:lnTo>
                <a:lnTo>
                  <a:pt x="2689" y="1630099"/>
                </a:lnTo>
                <a:lnTo>
                  <a:pt x="0" y="1576849"/>
                </a:lnTo>
                <a:cubicBezTo>
                  <a:pt x="0" y="1413561"/>
                  <a:pt x="24820" y="1256070"/>
                  <a:pt x="70892" y="1107942"/>
                </a:cubicBezTo>
                <a:close/>
              </a:path>
            </a:pathLst>
          </a:custGeom>
          <a:gradFill flip="none" rotWithShape="1">
            <a:gsLst>
              <a:gs pos="17000">
                <a:schemeClr val="bg2">
                  <a:alpha val="88000"/>
                </a:schemeClr>
              </a:gs>
              <a:gs pos="100000">
                <a:schemeClr val="tx2">
                  <a:lumMod val="75000"/>
                  <a:alpha val="88000"/>
                </a:schemeClr>
              </a:gs>
              <a:gs pos="75000">
                <a:schemeClr val="tx2">
                  <a:alpha val="88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noProof="0"/>
          </a:p>
        </p:txBody>
      </p:sp>
      <p:sp>
        <p:nvSpPr>
          <p:cNvPr id="2" name="Titre 1">
            <a:extLst>
              <a:ext uri="{FF2B5EF4-FFF2-40B4-BE49-F238E27FC236}">
                <a16:creationId xmlns:a16="http://schemas.microsoft.com/office/drawing/2014/main" id="{5D6330A5-310C-2746-B70B-7FA7B93129F9}"/>
              </a:ext>
            </a:extLst>
          </p:cNvPr>
          <p:cNvSpPr>
            <a:spLocks noGrp="1"/>
          </p:cNvSpPr>
          <p:nvPr>
            <p:ph type="title"/>
          </p:nvPr>
        </p:nvSpPr>
        <p:spPr>
          <a:xfrm>
            <a:off x="4172642" y="2742748"/>
            <a:ext cx="6782978" cy="1325563"/>
          </a:xfrm>
        </p:spPr>
        <p:txBody>
          <a:bodyPr anchor="ctr">
            <a:noAutofit/>
          </a:bodyPr>
          <a:lstStyle>
            <a:lvl1pPr>
              <a:lnSpc>
                <a:spcPts val="4500"/>
              </a:lnSpc>
              <a:defRPr sz="4400">
                <a:solidFill>
                  <a:schemeClr val="bg1"/>
                </a:solidFill>
              </a:defRPr>
            </a:lvl1pPr>
          </a:lstStyle>
          <a:p>
            <a:r>
              <a:rPr lang="en-US" noProof="0"/>
              <a:t>Click to edit Master title style</a:t>
            </a:r>
          </a:p>
        </p:txBody>
      </p:sp>
      <p:sp>
        <p:nvSpPr>
          <p:cNvPr id="3" name="Espace réservé du texte 2">
            <a:extLst>
              <a:ext uri="{FF2B5EF4-FFF2-40B4-BE49-F238E27FC236}">
                <a16:creationId xmlns:a16="http://schemas.microsoft.com/office/drawing/2014/main" id="{A14092FC-83B2-5C4E-9020-398744BD362B}"/>
              </a:ext>
            </a:extLst>
          </p:cNvPr>
          <p:cNvSpPr>
            <a:spLocks noGrp="1"/>
          </p:cNvSpPr>
          <p:nvPr>
            <p:ph type="body" idx="1" hasCustomPrompt="1"/>
          </p:nvPr>
        </p:nvSpPr>
        <p:spPr>
          <a:xfrm>
            <a:off x="2167033" y="2742747"/>
            <a:ext cx="1814342" cy="1325563"/>
          </a:xfrm>
        </p:spPr>
        <p:txBody>
          <a:bodyPr anchor="ctr">
            <a:noAutofit/>
          </a:bodyPr>
          <a:lstStyle>
            <a:lvl1pPr marL="0" indent="0">
              <a:buNone/>
              <a:defRPr sz="105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00</a:t>
            </a:r>
          </a:p>
        </p:txBody>
      </p:sp>
      <p:sp>
        <p:nvSpPr>
          <p:cNvPr id="4" name="Espace réservé du contenu 3">
            <a:extLst>
              <a:ext uri="{FF2B5EF4-FFF2-40B4-BE49-F238E27FC236}">
                <a16:creationId xmlns:a16="http://schemas.microsoft.com/office/drawing/2014/main" id="{104E68FB-C6CE-F444-A8EA-33150F680D05}"/>
              </a:ext>
            </a:extLst>
          </p:cNvPr>
          <p:cNvSpPr>
            <a:spLocks noGrp="1"/>
          </p:cNvSpPr>
          <p:nvPr>
            <p:ph sz="half" idx="2" hasCustomPrompt="1"/>
          </p:nvPr>
        </p:nvSpPr>
        <p:spPr>
          <a:xfrm>
            <a:off x="4172642" y="4125414"/>
            <a:ext cx="6782978" cy="1528445"/>
          </a:xfrm>
        </p:spPr>
        <p:txBody>
          <a:bodyPr>
            <a:noAutofit/>
          </a:bodyPr>
          <a:lstStyle>
            <a:lvl1pPr>
              <a:spcBef>
                <a:spcPts val="0"/>
              </a:spcBef>
              <a:defRPr sz="2000">
                <a:solidFill>
                  <a:schemeClr val="bg1"/>
                </a:solidFill>
              </a:defRPr>
            </a:lvl1pPr>
            <a:lvl2pPr marL="9525" indent="0">
              <a:buNone/>
              <a:defRPr/>
            </a:lvl2pPr>
          </a:lstStyle>
          <a:p>
            <a:pPr lvl="0"/>
            <a:r>
              <a:rPr lang="en-US" noProof="0"/>
              <a:t>Edit Master subtitles styles</a:t>
            </a:r>
          </a:p>
        </p:txBody>
      </p:sp>
      <p:sp>
        <p:nvSpPr>
          <p:cNvPr id="16" name="Forme libre 15">
            <a:extLst>
              <a:ext uri="{FF2B5EF4-FFF2-40B4-BE49-F238E27FC236}">
                <a16:creationId xmlns:a16="http://schemas.microsoft.com/office/drawing/2014/main" id="{DA06079A-EAE2-7841-9DCB-FD062C1D8287}"/>
              </a:ext>
            </a:extLst>
          </p:cNvPr>
          <p:cNvSpPr/>
          <p:nvPr userDrawn="1"/>
        </p:nvSpPr>
        <p:spPr>
          <a:xfrm>
            <a:off x="11084234" y="1921996"/>
            <a:ext cx="1168091" cy="3039888"/>
          </a:xfrm>
          <a:custGeom>
            <a:avLst/>
            <a:gdLst>
              <a:gd name="connsiteX0" fmla="*/ 1162340 w 1162340"/>
              <a:gd name="connsiteY0" fmla="*/ 0 h 3039888"/>
              <a:gd name="connsiteX1" fmla="*/ 1162340 w 1162340"/>
              <a:gd name="connsiteY1" fmla="*/ 3039888 h 3039888"/>
              <a:gd name="connsiteX2" fmla="*/ 1107943 w 1162340"/>
              <a:gd name="connsiteY2" fmla="*/ 3025901 h 3039888"/>
              <a:gd name="connsiteX3" fmla="*/ 0 w 1162340"/>
              <a:gd name="connsiteY3" fmla="*/ 1519944 h 3039888"/>
              <a:gd name="connsiteX4" fmla="*/ 1107943 w 1162340"/>
              <a:gd name="connsiteY4" fmla="*/ 13987 h 3039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340" h="3039888">
                <a:moveTo>
                  <a:pt x="1162340" y="0"/>
                </a:moveTo>
                <a:lnTo>
                  <a:pt x="1162340" y="3039888"/>
                </a:lnTo>
                <a:lnTo>
                  <a:pt x="1107943" y="3025901"/>
                </a:lnTo>
                <a:cubicBezTo>
                  <a:pt x="466057" y="2826254"/>
                  <a:pt x="0" y="2227526"/>
                  <a:pt x="0" y="1519944"/>
                </a:cubicBezTo>
                <a:cubicBezTo>
                  <a:pt x="0" y="812362"/>
                  <a:pt x="466057" y="213634"/>
                  <a:pt x="1107943" y="13987"/>
                </a:cubicBezTo>
                <a:close/>
              </a:path>
            </a:pathLst>
          </a:cu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noProof="0"/>
          </a:p>
        </p:txBody>
      </p:sp>
      <p:pic>
        <p:nvPicPr>
          <p:cNvPr id="13" name="Image 12">
            <a:extLst>
              <a:ext uri="{FF2B5EF4-FFF2-40B4-BE49-F238E27FC236}">
                <a16:creationId xmlns:a16="http://schemas.microsoft.com/office/drawing/2014/main" id="{76854577-F26D-F84F-B692-F669C7D7B85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8411" y="6193597"/>
            <a:ext cx="1084843" cy="536557"/>
          </a:xfrm>
          <a:prstGeom prst="rect">
            <a:avLst/>
          </a:prstGeom>
        </p:spPr>
      </p:pic>
      <p:sp>
        <p:nvSpPr>
          <p:cNvPr id="7" name="Espace réservé du pied de page 6">
            <a:extLst>
              <a:ext uri="{FF2B5EF4-FFF2-40B4-BE49-F238E27FC236}">
                <a16:creationId xmlns:a16="http://schemas.microsoft.com/office/drawing/2014/main" id="{53573B15-2A52-954E-8D1F-644A739472A4}"/>
              </a:ext>
            </a:extLst>
          </p:cNvPr>
          <p:cNvSpPr>
            <a:spLocks noGrp="1"/>
          </p:cNvSpPr>
          <p:nvPr>
            <p:ph type="ftr" sz="quarter" idx="10"/>
          </p:nvPr>
        </p:nvSpPr>
        <p:spPr>
          <a:xfrm>
            <a:off x="5299131" y="6346191"/>
            <a:ext cx="6192529" cy="365125"/>
          </a:xfrm>
          <a:prstGeom prst="rect">
            <a:avLst/>
          </a:prstGeom>
        </p:spPr>
        <p:txBody>
          <a:bodyPr/>
          <a:lstStyle>
            <a:lvl1pPr>
              <a:defRPr>
                <a:solidFill>
                  <a:schemeClr val="bg1"/>
                </a:solidFill>
              </a:defRPr>
            </a:lvl1pPr>
          </a:lstStyle>
          <a:p>
            <a:r>
              <a:rPr lang="en-US" noProof="0"/>
              <a:t>Presentation title</a:t>
            </a:r>
          </a:p>
        </p:txBody>
      </p:sp>
      <p:sp>
        <p:nvSpPr>
          <p:cNvPr id="8" name="Espace réservé du numéro de diapositive 7">
            <a:extLst>
              <a:ext uri="{FF2B5EF4-FFF2-40B4-BE49-F238E27FC236}">
                <a16:creationId xmlns:a16="http://schemas.microsoft.com/office/drawing/2014/main" id="{ED962A33-DC2B-A54F-8E4A-984F1B27A217}"/>
              </a:ext>
            </a:extLst>
          </p:cNvPr>
          <p:cNvSpPr>
            <a:spLocks noGrp="1"/>
          </p:cNvSpPr>
          <p:nvPr>
            <p:ph type="sldNum" sz="quarter" idx="11"/>
          </p:nvPr>
        </p:nvSpPr>
        <p:spPr>
          <a:xfrm>
            <a:off x="11680550" y="6346191"/>
            <a:ext cx="484988" cy="365125"/>
          </a:xfrm>
          <a:prstGeom prst="rect">
            <a:avLst/>
          </a:prstGeom>
        </p:spPr>
        <p:txBody>
          <a:bodyPr/>
          <a:lstStyle>
            <a:lvl1pPr>
              <a:defRPr>
                <a:solidFill>
                  <a:schemeClr val="bg1"/>
                </a:solidFill>
              </a:defRPr>
            </a:lvl1pPr>
          </a:lstStyle>
          <a:p>
            <a:fld id="{A10B3B4E-B2AA-A74D-ADDB-C37102780F51}" type="slidenum">
              <a:rPr lang="en-US" noProof="0" smtClean="0"/>
              <a:pPr/>
              <a:t>‹#›</a:t>
            </a:fld>
            <a:endParaRPr lang="en-US" noProof="0"/>
          </a:p>
        </p:txBody>
      </p:sp>
    </p:spTree>
    <p:extLst>
      <p:ext uri="{BB962C8B-B14F-4D97-AF65-F5344CB8AC3E}">
        <p14:creationId xmlns:p14="http://schemas.microsoft.com/office/powerpoint/2010/main" val="30337655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_Te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70CFCD-5CA5-534C-951C-82BB2AC30F02}"/>
              </a:ext>
            </a:extLst>
          </p:cNvPr>
          <p:cNvSpPr>
            <a:spLocks noGrp="1"/>
          </p:cNvSpPr>
          <p:nvPr>
            <p:ph type="title"/>
          </p:nvPr>
        </p:nvSpPr>
        <p:spPr/>
        <p:txBody>
          <a:bodyPr>
            <a:noAutofit/>
          </a:bodyPr>
          <a:lstStyle/>
          <a:p>
            <a:r>
              <a:rPr lang="en-US" noProof="0"/>
              <a:t>Click to edit Master title style</a:t>
            </a:r>
          </a:p>
        </p:txBody>
      </p:sp>
      <p:sp>
        <p:nvSpPr>
          <p:cNvPr id="3" name="Espace réservé du contenu 2">
            <a:extLst>
              <a:ext uri="{FF2B5EF4-FFF2-40B4-BE49-F238E27FC236}">
                <a16:creationId xmlns:a16="http://schemas.microsoft.com/office/drawing/2014/main" id="{A4DC99F3-B50B-374D-8B34-103669479850}"/>
              </a:ext>
            </a:extLst>
          </p:cNvPr>
          <p:cNvSpPr>
            <a:spLocks noGrp="1"/>
          </p:cNvSpPr>
          <p:nvPr>
            <p:ph idx="1"/>
          </p:nvPr>
        </p:nvSpPr>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7" name="Image 6">
            <a:extLst>
              <a:ext uri="{FF2B5EF4-FFF2-40B4-BE49-F238E27FC236}">
                <a16:creationId xmlns:a16="http://schemas.microsoft.com/office/drawing/2014/main" id="{BEE3A7F1-D7AD-004B-87BE-821B9162DDF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8411" y="6189638"/>
            <a:ext cx="1072078" cy="536556"/>
          </a:xfrm>
          <a:prstGeom prst="rect">
            <a:avLst/>
          </a:prstGeom>
        </p:spPr>
      </p:pic>
    </p:spTree>
    <p:extLst>
      <p:ext uri="{BB962C8B-B14F-4D97-AF65-F5344CB8AC3E}">
        <p14:creationId xmlns:p14="http://schemas.microsoft.com/office/powerpoint/2010/main" val="22773481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ext - 2co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70CFCD-5CA5-534C-951C-82BB2AC30F02}"/>
              </a:ext>
            </a:extLst>
          </p:cNvPr>
          <p:cNvSpPr>
            <a:spLocks noGrp="1"/>
          </p:cNvSpPr>
          <p:nvPr>
            <p:ph type="title"/>
          </p:nvPr>
        </p:nvSpPr>
        <p:spPr/>
        <p:txBody>
          <a:bodyPr>
            <a:noAutofit/>
          </a:bodyPr>
          <a:lstStyle/>
          <a:p>
            <a:r>
              <a:rPr lang="en-US" noProof="0"/>
              <a:t>Click to edit Master title style</a:t>
            </a:r>
          </a:p>
        </p:txBody>
      </p:sp>
      <p:sp>
        <p:nvSpPr>
          <p:cNvPr id="3" name="Espace réservé du contenu 2">
            <a:extLst>
              <a:ext uri="{FF2B5EF4-FFF2-40B4-BE49-F238E27FC236}">
                <a16:creationId xmlns:a16="http://schemas.microsoft.com/office/drawing/2014/main" id="{A4DC99F3-B50B-374D-8B34-103669479850}"/>
              </a:ext>
            </a:extLst>
          </p:cNvPr>
          <p:cNvSpPr>
            <a:spLocks noGrp="1"/>
          </p:cNvSpPr>
          <p:nvPr>
            <p:ph idx="1"/>
          </p:nvPr>
        </p:nvSpPr>
        <p:spPr>
          <a:xfrm>
            <a:off x="428832" y="1561465"/>
            <a:ext cx="5554387" cy="4595495"/>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Espace réservé du contenu 2">
            <a:extLst>
              <a:ext uri="{FF2B5EF4-FFF2-40B4-BE49-F238E27FC236}">
                <a16:creationId xmlns:a16="http://schemas.microsoft.com/office/drawing/2014/main" id="{03FEDFFB-9A84-BD40-A02B-DDA2A34F157F}"/>
              </a:ext>
            </a:extLst>
          </p:cNvPr>
          <p:cNvSpPr>
            <a:spLocks noGrp="1"/>
          </p:cNvSpPr>
          <p:nvPr>
            <p:ph idx="13"/>
          </p:nvPr>
        </p:nvSpPr>
        <p:spPr>
          <a:xfrm>
            <a:off x="6279317" y="1561465"/>
            <a:ext cx="5554387" cy="4595495"/>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8" name="Image 7">
            <a:extLst>
              <a:ext uri="{FF2B5EF4-FFF2-40B4-BE49-F238E27FC236}">
                <a16:creationId xmlns:a16="http://schemas.microsoft.com/office/drawing/2014/main" id="{0C933496-2C12-4E40-9259-7F7BE46E333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8411" y="6189638"/>
            <a:ext cx="1072078" cy="536556"/>
          </a:xfrm>
          <a:prstGeom prst="rect">
            <a:avLst/>
          </a:prstGeom>
        </p:spPr>
      </p:pic>
    </p:spTree>
    <p:extLst>
      <p:ext uri="{BB962C8B-B14F-4D97-AF65-F5344CB8AC3E}">
        <p14:creationId xmlns:p14="http://schemas.microsoft.com/office/powerpoint/2010/main" val="6377233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70CFCD-5CA5-534C-951C-82BB2AC30F02}"/>
              </a:ext>
            </a:extLst>
          </p:cNvPr>
          <p:cNvSpPr>
            <a:spLocks noGrp="1"/>
          </p:cNvSpPr>
          <p:nvPr>
            <p:ph type="title"/>
          </p:nvPr>
        </p:nvSpPr>
        <p:spPr/>
        <p:txBody>
          <a:bodyPr>
            <a:noAutofit/>
          </a:bodyPr>
          <a:lstStyle/>
          <a:p>
            <a:r>
              <a:rPr lang="en-US" noProof="0"/>
              <a:t>Click to edit Master title style</a:t>
            </a:r>
          </a:p>
        </p:txBody>
      </p:sp>
      <p:pic>
        <p:nvPicPr>
          <p:cNvPr id="8" name="Image 7">
            <a:extLst>
              <a:ext uri="{FF2B5EF4-FFF2-40B4-BE49-F238E27FC236}">
                <a16:creationId xmlns:a16="http://schemas.microsoft.com/office/drawing/2014/main" id="{99B08E66-928F-A24D-B148-F789561E435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8411" y="6189638"/>
            <a:ext cx="1072078" cy="536556"/>
          </a:xfrm>
          <a:prstGeom prst="rect">
            <a:avLst/>
          </a:prstGeom>
        </p:spPr>
      </p:pic>
    </p:spTree>
    <p:extLst>
      <p:ext uri="{BB962C8B-B14F-4D97-AF65-F5344CB8AC3E}">
        <p14:creationId xmlns:p14="http://schemas.microsoft.com/office/powerpoint/2010/main" val="418957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mmary">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2" name="Groupe 21">
            <a:extLst>
              <a:ext uri="{FF2B5EF4-FFF2-40B4-BE49-F238E27FC236}">
                <a16:creationId xmlns:a16="http://schemas.microsoft.com/office/drawing/2014/main" id="{34551A24-6DA9-7147-83F8-95D4F371423F}"/>
              </a:ext>
            </a:extLst>
          </p:cNvPr>
          <p:cNvGrpSpPr/>
          <p:nvPr userDrawn="1"/>
        </p:nvGrpSpPr>
        <p:grpSpPr>
          <a:xfrm>
            <a:off x="-1" y="1548473"/>
            <a:ext cx="3914031" cy="3746593"/>
            <a:chOff x="-1" y="1161354"/>
            <a:chExt cx="2921070" cy="2809945"/>
          </a:xfrm>
        </p:grpSpPr>
        <p:sp>
          <p:nvSpPr>
            <p:cNvPr id="25" name="Ellipse 24">
              <a:extLst>
                <a:ext uri="{FF2B5EF4-FFF2-40B4-BE49-F238E27FC236}">
                  <a16:creationId xmlns:a16="http://schemas.microsoft.com/office/drawing/2014/main" id="{EA9C174F-4BD4-0344-BBBD-73B45C7822A0}"/>
                </a:ext>
              </a:extLst>
            </p:cNvPr>
            <p:cNvSpPr/>
            <p:nvPr userDrawn="1"/>
          </p:nvSpPr>
          <p:spPr>
            <a:xfrm>
              <a:off x="554701" y="1399103"/>
              <a:ext cx="2366368" cy="2366367"/>
            </a:xfrm>
            <a:prstGeom prst="ellipse">
              <a:avLst/>
            </a:pr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26" name="Image 25">
              <a:extLst>
                <a:ext uri="{FF2B5EF4-FFF2-40B4-BE49-F238E27FC236}">
                  <a16:creationId xmlns:a16="http://schemas.microsoft.com/office/drawing/2014/main" id="{7A8DFB37-CF33-6947-906E-506C184C3551}"/>
                </a:ext>
              </a:extLst>
            </p:cNvPr>
            <p:cNvPicPr>
              <a:picLocks noChangeAspect="1"/>
            </p:cNvPicPr>
            <p:nvPr userDrawn="1"/>
          </p:nvPicPr>
          <p:blipFill rotWithShape="1">
            <a:blip r:embed="rId4"/>
            <a:srcRect l="36803" t="21259" b="20749"/>
            <a:stretch/>
          </p:blipFill>
          <p:spPr>
            <a:xfrm>
              <a:off x="-1" y="1161354"/>
              <a:ext cx="1671855" cy="2809945"/>
            </a:xfrm>
            <a:prstGeom prst="rect">
              <a:avLst/>
            </a:prstGeom>
          </p:spPr>
        </p:pic>
      </p:grpSp>
      <p:sp>
        <p:nvSpPr>
          <p:cNvPr id="28" name="Forme libre 13">
            <a:extLst>
              <a:ext uri="{FF2B5EF4-FFF2-40B4-BE49-F238E27FC236}">
                <a16:creationId xmlns:a16="http://schemas.microsoft.com/office/drawing/2014/main" id="{F9CA7CE5-6E6C-D545-856A-43CAF0989954}"/>
              </a:ext>
            </a:extLst>
          </p:cNvPr>
          <p:cNvSpPr/>
          <p:nvPr userDrawn="1"/>
        </p:nvSpPr>
        <p:spPr>
          <a:xfrm>
            <a:off x="11060339" y="1880913"/>
            <a:ext cx="1191986" cy="3102691"/>
          </a:xfrm>
          <a:custGeom>
            <a:avLst/>
            <a:gdLst>
              <a:gd name="connsiteX0" fmla="*/ 809954 w 809954"/>
              <a:gd name="connsiteY0" fmla="*/ 0 h 2118712"/>
              <a:gd name="connsiteX1" fmla="*/ 809954 w 809954"/>
              <a:gd name="connsiteY1" fmla="*/ 2118712 h 2118712"/>
              <a:gd name="connsiteX2" fmla="*/ 772241 w 809954"/>
              <a:gd name="connsiteY2" fmla="*/ 2109015 h 2118712"/>
              <a:gd name="connsiteX3" fmla="*/ 0 w 809954"/>
              <a:gd name="connsiteY3" fmla="*/ 1059356 h 2118712"/>
              <a:gd name="connsiteX4" fmla="*/ 772241 w 809954"/>
              <a:gd name="connsiteY4" fmla="*/ 9697 h 2118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954" h="2118712">
                <a:moveTo>
                  <a:pt x="809954" y="0"/>
                </a:moveTo>
                <a:lnTo>
                  <a:pt x="809954" y="2118712"/>
                </a:lnTo>
                <a:lnTo>
                  <a:pt x="772241" y="2109015"/>
                </a:lnTo>
                <a:cubicBezTo>
                  <a:pt x="324844" y="1969860"/>
                  <a:pt x="0" y="1552544"/>
                  <a:pt x="0" y="1059356"/>
                </a:cubicBezTo>
                <a:cubicBezTo>
                  <a:pt x="0" y="566169"/>
                  <a:pt x="324844" y="148852"/>
                  <a:pt x="772241" y="9697"/>
                </a:cubicBezTo>
                <a:close/>
              </a:path>
            </a:pathLst>
          </a:cu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2400"/>
          </a:p>
        </p:txBody>
      </p:sp>
      <p:sp>
        <p:nvSpPr>
          <p:cNvPr id="4" name="Espace réservé du texte 3">
            <a:extLst>
              <a:ext uri="{FF2B5EF4-FFF2-40B4-BE49-F238E27FC236}">
                <a16:creationId xmlns:a16="http://schemas.microsoft.com/office/drawing/2014/main" id="{CB2F5459-2B64-0A4F-BBF6-6C00226E40AE}"/>
              </a:ext>
            </a:extLst>
          </p:cNvPr>
          <p:cNvSpPr>
            <a:spLocks noGrp="1"/>
          </p:cNvSpPr>
          <p:nvPr>
            <p:ph type="body" sz="quarter" idx="13" hasCustomPrompt="1"/>
          </p:nvPr>
        </p:nvSpPr>
        <p:spPr>
          <a:xfrm>
            <a:off x="2409284" y="2115858"/>
            <a:ext cx="874965" cy="645583"/>
          </a:xfrm>
        </p:spPr>
        <p:txBody>
          <a:bodyPr/>
          <a:lstStyle>
            <a:lvl1pPr>
              <a:defRPr sz="4667" b="1">
                <a:solidFill>
                  <a:schemeClr val="bg1"/>
                </a:solidFill>
              </a:defRPr>
            </a:lvl1pPr>
          </a:lstStyle>
          <a:p>
            <a:pPr lvl="0"/>
            <a:r>
              <a:rPr lang="fr-FR"/>
              <a:t>00</a:t>
            </a:r>
          </a:p>
        </p:txBody>
      </p:sp>
      <p:sp>
        <p:nvSpPr>
          <p:cNvPr id="2" name="Title 1"/>
          <p:cNvSpPr>
            <a:spLocks noGrp="1"/>
          </p:cNvSpPr>
          <p:nvPr>
            <p:ph type="title" hasCustomPrompt="1"/>
          </p:nvPr>
        </p:nvSpPr>
        <p:spPr>
          <a:xfrm>
            <a:off x="480292" y="424338"/>
            <a:ext cx="11341364" cy="1039393"/>
          </a:xfrm>
        </p:spPr>
        <p:txBody>
          <a:bodyPr>
            <a:noAutofit/>
          </a:bodyPr>
          <a:lstStyle>
            <a:lvl1pPr>
              <a:defRPr sz="4667">
                <a:solidFill>
                  <a:schemeClr val="bg1"/>
                </a:solidFill>
              </a:defRPr>
            </a:lvl1pPr>
          </a:lstStyle>
          <a:p>
            <a:r>
              <a:rPr lang="fr-FR"/>
              <a:t>Agenda</a:t>
            </a:r>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fr-FR"/>
              <a:t>Global induction day</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B661E99B-6932-8147-88FA-D853710A6FA6}" type="slidenum">
              <a:rPr lang="fr-FR" smtClean="0"/>
              <a:pPr/>
              <a:t>‹#›</a:t>
            </a:fld>
            <a:endParaRPr lang="fr-FR"/>
          </a:p>
        </p:txBody>
      </p:sp>
      <p:sp>
        <p:nvSpPr>
          <p:cNvPr id="14" name="Espace réservé du texte 13">
            <a:extLst>
              <a:ext uri="{FF2B5EF4-FFF2-40B4-BE49-F238E27FC236}">
                <a16:creationId xmlns:a16="http://schemas.microsoft.com/office/drawing/2014/main" id="{7A26605A-6C2D-D84D-BDA3-D0A178A5B1E0}"/>
              </a:ext>
            </a:extLst>
          </p:cNvPr>
          <p:cNvSpPr>
            <a:spLocks noGrp="1"/>
          </p:cNvSpPr>
          <p:nvPr>
            <p:ph type="body" sz="quarter" idx="14" hasCustomPrompt="1"/>
          </p:nvPr>
        </p:nvSpPr>
        <p:spPr>
          <a:xfrm>
            <a:off x="2409283" y="2805450"/>
            <a:ext cx="2597768" cy="815909"/>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867" b="1">
                <a:solidFill>
                  <a:schemeClr val="bg1"/>
                </a:solidFill>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Click to </a:t>
            </a:r>
            <a:r>
              <a:rPr lang="en-US"/>
              <a:t>edit Master text styles</a:t>
            </a:r>
          </a:p>
          <a:p>
            <a:pPr lvl="0"/>
            <a:endParaRPr lang="fr-FR"/>
          </a:p>
        </p:txBody>
      </p:sp>
      <p:sp>
        <p:nvSpPr>
          <p:cNvPr id="17" name="Espace réservé du texte 3">
            <a:extLst>
              <a:ext uri="{FF2B5EF4-FFF2-40B4-BE49-F238E27FC236}">
                <a16:creationId xmlns:a16="http://schemas.microsoft.com/office/drawing/2014/main" id="{9AFB6D43-FB59-9D46-903F-3FC6E7ACC9AB}"/>
              </a:ext>
            </a:extLst>
          </p:cNvPr>
          <p:cNvSpPr>
            <a:spLocks noGrp="1"/>
          </p:cNvSpPr>
          <p:nvPr>
            <p:ph type="body" sz="quarter" idx="15" hasCustomPrompt="1"/>
          </p:nvPr>
        </p:nvSpPr>
        <p:spPr>
          <a:xfrm>
            <a:off x="5206519" y="2115858"/>
            <a:ext cx="874965" cy="645583"/>
          </a:xfrm>
        </p:spPr>
        <p:txBody>
          <a:bodyPr/>
          <a:lstStyle>
            <a:lvl1pPr>
              <a:defRPr sz="4667" b="1">
                <a:solidFill>
                  <a:schemeClr val="bg1"/>
                </a:solidFill>
              </a:defRPr>
            </a:lvl1pPr>
          </a:lstStyle>
          <a:p>
            <a:pPr lvl="0"/>
            <a:r>
              <a:rPr lang="fr-FR"/>
              <a:t>00</a:t>
            </a:r>
          </a:p>
        </p:txBody>
      </p:sp>
      <p:sp>
        <p:nvSpPr>
          <p:cNvPr id="19" name="Espace réservé du texte 13">
            <a:extLst>
              <a:ext uri="{FF2B5EF4-FFF2-40B4-BE49-F238E27FC236}">
                <a16:creationId xmlns:a16="http://schemas.microsoft.com/office/drawing/2014/main" id="{8579DC13-B0CC-5C45-8484-59E80B74FE3A}"/>
              </a:ext>
            </a:extLst>
          </p:cNvPr>
          <p:cNvSpPr>
            <a:spLocks noGrp="1"/>
          </p:cNvSpPr>
          <p:nvPr>
            <p:ph type="body" sz="quarter" idx="16" hasCustomPrompt="1"/>
          </p:nvPr>
        </p:nvSpPr>
        <p:spPr>
          <a:xfrm>
            <a:off x="5206518" y="2805450"/>
            <a:ext cx="2597768" cy="815909"/>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867" b="1">
                <a:solidFill>
                  <a:schemeClr val="bg1"/>
                </a:solidFill>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Click to </a:t>
            </a:r>
            <a:r>
              <a:rPr lang="en-US"/>
              <a:t>edit Master text styles</a:t>
            </a:r>
          </a:p>
        </p:txBody>
      </p:sp>
      <p:sp>
        <p:nvSpPr>
          <p:cNvPr id="20" name="Espace réservé du texte 3">
            <a:extLst>
              <a:ext uri="{FF2B5EF4-FFF2-40B4-BE49-F238E27FC236}">
                <a16:creationId xmlns:a16="http://schemas.microsoft.com/office/drawing/2014/main" id="{35336912-4151-2E4B-9AA9-7542FC542D86}"/>
              </a:ext>
            </a:extLst>
          </p:cNvPr>
          <p:cNvSpPr>
            <a:spLocks noGrp="1"/>
          </p:cNvSpPr>
          <p:nvPr>
            <p:ph type="body" sz="quarter" idx="17" hasCustomPrompt="1"/>
          </p:nvPr>
        </p:nvSpPr>
        <p:spPr>
          <a:xfrm>
            <a:off x="8003754" y="2115858"/>
            <a:ext cx="874965" cy="645583"/>
          </a:xfrm>
        </p:spPr>
        <p:txBody>
          <a:bodyPr/>
          <a:lstStyle>
            <a:lvl1pPr>
              <a:defRPr sz="4667" b="1">
                <a:solidFill>
                  <a:schemeClr val="bg1"/>
                </a:solidFill>
              </a:defRPr>
            </a:lvl1pPr>
          </a:lstStyle>
          <a:p>
            <a:pPr lvl="0"/>
            <a:r>
              <a:rPr lang="fr-FR"/>
              <a:t>00</a:t>
            </a:r>
          </a:p>
        </p:txBody>
      </p:sp>
      <p:sp>
        <p:nvSpPr>
          <p:cNvPr id="23" name="Espace réservé du texte 13">
            <a:extLst>
              <a:ext uri="{FF2B5EF4-FFF2-40B4-BE49-F238E27FC236}">
                <a16:creationId xmlns:a16="http://schemas.microsoft.com/office/drawing/2014/main" id="{7C6B6F85-DF4B-0049-8EEC-EC114B97A55E}"/>
              </a:ext>
            </a:extLst>
          </p:cNvPr>
          <p:cNvSpPr>
            <a:spLocks noGrp="1"/>
          </p:cNvSpPr>
          <p:nvPr>
            <p:ph type="body" sz="quarter" idx="18" hasCustomPrompt="1"/>
          </p:nvPr>
        </p:nvSpPr>
        <p:spPr>
          <a:xfrm>
            <a:off x="8003753" y="2805450"/>
            <a:ext cx="2597768" cy="815909"/>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867" b="1">
                <a:solidFill>
                  <a:schemeClr val="bg1"/>
                </a:solidFill>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Click to </a:t>
            </a:r>
            <a:r>
              <a:rPr lang="en-US"/>
              <a:t>edit Master text styles</a:t>
            </a:r>
          </a:p>
        </p:txBody>
      </p:sp>
      <p:sp>
        <p:nvSpPr>
          <p:cNvPr id="27" name="Espace réservé du texte 3">
            <a:extLst>
              <a:ext uri="{FF2B5EF4-FFF2-40B4-BE49-F238E27FC236}">
                <a16:creationId xmlns:a16="http://schemas.microsoft.com/office/drawing/2014/main" id="{AECBA39C-19ED-0540-8315-3F2C25A88A73}"/>
              </a:ext>
            </a:extLst>
          </p:cNvPr>
          <p:cNvSpPr>
            <a:spLocks noGrp="1"/>
          </p:cNvSpPr>
          <p:nvPr>
            <p:ph type="body" sz="quarter" idx="21" hasCustomPrompt="1"/>
          </p:nvPr>
        </p:nvSpPr>
        <p:spPr>
          <a:xfrm>
            <a:off x="2409284" y="3906261"/>
            <a:ext cx="874965" cy="645583"/>
          </a:xfrm>
        </p:spPr>
        <p:txBody>
          <a:bodyPr/>
          <a:lstStyle>
            <a:lvl1pPr>
              <a:defRPr sz="4667" b="1">
                <a:solidFill>
                  <a:schemeClr val="bg1"/>
                </a:solidFill>
              </a:defRPr>
            </a:lvl1pPr>
          </a:lstStyle>
          <a:p>
            <a:pPr lvl="0"/>
            <a:r>
              <a:rPr lang="fr-FR"/>
              <a:t>00</a:t>
            </a:r>
          </a:p>
        </p:txBody>
      </p:sp>
      <p:sp>
        <p:nvSpPr>
          <p:cNvPr id="29" name="Espace réservé du texte 13">
            <a:extLst>
              <a:ext uri="{FF2B5EF4-FFF2-40B4-BE49-F238E27FC236}">
                <a16:creationId xmlns:a16="http://schemas.microsoft.com/office/drawing/2014/main" id="{C567577E-631E-EB40-92FB-408710911310}"/>
              </a:ext>
            </a:extLst>
          </p:cNvPr>
          <p:cNvSpPr>
            <a:spLocks noGrp="1"/>
          </p:cNvSpPr>
          <p:nvPr>
            <p:ph type="body" sz="quarter" idx="22" hasCustomPrompt="1"/>
          </p:nvPr>
        </p:nvSpPr>
        <p:spPr>
          <a:xfrm>
            <a:off x="2409283" y="4595852"/>
            <a:ext cx="2597768" cy="815909"/>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867" b="1">
                <a:solidFill>
                  <a:schemeClr val="bg1"/>
                </a:solidFill>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Click to </a:t>
            </a:r>
            <a:r>
              <a:rPr lang="en-US"/>
              <a:t>edit Master text styles</a:t>
            </a:r>
          </a:p>
        </p:txBody>
      </p:sp>
      <p:sp>
        <p:nvSpPr>
          <p:cNvPr id="30" name="Espace réservé du texte 3">
            <a:extLst>
              <a:ext uri="{FF2B5EF4-FFF2-40B4-BE49-F238E27FC236}">
                <a16:creationId xmlns:a16="http://schemas.microsoft.com/office/drawing/2014/main" id="{F73F68CF-7389-B843-B917-231929DAB1A0}"/>
              </a:ext>
            </a:extLst>
          </p:cNvPr>
          <p:cNvSpPr>
            <a:spLocks noGrp="1"/>
          </p:cNvSpPr>
          <p:nvPr>
            <p:ph type="body" sz="quarter" idx="23" hasCustomPrompt="1"/>
          </p:nvPr>
        </p:nvSpPr>
        <p:spPr>
          <a:xfrm>
            <a:off x="5206519" y="3906261"/>
            <a:ext cx="874965" cy="645583"/>
          </a:xfrm>
        </p:spPr>
        <p:txBody>
          <a:bodyPr/>
          <a:lstStyle>
            <a:lvl1pPr>
              <a:defRPr sz="4667" b="1">
                <a:solidFill>
                  <a:schemeClr val="bg1"/>
                </a:solidFill>
              </a:defRPr>
            </a:lvl1pPr>
          </a:lstStyle>
          <a:p>
            <a:pPr lvl="0"/>
            <a:r>
              <a:rPr lang="fr-FR"/>
              <a:t>00</a:t>
            </a:r>
          </a:p>
        </p:txBody>
      </p:sp>
      <p:sp>
        <p:nvSpPr>
          <p:cNvPr id="32" name="Espace réservé du texte 13">
            <a:extLst>
              <a:ext uri="{FF2B5EF4-FFF2-40B4-BE49-F238E27FC236}">
                <a16:creationId xmlns:a16="http://schemas.microsoft.com/office/drawing/2014/main" id="{8087CEDE-1E84-AB49-97B5-938496609C1C}"/>
              </a:ext>
            </a:extLst>
          </p:cNvPr>
          <p:cNvSpPr>
            <a:spLocks noGrp="1"/>
          </p:cNvSpPr>
          <p:nvPr>
            <p:ph type="body" sz="quarter" idx="24" hasCustomPrompt="1"/>
          </p:nvPr>
        </p:nvSpPr>
        <p:spPr>
          <a:xfrm>
            <a:off x="5206518" y="4595852"/>
            <a:ext cx="2597768" cy="815909"/>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867" b="1">
                <a:solidFill>
                  <a:schemeClr val="bg1"/>
                </a:solidFill>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Click to </a:t>
            </a:r>
            <a:r>
              <a:rPr lang="en-US"/>
              <a:t>edit Master text styles</a:t>
            </a:r>
          </a:p>
        </p:txBody>
      </p:sp>
      <p:sp>
        <p:nvSpPr>
          <p:cNvPr id="33" name="Espace réservé du texte 3">
            <a:extLst>
              <a:ext uri="{FF2B5EF4-FFF2-40B4-BE49-F238E27FC236}">
                <a16:creationId xmlns:a16="http://schemas.microsoft.com/office/drawing/2014/main" id="{8CD52D42-74CE-9047-82AE-B40794286A0D}"/>
              </a:ext>
            </a:extLst>
          </p:cNvPr>
          <p:cNvSpPr>
            <a:spLocks noGrp="1"/>
          </p:cNvSpPr>
          <p:nvPr>
            <p:ph type="body" sz="quarter" idx="25" hasCustomPrompt="1"/>
          </p:nvPr>
        </p:nvSpPr>
        <p:spPr>
          <a:xfrm>
            <a:off x="8003754" y="3906261"/>
            <a:ext cx="874965" cy="645583"/>
          </a:xfrm>
        </p:spPr>
        <p:txBody>
          <a:bodyPr/>
          <a:lstStyle>
            <a:lvl1pPr>
              <a:defRPr sz="4667" b="1">
                <a:solidFill>
                  <a:schemeClr val="bg1"/>
                </a:solidFill>
              </a:defRPr>
            </a:lvl1pPr>
          </a:lstStyle>
          <a:p>
            <a:pPr lvl="0"/>
            <a:r>
              <a:rPr lang="fr-FR"/>
              <a:t>00</a:t>
            </a:r>
          </a:p>
        </p:txBody>
      </p:sp>
      <p:sp>
        <p:nvSpPr>
          <p:cNvPr id="35" name="Espace réservé du texte 13">
            <a:extLst>
              <a:ext uri="{FF2B5EF4-FFF2-40B4-BE49-F238E27FC236}">
                <a16:creationId xmlns:a16="http://schemas.microsoft.com/office/drawing/2014/main" id="{7D337B12-EE8A-E74A-9B39-4D7AE13083E7}"/>
              </a:ext>
            </a:extLst>
          </p:cNvPr>
          <p:cNvSpPr>
            <a:spLocks noGrp="1"/>
          </p:cNvSpPr>
          <p:nvPr>
            <p:ph type="body" sz="quarter" idx="26" hasCustomPrompt="1"/>
          </p:nvPr>
        </p:nvSpPr>
        <p:spPr>
          <a:xfrm>
            <a:off x="8003753" y="4595852"/>
            <a:ext cx="2597768" cy="815909"/>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867" b="1">
                <a:solidFill>
                  <a:schemeClr val="bg1"/>
                </a:solidFill>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Click to </a:t>
            </a:r>
            <a:r>
              <a:rPr lang="en-US"/>
              <a:t>edit Master text styles</a:t>
            </a:r>
          </a:p>
        </p:txBody>
      </p:sp>
      <p:pic>
        <p:nvPicPr>
          <p:cNvPr id="24" name="Picture 13">
            <a:extLst>
              <a:ext uri="{FF2B5EF4-FFF2-40B4-BE49-F238E27FC236}">
                <a16:creationId xmlns:a16="http://schemas.microsoft.com/office/drawing/2014/main" id="{0302AAFC-437C-0F49-A2D3-81604A7F93CA}"/>
              </a:ext>
            </a:extLst>
          </p:cNvPr>
          <p:cNvPicPr>
            <a:picLocks noChangeAspect="1"/>
          </p:cNvPicPr>
          <p:nvPr userDrawn="1"/>
        </p:nvPicPr>
        <p:blipFill>
          <a:blip r:embed="rId5"/>
          <a:stretch>
            <a:fillRect/>
          </a:stretch>
        </p:blipFill>
        <p:spPr>
          <a:xfrm>
            <a:off x="375767" y="6181894"/>
            <a:ext cx="1169607" cy="672353"/>
          </a:xfrm>
          <a:prstGeom prst="rect">
            <a:avLst/>
          </a:prstGeom>
        </p:spPr>
      </p:pic>
    </p:spTree>
    <p:custDataLst>
      <p:tags r:id="rId1"/>
    </p:custDataLst>
    <p:extLst>
      <p:ext uri="{BB962C8B-B14F-4D97-AF65-F5344CB8AC3E}">
        <p14:creationId xmlns:p14="http://schemas.microsoft.com/office/powerpoint/2010/main" val="416003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969">
          <p15:clr>
            <a:srgbClr val="FBAE40"/>
          </p15:clr>
        </p15:guide>
        <p15:guide id="2" pos="204">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solidFill>
                  <a:schemeClr val="accent4"/>
                </a:solidFill>
              </a:defRPr>
            </a:lvl1pPr>
          </a:lstStyle>
          <a:p>
            <a:r>
              <a:rPr lang="fr-FR"/>
              <a:t>Presentation </a:t>
            </a:r>
            <a:r>
              <a:rPr lang="fr-FR" err="1"/>
              <a:t>title</a:t>
            </a:r>
            <a:endParaRPr lang="fr-FR"/>
          </a:p>
        </p:txBody>
      </p:sp>
      <p:sp>
        <p:nvSpPr>
          <p:cNvPr id="5" name="Slide Number Placeholder 4"/>
          <p:cNvSpPr>
            <a:spLocks noGrp="1"/>
          </p:cNvSpPr>
          <p:nvPr>
            <p:ph type="sldNum" sz="quarter" idx="12"/>
          </p:nvPr>
        </p:nvSpPr>
        <p:spPr/>
        <p:txBody>
          <a:bodyPr/>
          <a:lstStyle>
            <a:lvl1pPr>
              <a:defRPr>
                <a:solidFill>
                  <a:schemeClr val="accent4"/>
                </a:solidFill>
              </a:defRPr>
            </a:lvl1pPr>
          </a:lstStyle>
          <a:p>
            <a:fld id="{B661E99B-6932-8147-88FA-D853710A6FA6}" type="slidenum">
              <a:rPr lang="fr-FR" smtClean="0"/>
              <a:pPr/>
              <a:t>‹#›</a:t>
            </a:fld>
            <a:endParaRPr lang="fr-FR"/>
          </a:p>
        </p:txBody>
      </p:sp>
      <p:sp>
        <p:nvSpPr>
          <p:cNvPr id="8" name="Title 1">
            <a:extLst>
              <a:ext uri="{FF2B5EF4-FFF2-40B4-BE49-F238E27FC236}">
                <a16:creationId xmlns:a16="http://schemas.microsoft.com/office/drawing/2014/main" id="{E5B91005-1F8F-6840-8CDA-550F90AFF4DC}"/>
              </a:ext>
            </a:extLst>
          </p:cNvPr>
          <p:cNvSpPr>
            <a:spLocks noGrp="1"/>
          </p:cNvSpPr>
          <p:nvPr>
            <p:ph type="title"/>
          </p:nvPr>
        </p:nvSpPr>
        <p:spPr>
          <a:xfrm>
            <a:off x="480292" y="271856"/>
            <a:ext cx="11341364" cy="565053"/>
          </a:xfrm>
        </p:spPr>
        <p:txBody>
          <a:bodyPr>
            <a:noAutofit/>
          </a:bodyPr>
          <a:lstStyle>
            <a:lvl1pPr>
              <a:defRPr/>
            </a:lvl1pPr>
          </a:lstStyle>
          <a:p>
            <a:r>
              <a:rPr lang="en-US"/>
              <a:t>Click to edit Master title style</a:t>
            </a:r>
          </a:p>
        </p:txBody>
      </p:sp>
      <p:sp>
        <p:nvSpPr>
          <p:cNvPr id="10" name="Espace réservé du texte 6">
            <a:extLst>
              <a:ext uri="{FF2B5EF4-FFF2-40B4-BE49-F238E27FC236}">
                <a16:creationId xmlns:a16="http://schemas.microsoft.com/office/drawing/2014/main" id="{711CEF53-27B1-A644-869D-A0BA10A4E077}"/>
              </a:ext>
            </a:extLst>
          </p:cNvPr>
          <p:cNvSpPr>
            <a:spLocks noGrp="1"/>
          </p:cNvSpPr>
          <p:nvPr>
            <p:ph type="body" sz="quarter" idx="13" hasCustomPrompt="1"/>
          </p:nvPr>
        </p:nvSpPr>
        <p:spPr>
          <a:xfrm>
            <a:off x="480292" y="887891"/>
            <a:ext cx="11341362" cy="360637"/>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2267" b="0">
                <a:solidFill>
                  <a:srgbClr val="EE7766"/>
                </a:solidFill>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Click to </a:t>
            </a:r>
            <a:r>
              <a:rPr lang="en-US"/>
              <a:t>edit Master text styles</a:t>
            </a:r>
          </a:p>
        </p:txBody>
      </p:sp>
      <p:pic>
        <p:nvPicPr>
          <p:cNvPr id="7" name="Picture 6">
            <a:extLst>
              <a:ext uri="{FF2B5EF4-FFF2-40B4-BE49-F238E27FC236}">
                <a16:creationId xmlns:a16="http://schemas.microsoft.com/office/drawing/2014/main" id="{FD51B6E5-CEE2-458F-B80C-6E2E717BB4B1}"/>
              </a:ext>
            </a:extLst>
          </p:cNvPr>
          <p:cNvPicPr>
            <a:picLocks noChangeAspect="1"/>
          </p:cNvPicPr>
          <p:nvPr userDrawn="1"/>
        </p:nvPicPr>
        <p:blipFill>
          <a:blip r:embed="rId2"/>
          <a:stretch>
            <a:fillRect/>
          </a:stretch>
        </p:blipFill>
        <p:spPr>
          <a:xfrm>
            <a:off x="365011" y="6165438"/>
            <a:ext cx="1206937" cy="693812"/>
          </a:xfrm>
          <a:prstGeom prst="rect">
            <a:avLst/>
          </a:prstGeom>
        </p:spPr>
      </p:pic>
      <p:pic>
        <p:nvPicPr>
          <p:cNvPr id="9" name="Picture 8">
            <a:extLst>
              <a:ext uri="{FF2B5EF4-FFF2-40B4-BE49-F238E27FC236}">
                <a16:creationId xmlns:a16="http://schemas.microsoft.com/office/drawing/2014/main" id="{256025A0-EC41-47D6-B454-6F6A94B83449}"/>
              </a:ext>
            </a:extLst>
          </p:cNvPr>
          <p:cNvPicPr>
            <a:picLocks noChangeAspect="1"/>
          </p:cNvPicPr>
          <p:nvPr userDrawn="1"/>
        </p:nvPicPr>
        <p:blipFill>
          <a:blip r:embed="rId3"/>
          <a:stretch>
            <a:fillRect/>
          </a:stretch>
        </p:blipFill>
        <p:spPr>
          <a:xfrm>
            <a:off x="12543779" y="554383"/>
            <a:ext cx="1919697" cy="3934293"/>
          </a:xfrm>
          <a:prstGeom prst="rect">
            <a:avLst/>
          </a:prstGeom>
        </p:spPr>
      </p:pic>
    </p:spTree>
    <p:extLst>
      <p:ext uri="{BB962C8B-B14F-4D97-AF65-F5344CB8AC3E}">
        <p14:creationId xmlns:p14="http://schemas.microsoft.com/office/powerpoint/2010/main" val="100011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re ">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solidFill>
                  <a:schemeClr val="accent4"/>
                </a:solidFill>
              </a:defRPr>
            </a:lvl1pPr>
          </a:lstStyle>
          <a:p>
            <a:r>
              <a:rPr lang="fr-FR"/>
              <a:t>Brand Induction</a:t>
            </a:r>
          </a:p>
        </p:txBody>
      </p:sp>
      <p:sp>
        <p:nvSpPr>
          <p:cNvPr id="5" name="Slide Number Placeholder 4"/>
          <p:cNvSpPr>
            <a:spLocks noGrp="1"/>
          </p:cNvSpPr>
          <p:nvPr>
            <p:ph type="sldNum" sz="quarter" idx="12"/>
          </p:nvPr>
        </p:nvSpPr>
        <p:spPr/>
        <p:txBody>
          <a:bodyPr/>
          <a:lstStyle>
            <a:lvl1pPr>
              <a:defRPr>
                <a:solidFill>
                  <a:schemeClr val="accent4"/>
                </a:solidFill>
              </a:defRPr>
            </a:lvl1pPr>
          </a:lstStyle>
          <a:p>
            <a:fld id="{B661E99B-6932-8147-88FA-D853710A6FA6}" type="slidenum">
              <a:rPr lang="fr-FR" smtClean="0"/>
              <a:pPr/>
              <a:t>‹#›</a:t>
            </a:fld>
            <a:endParaRPr lang="fr-FR"/>
          </a:p>
        </p:txBody>
      </p:sp>
      <p:sp>
        <p:nvSpPr>
          <p:cNvPr id="8" name="Title 1">
            <a:extLst>
              <a:ext uri="{FF2B5EF4-FFF2-40B4-BE49-F238E27FC236}">
                <a16:creationId xmlns:a16="http://schemas.microsoft.com/office/drawing/2014/main" id="{E5B91005-1F8F-6840-8CDA-550F90AFF4DC}"/>
              </a:ext>
            </a:extLst>
          </p:cNvPr>
          <p:cNvSpPr>
            <a:spLocks noGrp="1"/>
          </p:cNvSpPr>
          <p:nvPr>
            <p:ph type="title"/>
          </p:nvPr>
        </p:nvSpPr>
        <p:spPr>
          <a:xfrm>
            <a:off x="480292" y="271856"/>
            <a:ext cx="11341364" cy="565053"/>
          </a:xfrm>
        </p:spPr>
        <p:txBody>
          <a:bodyPr>
            <a:noAutofit/>
          </a:bodyPr>
          <a:lstStyle>
            <a:lvl1pPr>
              <a:defRPr/>
            </a:lvl1pPr>
          </a:lstStyle>
          <a:p>
            <a:r>
              <a:rPr lang="en-US"/>
              <a:t>Click to edit Master title style</a:t>
            </a:r>
          </a:p>
        </p:txBody>
      </p:sp>
      <p:sp>
        <p:nvSpPr>
          <p:cNvPr id="10" name="Espace réservé du texte 6">
            <a:extLst>
              <a:ext uri="{FF2B5EF4-FFF2-40B4-BE49-F238E27FC236}">
                <a16:creationId xmlns:a16="http://schemas.microsoft.com/office/drawing/2014/main" id="{711CEF53-27B1-A644-869D-A0BA10A4E077}"/>
              </a:ext>
            </a:extLst>
          </p:cNvPr>
          <p:cNvSpPr>
            <a:spLocks noGrp="1"/>
          </p:cNvSpPr>
          <p:nvPr>
            <p:ph type="body" sz="quarter" idx="13" hasCustomPrompt="1"/>
          </p:nvPr>
        </p:nvSpPr>
        <p:spPr>
          <a:xfrm>
            <a:off x="480292" y="887891"/>
            <a:ext cx="11341362" cy="360637"/>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2267" b="1">
                <a:solidFill>
                  <a:srgbClr val="EE7766"/>
                </a:solidFill>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Click to </a:t>
            </a:r>
            <a:r>
              <a:rPr lang="en-US"/>
              <a:t>edit Master text styles</a:t>
            </a:r>
          </a:p>
        </p:txBody>
      </p:sp>
      <p:pic>
        <p:nvPicPr>
          <p:cNvPr id="7" name="Picture 6">
            <a:extLst>
              <a:ext uri="{FF2B5EF4-FFF2-40B4-BE49-F238E27FC236}">
                <a16:creationId xmlns:a16="http://schemas.microsoft.com/office/drawing/2014/main" id="{FD51B6E5-CEE2-458F-B80C-6E2E717BB4B1}"/>
              </a:ext>
            </a:extLst>
          </p:cNvPr>
          <p:cNvPicPr>
            <a:picLocks noChangeAspect="1"/>
          </p:cNvPicPr>
          <p:nvPr userDrawn="1"/>
        </p:nvPicPr>
        <p:blipFill>
          <a:blip r:embed="rId2"/>
          <a:stretch>
            <a:fillRect/>
          </a:stretch>
        </p:blipFill>
        <p:spPr>
          <a:xfrm>
            <a:off x="365011" y="6165438"/>
            <a:ext cx="1206937" cy="693812"/>
          </a:xfrm>
          <a:prstGeom prst="rect">
            <a:avLst/>
          </a:prstGeom>
        </p:spPr>
      </p:pic>
    </p:spTree>
    <p:extLst>
      <p:ext uri="{BB962C8B-B14F-4D97-AF65-F5344CB8AC3E}">
        <p14:creationId xmlns:p14="http://schemas.microsoft.com/office/powerpoint/2010/main" val="2170334234"/>
      </p:ext>
    </p:extLst>
  </p:cSld>
  <p:clrMapOvr>
    <a:masterClrMapping/>
  </p:clrMapOvr>
  <p:transition spd="med">
    <p:wipe dir="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Empty">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2E67C99-9904-984C-B6E8-7B6BBDC1689E}"/>
              </a:ext>
            </a:extLst>
          </p:cNvPr>
          <p:cNvSpPr>
            <a:spLocks noGrp="1"/>
          </p:cNvSpPr>
          <p:nvPr>
            <p:ph type="ftr" sz="quarter" idx="11"/>
          </p:nvPr>
        </p:nvSpPr>
        <p:spPr/>
        <p:txBody>
          <a:bodyPr/>
          <a:lstStyle/>
          <a:p>
            <a:r>
              <a:rPr lang="en-US" noProof="0"/>
              <a:t>Presentation title</a:t>
            </a:r>
            <a:endParaRPr lang="en-US" noProof="0" dirty="0"/>
          </a:p>
        </p:txBody>
      </p:sp>
      <p:sp>
        <p:nvSpPr>
          <p:cNvPr id="4" name="Espace réservé du numéro de diapositive 3">
            <a:extLst>
              <a:ext uri="{FF2B5EF4-FFF2-40B4-BE49-F238E27FC236}">
                <a16:creationId xmlns:a16="http://schemas.microsoft.com/office/drawing/2014/main" id="{3793653A-D356-334F-902B-B9CA9153C767}"/>
              </a:ext>
            </a:extLst>
          </p:cNvPr>
          <p:cNvSpPr>
            <a:spLocks noGrp="1"/>
          </p:cNvSpPr>
          <p:nvPr>
            <p:ph type="sldNum" sz="quarter" idx="12"/>
          </p:nvPr>
        </p:nvSpPr>
        <p:spPr/>
        <p:txBody>
          <a:bodyPr/>
          <a:lstStyle/>
          <a:p>
            <a:fld id="{A10B3B4E-B2AA-A74D-ADDB-C37102780F51}" type="slidenum">
              <a:rPr lang="en-US" noProof="0" smtClean="0"/>
              <a:t>‹#›</a:t>
            </a:fld>
            <a:endParaRPr lang="en-US" noProof="0" dirty="0"/>
          </a:p>
        </p:txBody>
      </p:sp>
    </p:spTree>
    <p:extLst>
      <p:ext uri="{BB962C8B-B14F-4D97-AF65-F5344CB8AC3E}">
        <p14:creationId xmlns:p14="http://schemas.microsoft.com/office/powerpoint/2010/main" val="35558622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 long title">
    <p:bg>
      <p:bgPr>
        <a:solidFill>
          <a:schemeClr val="bg1"/>
        </a:solidFill>
        <a:effectLst/>
      </p:bgPr>
    </p:bg>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DB998DF0-59F8-D04C-9D5F-8CF01E3A4795}"/>
              </a:ext>
            </a:extLst>
          </p:cNvPr>
          <p:cNvGrpSpPr/>
          <p:nvPr userDrawn="1"/>
        </p:nvGrpSpPr>
        <p:grpSpPr>
          <a:xfrm>
            <a:off x="9031784" y="1972825"/>
            <a:ext cx="3234630" cy="3069105"/>
            <a:chOff x="554701" y="1161354"/>
            <a:chExt cx="2946913" cy="2809945"/>
          </a:xfrm>
        </p:grpSpPr>
        <p:sp>
          <p:nvSpPr>
            <p:cNvPr id="13" name="Ellipse 12">
              <a:extLst>
                <a:ext uri="{FF2B5EF4-FFF2-40B4-BE49-F238E27FC236}">
                  <a16:creationId xmlns:a16="http://schemas.microsoft.com/office/drawing/2014/main" id="{377F3483-2F0E-9E41-B3B4-77545C01DE09}"/>
                </a:ext>
              </a:extLst>
            </p:cNvPr>
            <p:cNvSpPr/>
            <p:nvPr userDrawn="1"/>
          </p:nvSpPr>
          <p:spPr>
            <a:xfrm>
              <a:off x="554701" y="1399103"/>
              <a:ext cx="2366368" cy="2366367"/>
            </a:xfrm>
            <a:prstGeom prst="ellipse">
              <a:avLst/>
            </a:pr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4" name="Image 13">
              <a:extLst>
                <a:ext uri="{FF2B5EF4-FFF2-40B4-BE49-F238E27FC236}">
                  <a16:creationId xmlns:a16="http://schemas.microsoft.com/office/drawing/2014/main" id="{5CEBD789-2EA4-C049-9184-BD86EE150B8C}"/>
                </a:ext>
              </a:extLst>
            </p:cNvPr>
            <p:cNvPicPr>
              <a:picLocks noChangeAspect="1"/>
            </p:cNvPicPr>
            <p:nvPr userDrawn="1"/>
          </p:nvPicPr>
          <p:blipFill rotWithShape="1">
            <a:blip r:embed="rId3"/>
            <a:srcRect l="36803" t="21259" b="20749"/>
            <a:stretch/>
          </p:blipFill>
          <p:spPr>
            <a:xfrm flipH="1">
              <a:off x="1829758" y="1161354"/>
              <a:ext cx="1671856" cy="2809945"/>
            </a:xfrm>
            <a:prstGeom prst="rect">
              <a:avLst/>
            </a:prstGeom>
          </p:spPr>
        </p:pic>
      </p:grpSp>
      <p:sp>
        <p:nvSpPr>
          <p:cNvPr id="42" name="Forme libre 41">
            <a:extLst>
              <a:ext uri="{FF2B5EF4-FFF2-40B4-BE49-F238E27FC236}">
                <a16:creationId xmlns:a16="http://schemas.microsoft.com/office/drawing/2014/main" id="{E13456EA-79F3-E24A-8511-C6996F50D7A7}"/>
              </a:ext>
            </a:extLst>
          </p:cNvPr>
          <p:cNvSpPr/>
          <p:nvPr userDrawn="1"/>
        </p:nvSpPr>
        <p:spPr>
          <a:xfrm flipH="1">
            <a:off x="1" y="2238101"/>
            <a:ext cx="1307085" cy="2583151"/>
          </a:xfrm>
          <a:custGeom>
            <a:avLst/>
            <a:gdLst>
              <a:gd name="connsiteX0" fmla="*/ 1307454 w 1316639"/>
              <a:gd name="connsiteY0" fmla="*/ 0 h 2614908"/>
              <a:gd name="connsiteX1" fmla="*/ 1316639 w 1316639"/>
              <a:gd name="connsiteY1" fmla="*/ 464 h 2614908"/>
              <a:gd name="connsiteX2" fmla="*/ 1316639 w 1316639"/>
              <a:gd name="connsiteY2" fmla="*/ 2614444 h 2614908"/>
              <a:gd name="connsiteX3" fmla="*/ 1307454 w 1316639"/>
              <a:gd name="connsiteY3" fmla="*/ 2614908 h 2614908"/>
              <a:gd name="connsiteX4" fmla="*/ 0 w 1316639"/>
              <a:gd name="connsiteY4" fmla="*/ 1307454 h 2614908"/>
              <a:gd name="connsiteX5" fmla="*/ 1307454 w 1316639"/>
              <a:gd name="connsiteY5" fmla="*/ 0 h 261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6639" h="2614908">
                <a:moveTo>
                  <a:pt x="1307454" y="0"/>
                </a:moveTo>
                <a:lnTo>
                  <a:pt x="1316639" y="464"/>
                </a:lnTo>
                <a:lnTo>
                  <a:pt x="1316639" y="2614444"/>
                </a:lnTo>
                <a:lnTo>
                  <a:pt x="1307454" y="2614908"/>
                </a:lnTo>
                <a:cubicBezTo>
                  <a:pt x="585367" y="2614908"/>
                  <a:pt x="0" y="2029541"/>
                  <a:pt x="0" y="1307454"/>
                </a:cubicBezTo>
                <a:cubicBezTo>
                  <a:pt x="0" y="585367"/>
                  <a:pt x="585367" y="0"/>
                  <a:pt x="1307454" y="0"/>
                </a:cubicBezTo>
                <a:close/>
              </a:path>
            </a:pathLst>
          </a:cu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2400"/>
          </a:p>
        </p:txBody>
      </p:sp>
      <p:sp>
        <p:nvSpPr>
          <p:cNvPr id="2" name="Title 1"/>
          <p:cNvSpPr>
            <a:spLocks noGrp="1"/>
          </p:cNvSpPr>
          <p:nvPr>
            <p:ph type="title" hasCustomPrompt="1"/>
          </p:nvPr>
        </p:nvSpPr>
        <p:spPr>
          <a:xfrm>
            <a:off x="480292" y="424337"/>
            <a:ext cx="11341364" cy="1039392"/>
          </a:xfrm>
        </p:spPr>
        <p:txBody>
          <a:bodyPr>
            <a:noAutofit/>
          </a:bodyPr>
          <a:lstStyle>
            <a:lvl1pPr>
              <a:defRPr sz="4667">
                <a:solidFill>
                  <a:schemeClr val="tx2"/>
                </a:solidFill>
              </a:defRPr>
            </a:lvl1pPr>
          </a:lstStyle>
          <a:p>
            <a:r>
              <a:rPr lang="fr-FR"/>
              <a:t>Agenda</a:t>
            </a:r>
            <a:endParaRPr lang="en-US"/>
          </a:p>
        </p:txBody>
      </p:sp>
      <p:sp>
        <p:nvSpPr>
          <p:cNvPr id="5" name="Footer Placeholder 4"/>
          <p:cNvSpPr>
            <a:spLocks noGrp="1"/>
          </p:cNvSpPr>
          <p:nvPr>
            <p:ph type="ftr" sz="quarter" idx="11"/>
          </p:nvPr>
        </p:nvSpPr>
        <p:spPr/>
        <p:txBody>
          <a:bodyPr/>
          <a:lstStyle>
            <a:lvl1pPr>
              <a:defRPr>
                <a:solidFill>
                  <a:schemeClr val="accent4"/>
                </a:solidFill>
              </a:defRPr>
            </a:lvl1pPr>
          </a:lstStyle>
          <a:p>
            <a:r>
              <a:rPr lang="fr-FR"/>
              <a:t>Global induction day</a:t>
            </a:r>
          </a:p>
        </p:txBody>
      </p:sp>
      <p:sp>
        <p:nvSpPr>
          <p:cNvPr id="6" name="Slide Number Placeholder 5"/>
          <p:cNvSpPr>
            <a:spLocks noGrp="1"/>
          </p:cNvSpPr>
          <p:nvPr>
            <p:ph type="sldNum" sz="quarter" idx="12"/>
          </p:nvPr>
        </p:nvSpPr>
        <p:spPr/>
        <p:txBody>
          <a:bodyPr/>
          <a:lstStyle>
            <a:lvl1pPr>
              <a:defRPr>
                <a:solidFill>
                  <a:schemeClr val="accent4"/>
                </a:solidFill>
              </a:defRPr>
            </a:lvl1pPr>
          </a:lstStyle>
          <a:p>
            <a:fld id="{B661E99B-6932-8147-88FA-D853710A6FA6}" type="slidenum">
              <a:rPr lang="fr-FR" smtClean="0"/>
              <a:pPr/>
              <a:t>‹#›</a:t>
            </a:fld>
            <a:endParaRPr lang="fr-FR"/>
          </a:p>
        </p:txBody>
      </p:sp>
      <p:sp>
        <p:nvSpPr>
          <p:cNvPr id="7" name="Espace réservé du texte 6">
            <a:extLst>
              <a:ext uri="{FF2B5EF4-FFF2-40B4-BE49-F238E27FC236}">
                <a16:creationId xmlns:a16="http://schemas.microsoft.com/office/drawing/2014/main" id="{FA60384B-F834-5A45-A6FF-3A11B013880B}"/>
              </a:ext>
            </a:extLst>
          </p:cNvPr>
          <p:cNvSpPr>
            <a:spLocks noGrp="1"/>
          </p:cNvSpPr>
          <p:nvPr>
            <p:ph type="body" sz="quarter" idx="13" hasCustomPrompt="1"/>
          </p:nvPr>
        </p:nvSpPr>
        <p:spPr>
          <a:xfrm>
            <a:off x="1720731" y="1463732"/>
            <a:ext cx="7326896" cy="4246787"/>
          </a:xfrm>
        </p:spPr>
        <p:txBody>
          <a:bodyPr anchor="ctr"/>
          <a:lstStyle>
            <a:lvl1pPr marL="302676" indent="-302676">
              <a:spcBef>
                <a:spcPts val="1067"/>
              </a:spcBef>
              <a:buClr>
                <a:schemeClr val="accent5"/>
              </a:buClr>
              <a:buFont typeface="+mj-lt"/>
              <a:buAutoNum type="arabicPeriod"/>
              <a:tabLst/>
              <a:defRPr sz="1867">
                <a:solidFill>
                  <a:schemeClr val="tx2"/>
                </a:solidFill>
              </a:defRPr>
            </a:lvl1pPr>
            <a:lvl2pPr marL="474121" indent="-171446">
              <a:spcBef>
                <a:spcPts val="0"/>
              </a:spcBef>
              <a:buClr>
                <a:schemeClr val="accent5"/>
              </a:buClr>
              <a:tabLst/>
              <a:defRPr sz="1333">
                <a:solidFill>
                  <a:schemeClr val="tx2"/>
                </a:solidFill>
              </a:defRPr>
            </a:lvl2pPr>
          </a:lstStyle>
          <a:p>
            <a:pPr lvl="0"/>
            <a:r>
              <a:rPr lang="fr-FR"/>
              <a:t>Click to </a:t>
            </a:r>
            <a:r>
              <a:rPr lang="fr-FR" err="1"/>
              <a:t>edit</a:t>
            </a:r>
            <a:r>
              <a:rPr lang="fr-FR"/>
              <a:t> master </a:t>
            </a:r>
            <a:r>
              <a:rPr lang="fr-FR" err="1"/>
              <a:t>text</a:t>
            </a:r>
            <a:endParaRPr lang="fr-FR"/>
          </a:p>
          <a:p>
            <a:pPr lvl="1"/>
            <a:r>
              <a:rPr lang="fr-FR"/>
              <a:t>Second </a:t>
            </a:r>
            <a:r>
              <a:rPr lang="fr-FR" err="1"/>
              <a:t>level</a:t>
            </a:r>
            <a:endParaRPr lang="fr-FR"/>
          </a:p>
        </p:txBody>
      </p:sp>
      <p:pic>
        <p:nvPicPr>
          <p:cNvPr id="11" name="Picture 3">
            <a:extLst>
              <a:ext uri="{FF2B5EF4-FFF2-40B4-BE49-F238E27FC236}">
                <a16:creationId xmlns:a16="http://schemas.microsoft.com/office/drawing/2014/main" id="{2BC9186B-2AB8-994E-942B-889271B98727}"/>
              </a:ext>
            </a:extLst>
          </p:cNvPr>
          <p:cNvPicPr>
            <a:picLocks noChangeAspect="1"/>
          </p:cNvPicPr>
          <p:nvPr userDrawn="1"/>
        </p:nvPicPr>
        <p:blipFill>
          <a:blip r:embed="rId4"/>
          <a:stretch>
            <a:fillRect/>
          </a:stretch>
        </p:blipFill>
        <p:spPr>
          <a:xfrm>
            <a:off x="365011" y="6165438"/>
            <a:ext cx="1206937" cy="693812"/>
          </a:xfrm>
          <a:prstGeom prst="rect">
            <a:avLst/>
          </a:prstGeom>
        </p:spPr>
      </p:pic>
    </p:spTree>
    <p:custDataLst>
      <p:tags r:id="rId1"/>
    </p:custDataLst>
    <p:extLst>
      <p:ext uri="{BB962C8B-B14F-4D97-AF65-F5344CB8AC3E}">
        <p14:creationId xmlns:p14="http://schemas.microsoft.com/office/powerpoint/2010/main" val="77917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969">
          <p15:clr>
            <a:srgbClr val="FBAE40"/>
          </p15:clr>
        </p15:guide>
        <p15:guide id="2" pos="20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image" Target="../media/image1.png"/><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theme" Target="../theme/theme2.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image" Target="../media/image1.png"/><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theme" Target="../theme/theme3.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theme" Target="../theme/theme4.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0292" y="220196"/>
            <a:ext cx="11341364" cy="1039393"/>
          </a:xfrm>
          <a:prstGeom prst="rect">
            <a:avLst/>
          </a:prstGeom>
        </p:spPr>
        <p:txBody>
          <a:bodyPr vert="horz" lIns="0" tIns="0" rIns="0" bIns="0" rtlCol="0" anchor="b">
            <a:noAutofit/>
          </a:bodyPr>
          <a:lstStyle/>
          <a:p>
            <a:r>
              <a:rPr lang="en-US"/>
              <a:t>Click to edit Master title style</a:t>
            </a:r>
          </a:p>
        </p:txBody>
      </p:sp>
      <p:sp>
        <p:nvSpPr>
          <p:cNvPr id="3" name="Text Placeholder 2"/>
          <p:cNvSpPr>
            <a:spLocks noGrp="1"/>
          </p:cNvSpPr>
          <p:nvPr>
            <p:ph type="body" idx="1"/>
          </p:nvPr>
        </p:nvSpPr>
        <p:spPr>
          <a:xfrm>
            <a:off x="480292" y="1548764"/>
            <a:ext cx="11341364" cy="4351339"/>
          </a:xfrm>
          <a:prstGeom prst="rect">
            <a:avLst/>
          </a:prstGeom>
        </p:spPr>
        <p:txBody>
          <a:bodyPr vert="horz" lIns="0" tIns="0" rIns="0" bIns="0" rtlCol="0">
            <a:noAutofit/>
          </a:bodyPr>
          <a:lstStyle/>
          <a:p>
            <a:pPr lvl="0"/>
            <a:r>
              <a:rPr lang="en-US"/>
              <a:t>Edit Master text styles</a:t>
            </a:r>
          </a:p>
          <a:p>
            <a:pPr lvl="1"/>
            <a:r>
              <a:rPr lang="en-US"/>
              <a:t>Second level</a:t>
            </a:r>
          </a:p>
          <a:p>
            <a:pPr lvl="2"/>
            <a:r>
              <a:rPr lang="fr-FR" err="1"/>
              <a:t>Third</a:t>
            </a:r>
            <a:r>
              <a:rPr lang="fr-FR"/>
              <a:t> </a:t>
            </a:r>
            <a:r>
              <a:rPr lang="fr-FR" err="1"/>
              <a:t>level</a:t>
            </a:r>
            <a:endParaRPr lang="fr-FR"/>
          </a:p>
          <a:p>
            <a:pPr lvl="3"/>
            <a:r>
              <a:rPr lang="fr-FR" err="1"/>
              <a:t>Fourth</a:t>
            </a:r>
            <a:r>
              <a:rPr lang="fr-FR"/>
              <a:t> </a:t>
            </a:r>
            <a:r>
              <a:rPr lang="fr-FR" err="1"/>
              <a:t>level</a:t>
            </a:r>
            <a:endParaRPr lang="fr-FR"/>
          </a:p>
          <a:p>
            <a:pPr lvl="4"/>
            <a:r>
              <a:rPr lang="fr-FR" err="1"/>
              <a:t>Fifth</a:t>
            </a:r>
            <a:r>
              <a:rPr lang="fr-FR"/>
              <a:t> </a:t>
            </a:r>
            <a:r>
              <a:rPr lang="fr-FR" err="1"/>
              <a:t>level</a:t>
            </a:r>
            <a:endParaRPr lang="en-US"/>
          </a:p>
        </p:txBody>
      </p:sp>
      <p:sp>
        <p:nvSpPr>
          <p:cNvPr id="5" name="Footer Placeholder 4"/>
          <p:cNvSpPr>
            <a:spLocks noGrp="1"/>
          </p:cNvSpPr>
          <p:nvPr>
            <p:ph type="ftr" sz="quarter" idx="3"/>
          </p:nvPr>
        </p:nvSpPr>
        <p:spPr>
          <a:xfrm>
            <a:off x="7304536" y="6356351"/>
            <a:ext cx="4158476" cy="365125"/>
          </a:xfrm>
          <a:prstGeom prst="rect">
            <a:avLst/>
          </a:prstGeom>
        </p:spPr>
        <p:txBody>
          <a:bodyPr vert="horz" lIns="0" tIns="0" rIns="0" bIns="0" rtlCol="0" anchor="ctr"/>
          <a:lstStyle>
            <a:lvl1pPr algn="r">
              <a:defRPr sz="933">
                <a:solidFill>
                  <a:schemeClr val="accent4"/>
                </a:solidFill>
                <a:latin typeface="Arial" panose="020B0604020202020204" pitchFamily="34" charset="0"/>
                <a:cs typeface="Arial" panose="020B0604020202020204" pitchFamily="34" charset="0"/>
              </a:defRPr>
            </a:lvl1pPr>
          </a:lstStyle>
          <a:p>
            <a:r>
              <a:rPr lang="fr-FR"/>
              <a:t>Global induction day</a:t>
            </a:r>
          </a:p>
        </p:txBody>
      </p:sp>
      <p:sp>
        <p:nvSpPr>
          <p:cNvPr id="6" name="Slide Number Placeholder 5"/>
          <p:cNvSpPr>
            <a:spLocks noGrp="1"/>
          </p:cNvSpPr>
          <p:nvPr>
            <p:ph type="sldNum" sz="quarter" idx="4"/>
          </p:nvPr>
        </p:nvSpPr>
        <p:spPr>
          <a:xfrm>
            <a:off x="11644789" y="6356351"/>
            <a:ext cx="415932" cy="365125"/>
          </a:xfrm>
          <a:prstGeom prst="rect">
            <a:avLst/>
          </a:prstGeom>
        </p:spPr>
        <p:txBody>
          <a:bodyPr vert="horz" lIns="0" tIns="0" rIns="0" bIns="0" rtlCol="0" anchor="ctr"/>
          <a:lstStyle>
            <a:lvl1pPr algn="l">
              <a:defRPr sz="933" b="1" i="0">
                <a:solidFill>
                  <a:schemeClr val="accent4"/>
                </a:solidFill>
                <a:latin typeface="Arial" panose="020B0604020202020204" pitchFamily="34" charset="0"/>
                <a:cs typeface="Arial" panose="020B0604020202020204" pitchFamily="34" charset="0"/>
              </a:defRPr>
            </a:lvl1pPr>
          </a:lstStyle>
          <a:p>
            <a:fld id="{B661E99B-6932-8147-88FA-D853710A6FA6}" type="slidenum">
              <a:rPr lang="fr-FR" smtClean="0"/>
              <a:pPr/>
              <a:t>‹#›</a:t>
            </a:fld>
            <a:endParaRPr lang="fr-FR"/>
          </a:p>
        </p:txBody>
      </p:sp>
      <p:pic>
        <p:nvPicPr>
          <p:cNvPr id="7" name="Picture 6">
            <a:extLst>
              <a:ext uri="{FF2B5EF4-FFF2-40B4-BE49-F238E27FC236}">
                <a16:creationId xmlns:a16="http://schemas.microsoft.com/office/drawing/2014/main" id="{BD7DE810-48FE-4704-8A43-A48CFAEF90FF}"/>
              </a:ext>
            </a:extLst>
          </p:cNvPr>
          <p:cNvPicPr>
            <a:picLocks noChangeAspect="1"/>
          </p:cNvPicPr>
          <p:nvPr userDrawn="1"/>
        </p:nvPicPr>
        <p:blipFill>
          <a:blip r:embed="rId23"/>
          <a:stretch>
            <a:fillRect/>
          </a:stretch>
        </p:blipFill>
        <p:spPr>
          <a:xfrm>
            <a:off x="12543779" y="554383"/>
            <a:ext cx="1919697" cy="3934293"/>
          </a:xfrm>
          <a:prstGeom prst="rect">
            <a:avLst/>
          </a:prstGeom>
        </p:spPr>
      </p:pic>
    </p:spTree>
    <p:custDataLst>
      <p:tags r:id="rId22"/>
    </p:custDataLst>
    <p:extLst>
      <p:ext uri="{BB962C8B-B14F-4D97-AF65-F5344CB8AC3E}">
        <p14:creationId xmlns:p14="http://schemas.microsoft.com/office/powerpoint/2010/main" val="164320953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29" r:id="rId19"/>
    <p:sldLayoutId id="2147483868" r:id="rId20"/>
  </p:sldLayoutIdLst>
  <p:transition spd="med">
    <p:wipe dir="r"/>
  </p:transition>
  <p:hf sldNum="0" hdr="0" dt="0"/>
  <p:txStyles>
    <p:titleStyle>
      <a:lvl1pPr algn="l" defTabSz="914377" rtl="0" eaLnBrk="1" latinLnBrk="0" hangingPunct="1">
        <a:lnSpc>
          <a:spcPts val="3600"/>
        </a:lnSpc>
        <a:spcBef>
          <a:spcPct val="0"/>
        </a:spcBef>
        <a:buNone/>
        <a:defRPr sz="3467" b="1" i="0"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00000"/>
        </a:lnSpc>
        <a:spcBef>
          <a:spcPts val="933"/>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241294" indent="-234945" algn="l" defTabSz="914377" rtl="0" eaLnBrk="1" latinLnBrk="0" hangingPunct="1">
        <a:lnSpc>
          <a:spcPct val="100000"/>
        </a:lnSpc>
        <a:spcBef>
          <a:spcPts val="800"/>
        </a:spcBef>
        <a:buClr>
          <a:schemeClr val="accent5"/>
        </a:buClr>
        <a:buFont typeface="Arial" panose="020B0604020202020204" pitchFamily="34" charset="0"/>
        <a:buChar char="•"/>
        <a:tabLst/>
        <a:defRPr sz="2133" kern="1200">
          <a:solidFill>
            <a:schemeClr val="tx1"/>
          </a:solidFill>
          <a:latin typeface="Arial" panose="020B0604020202020204" pitchFamily="34" charset="0"/>
          <a:ea typeface="+mn-ea"/>
          <a:cs typeface="Arial" panose="020B0604020202020204" pitchFamily="34" charset="0"/>
        </a:defRPr>
      </a:lvl2pPr>
      <a:lvl3pPr marL="474121" indent="-232828" algn="l" defTabSz="914377" rtl="0" eaLnBrk="1" latinLnBrk="0" hangingPunct="1">
        <a:lnSpc>
          <a:spcPct val="100000"/>
        </a:lnSpc>
        <a:spcBef>
          <a:spcPts val="800"/>
        </a:spcBef>
        <a:buClr>
          <a:schemeClr val="bg2"/>
        </a:buClr>
        <a:buFont typeface="Arial" panose="020B0604020202020204" pitchFamily="34" charset="0"/>
        <a:buChar char="•"/>
        <a:tabLst/>
        <a:defRPr sz="1867" b="0" kern="1200">
          <a:solidFill>
            <a:schemeClr val="tx1"/>
          </a:solidFill>
          <a:latin typeface="Arial" panose="020B0604020202020204" pitchFamily="34" charset="0"/>
          <a:ea typeface="+mn-ea"/>
          <a:cs typeface="Arial" panose="020B0604020202020204" pitchFamily="34" charset="0"/>
        </a:defRPr>
      </a:lvl3pPr>
      <a:lvl4pPr marL="715415" indent="-241294" algn="l" defTabSz="914377" rtl="0" eaLnBrk="1" latinLnBrk="0" hangingPunct="1">
        <a:lnSpc>
          <a:spcPct val="100000"/>
        </a:lnSpc>
        <a:spcBef>
          <a:spcPts val="800"/>
        </a:spcBef>
        <a:buClr>
          <a:schemeClr val="accent5"/>
        </a:buClr>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4pPr>
      <a:lvl5pPr marL="948243" indent="-232828" algn="l" defTabSz="914377" rtl="0" eaLnBrk="1" latinLnBrk="0" hangingPunct="1">
        <a:lnSpc>
          <a:spcPct val="100000"/>
        </a:lnSpc>
        <a:spcBef>
          <a:spcPts val="800"/>
        </a:spcBef>
        <a:buClr>
          <a:schemeClr val="tx2"/>
        </a:buClr>
        <a:buFont typeface="Arial" panose="020B0604020202020204" pitchFamily="34" charset="0"/>
        <a:buChar char="•"/>
        <a:tabLst/>
        <a:defRPr sz="1333"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28831" y="453549"/>
            <a:ext cx="11415083" cy="938371"/>
          </a:xfrm>
          <a:prstGeom prst="rect">
            <a:avLst/>
          </a:prstGeom>
        </p:spPr>
        <p:txBody>
          <a:bodyPr vert="horz" lIns="0" tIns="0" rIns="0" bIns="0" rtlCol="0" anchor="t">
            <a:normAutofit/>
          </a:bodyPr>
          <a:lstStyle/>
          <a:p>
            <a:r>
              <a:rPr lang="en-US" noProof="0"/>
              <a:t>Click to edit Master title style</a:t>
            </a:r>
          </a:p>
        </p:txBody>
      </p:sp>
      <p:sp>
        <p:nvSpPr>
          <p:cNvPr id="3" name="Espace réservé du texte 2"/>
          <p:cNvSpPr>
            <a:spLocks noGrp="1"/>
          </p:cNvSpPr>
          <p:nvPr>
            <p:ph type="body" idx="1"/>
          </p:nvPr>
        </p:nvSpPr>
        <p:spPr>
          <a:xfrm>
            <a:off x="428831" y="1561466"/>
            <a:ext cx="11415083" cy="4595495"/>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Espace réservé du pied de page 4"/>
          <p:cNvSpPr>
            <a:spLocks noGrp="1"/>
          </p:cNvSpPr>
          <p:nvPr>
            <p:ph type="ftr" sz="quarter" idx="3"/>
          </p:nvPr>
        </p:nvSpPr>
        <p:spPr>
          <a:xfrm>
            <a:off x="5299131" y="6346191"/>
            <a:ext cx="6192529" cy="365125"/>
          </a:xfrm>
          <a:prstGeom prst="rect">
            <a:avLst/>
          </a:prstGeom>
        </p:spPr>
        <p:txBody>
          <a:bodyPr vert="horz" lIns="0" tIns="0" rIns="0" bIns="0" rtlCol="0" anchor="ctr"/>
          <a:lstStyle>
            <a:lvl1pPr algn="r">
              <a:defRPr sz="1000">
                <a:solidFill>
                  <a:schemeClr val="tx2"/>
                </a:solidFill>
                <a:latin typeface="Arial" panose="020B0604020202020204" pitchFamily="34" charset="0"/>
                <a:cs typeface="Arial" panose="020B0604020202020204" pitchFamily="34" charset="0"/>
              </a:defRPr>
            </a:lvl1pPr>
          </a:lstStyle>
          <a:p>
            <a:r>
              <a:rPr lang="en-US"/>
              <a:t>Presentation title</a:t>
            </a:r>
          </a:p>
        </p:txBody>
      </p:sp>
      <p:sp>
        <p:nvSpPr>
          <p:cNvPr id="6" name="Espace réservé du numéro de diapositive 5"/>
          <p:cNvSpPr>
            <a:spLocks noGrp="1"/>
          </p:cNvSpPr>
          <p:nvPr>
            <p:ph type="sldNum" sz="quarter" idx="4"/>
          </p:nvPr>
        </p:nvSpPr>
        <p:spPr>
          <a:xfrm>
            <a:off x="11680550" y="6346191"/>
            <a:ext cx="484988" cy="365125"/>
          </a:xfrm>
          <a:prstGeom prst="rect">
            <a:avLst/>
          </a:prstGeom>
        </p:spPr>
        <p:txBody>
          <a:bodyPr vert="horz" lIns="0" tIns="0" rIns="0" bIns="0" rtlCol="0" anchor="ctr"/>
          <a:lstStyle>
            <a:lvl1pPr algn="l">
              <a:defRPr sz="1000">
                <a:solidFill>
                  <a:schemeClr val="tx2"/>
                </a:solidFill>
                <a:latin typeface="Arial" panose="020B0604020202020204" pitchFamily="34" charset="0"/>
                <a:cs typeface="Arial" panose="020B0604020202020204" pitchFamily="34" charset="0"/>
              </a:defRPr>
            </a:lvl1pPr>
          </a:lstStyle>
          <a:p>
            <a:fld id="{A10B3B4E-B2AA-A74D-ADDB-C37102780F51}" type="slidenum">
              <a:rPr lang="en-US" smtClean="0"/>
              <a:t>‹#›</a:t>
            </a:fld>
            <a:endParaRPr lang="en-US"/>
          </a:p>
        </p:txBody>
      </p:sp>
      <p:pic>
        <p:nvPicPr>
          <p:cNvPr id="7" name="Picture 6"/>
          <p:cNvPicPr>
            <a:picLocks noChangeAspect="1"/>
          </p:cNvPicPr>
          <p:nvPr userDrawn="1"/>
        </p:nvPicPr>
        <p:blipFill>
          <a:blip r:embed="rId26" cstate="email"/>
          <a:stretch>
            <a:fillRect/>
          </a:stretch>
        </p:blipFill>
        <p:spPr>
          <a:xfrm>
            <a:off x="12740244" y="1575285"/>
            <a:ext cx="1186234" cy="2431108"/>
          </a:xfrm>
          <a:prstGeom prst="rect">
            <a:avLst/>
          </a:prstGeom>
        </p:spPr>
      </p:pic>
    </p:spTree>
    <p:extLst>
      <p:ext uri="{BB962C8B-B14F-4D97-AF65-F5344CB8AC3E}">
        <p14:creationId xmlns:p14="http://schemas.microsoft.com/office/powerpoint/2010/main" val="4009799167"/>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 id="2147483886" r:id="rId17"/>
    <p:sldLayoutId id="2147483887" r:id="rId18"/>
    <p:sldLayoutId id="2147483888" r:id="rId19"/>
    <p:sldLayoutId id="2147483889" r:id="rId20"/>
    <p:sldLayoutId id="2147483890" r:id="rId21"/>
    <p:sldLayoutId id="2147483891" r:id="rId22"/>
    <p:sldLayoutId id="2147483892" r:id="rId23"/>
    <p:sldLayoutId id="2147483893" r:id="rId24"/>
  </p:sldLayoutIdLst>
  <p:hf hdr="0" dt="0"/>
  <p:txStyles>
    <p:titleStyle>
      <a:lvl1pPr algn="l" defTabSz="914377" rtl="0" eaLnBrk="1" latinLnBrk="0" hangingPunct="1">
        <a:lnSpc>
          <a:spcPts val="3600"/>
        </a:lnSpc>
        <a:spcBef>
          <a:spcPct val="0"/>
        </a:spcBef>
        <a:buNone/>
        <a:defRPr sz="3500" b="1" kern="1200">
          <a:solidFill>
            <a:schemeClr val="tx2"/>
          </a:solidFill>
          <a:latin typeface="+mj-lt"/>
          <a:ea typeface="+mj-ea"/>
          <a:cs typeface="Arial" panose="020B0604020202020204" pitchFamily="34" charset="0"/>
        </a:defRPr>
      </a:lvl1pPr>
    </p:titleStyle>
    <p:bodyStyle>
      <a:lvl1pPr marL="0" indent="0" algn="l" defTabSz="914377" rtl="0" eaLnBrk="1" latinLnBrk="0" hangingPunct="1">
        <a:lnSpc>
          <a:spcPct val="100000"/>
        </a:lnSpc>
        <a:spcBef>
          <a:spcPts val="600"/>
        </a:spcBef>
        <a:buFont typeface="Arial" panose="020B0604020202020204" pitchFamily="34" charset="0"/>
        <a:buNone/>
        <a:defRPr sz="2500" b="1" kern="1200">
          <a:solidFill>
            <a:schemeClr val="tx1"/>
          </a:solidFill>
          <a:latin typeface="+mn-lt"/>
          <a:ea typeface="+mn-ea"/>
          <a:cs typeface="Arial" panose="020B0604020202020204" pitchFamily="34" charset="0"/>
        </a:defRPr>
      </a:lvl1pPr>
      <a:lvl2pPr marL="314105" indent="-304792" algn="l" defTabSz="914377" rtl="0" eaLnBrk="1" latinLnBrk="0" hangingPunct="1">
        <a:lnSpc>
          <a:spcPct val="100000"/>
        </a:lnSpc>
        <a:spcBef>
          <a:spcPts val="600"/>
        </a:spcBef>
        <a:buClr>
          <a:schemeClr val="accent1"/>
        </a:buClr>
        <a:buSzPct val="120000"/>
        <a:buFont typeface="Arial" panose="020B0604020202020204" pitchFamily="34" charset="0"/>
        <a:buChar char="•"/>
        <a:defRPr sz="2000" kern="1200">
          <a:solidFill>
            <a:schemeClr val="tx1"/>
          </a:solidFill>
          <a:latin typeface="+mn-lt"/>
          <a:ea typeface="+mn-ea"/>
          <a:cs typeface="Arial" panose="020B0604020202020204" pitchFamily="34" charset="0"/>
        </a:defRPr>
      </a:lvl2pPr>
      <a:lvl3pPr marL="538467" indent="-265000" algn="l" defTabSz="914377" rtl="0" eaLnBrk="1" latinLnBrk="0" hangingPunct="1">
        <a:lnSpc>
          <a:spcPct val="100000"/>
        </a:lnSpc>
        <a:spcBef>
          <a:spcPts val="600"/>
        </a:spcBef>
        <a:buClr>
          <a:schemeClr val="bg2"/>
        </a:buClr>
        <a:buSzPct val="120000"/>
        <a:buFont typeface="Arial" panose="020B0604020202020204" pitchFamily="34" charset="0"/>
        <a:buChar char="•"/>
        <a:defRPr sz="1700" kern="1200">
          <a:solidFill>
            <a:schemeClr val="tx1"/>
          </a:solidFill>
          <a:latin typeface="+mn-lt"/>
          <a:ea typeface="+mn-ea"/>
          <a:cs typeface="Arial" panose="020B0604020202020204" pitchFamily="34" charset="0"/>
        </a:defRPr>
      </a:lvl3pPr>
      <a:lvl4pPr marL="761981" indent="-265000" algn="l" defTabSz="914377" rtl="0" eaLnBrk="1" latinLnBrk="0" hangingPunct="1">
        <a:lnSpc>
          <a:spcPct val="100000"/>
        </a:lnSpc>
        <a:spcBef>
          <a:spcPts val="600"/>
        </a:spcBef>
        <a:buClr>
          <a:schemeClr val="tx2"/>
        </a:buClr>
        <a:buSzPct val="120000"/>
        <a:buFont typeface="Arial" panose="020B0604020202020204" pitchFamily="34" charset="0"/>
        <a:buChar char="•"/>
        <a:defRPr sz="1400" kern="1200">
          <a:solidFill>
            <a:schemeClr val="tx1"/>
          </a:solidFill>
          <a:latin typeface="+mn-lt"/>
          <a:ea typeface="+mn-ea"/>
          <a:cs typeface="Arial" panose="020B0604020202020204" pitchFamily="34" charset="0"/>
        </a:defRPr>
      </a:lvl4pPr>
      <a:lvl5pPr marL="984649" indent="-222668" algn="l" defTabSz="914377" rtl="0" eaLnBrk="1" latinLnBrk="0" hangingPunct="1">
        <a:lnSpc>
          <a:spcPct val="100000"/>
        </a:lnSpc>
        <a:spcBef>
          <a:spcPts val="600"/>
        </a:spcBef>
        <a:buClr>
          <a:schemeClr val="accent3"/>
        </a:buClr>
        <a:buSzPct val="120000"/>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0292" y="220196"/>
            <a:ext cx="11341364" cy="1039393"/>
          </a:xfrm>
          <a:prstGeom prst="rect">
            <a:avLst/>
          </a:prstGeom>
        </p:spPr>
        <p:txBody>
          <a:bodyPr vert="horz" lIns="0" tIns="0" rIns="0" bIns="0" rtlCol="0" anchor="b">
            <a:noAutofit/>
          </a:bodyPr>
          <a:lstStyle/>
          <a:p>
            <a:r>
              <a:rPr lang="en-US"/>
              <a:t>Click to edit Master title style</a:t>
            </a:r>
          </a:p>
        </p:txBody>
      </p:sp>
      <p:sp>
        <p:nvSpPr>
          <p:cNvPr id="3" name="Text Placeholder 2"/>
          <p:cNvSpPr>
            <a:spLocks noGrp="1"/>
          </p:cNvSpPr>
          <p:nvPr>
            <p:ph type="body" idx="1"/>
          </p:nvPr>
        </p:nvSpPr>
        <p:spPr>
          <a:xfrm>
            <a:off x="480292" y="1548764"/>
            <a:ext cx="11341364" cy="4351339"/>
          </a:xfrm>
          <a:prstGeom prst="rect">
            <a:avLst/>
          </a:prstGeom>
        </p:spPr>
        <p:txBody>
          <a:bodyPr vert="horz" lIns="0" tIns="0" rIns="0" bIns="0" rtlCol="0">
            <a:noAutofit/>
          </a:bodyPr>
          <a:lstStyle/>
          <a:p>
            <a:pPr lvl="0"/>
            <a:r>
              <a:rPr lang="en-US"/>
              <a:t>Edit Master text styles</a:t>
            </a:r>
          </a:p>
          <a:p>
            <a:pPr lvl="1"/>
            <a:r>
              <a:rPr lang="en-US"/>
              <a:t>Second level</a:t>
            </a:r>
          </a:p>
          <a:p>
            <a:pPr lvl="2"/>
            <a:r>
              <a:rPr lang="fr-FR" err="1"/>
              <a:t>Third</a:t>
            </a:r>
            <a:r>
              <a:rPr lang="fr-FR"/>
              <a:t> </a:t>
            </a:r>
            <a:r>
              <a:rPr lang="fr-FR" err="1"/>
              <a:t>level</a:t>
            </a:r>
            <a:endParaRPr lang="fr-FR"/>
          </a:p>
          <a:p>
            <a:pPr lvl="3"/>
            <a:r>
              <a:rPr lang="fr-FR" err="1"/>
              <a:t>Fourth</a:t>
            </a:r>
            <a:r>
              <a:rPr lang="fr-FR"/>
              <a:t> </a:t>
            </a:r>
            <a:r>
              <a:rPr lang="fr-FR" err="1"/>
              <a:t>level</a:t>
            </a:r>
            <a:endParaRPr lang="fr-FR"/>
          </a:p>
          <a:p>
            <a:pPr lvl="4"/>
            <a:r>
              <a:rPr lang="fr-FR" err="1"/>
              <a:t>Fifth</a:t>
            </a:r>
            <a:r>
              <a:rPr lang="fr-FR"/>
              <a:t> </a:t>
            </a:r>
            <a:r>
              <a:rPr lang="fr-FR" err="1"/>
              <a:t>level</a:t>
            </a:r>
            <a:endParaRPr lang="en-US"/>
          </a:p>
        </p:txBody>
      </p:sp>
      <p:sp>
        <p:nvSpPr>
          <p:cNvPr id="5" name="Footer Placeholder 4"/>
          <p:cNvSpPr>
            <a:spLocks noGrp="1"/>
          </p:cNvSpPr>
          <p:nvPr>
            <p:ph type="ftr" sz="quarter" idx="3"/>
          </p:nvPr>
        </p:nvSpPr>
        <p:spPr>
          <a:xfrm>
            <a:off x="7304536" y="6356351"/>
            <a:ext cx="4158476" cy="365125"/>
          </a:xfrm>
          <a:prstGeom prst="rect">
            <a:avLst/>
          </a:prstGeom>
        </p:spPr>
        <p:txBody>
          <a:bodyPr vert="horz" lIns="0" tIns="0" rIns="0" bIns="0" rtlCol="0" anchor="ctr"/>
          <a:lstStyle>
            <a:lvl1pPr algn="r">
              <a:defRPr sz="933">
                <a:solidFill>
                  <a:schemeClr val="accent4"/>
                </a:solidFill>
                <a:latin typeface="Arial" panose="020B0604020202020204" pitchFamily="34" charset="0"/>
                <a:cs typeface="Arial" panose="020B0604020202020204" pitchFamily="34" charset="0"/>
              </a:defRPr>
            </a:lvl1pPr>
          </a:lstStyle>
          <a:p>
            <a:r>
              <a:rPr lang="fr-FR"/>
              <a:t>Presentation </a:t>
            </a:r>
            <a:r>
              <a:rPr lang="fr-FR" err="1"/>
              <a:t>title</a:t>
            </a:r>
            <a:endParaRPr lang="fr-FR"/>
          </a:p>
        </p:txBody>
      </p:sp>
      <p:sp>
        <p:nvSpPr>
          <p:cNvPr id="6" name="Slide Number Placeholder 5"/>
          <p:cNvSpPr>
            <a:spLocks noGrp="1"/>
          </p:cNvSpPr>
          <p:nvPr>
            <p:ph type="sldNum" sz="quarter" idx="4"/>
          </p:nvPr>
        </p:nvSpPr>
        <p:spPr>
          <a:xfrm>
            <a:off x="11644789" y="6356351"/>
            <a:ext cx="415932" cy="365125"/>
          </a:xfrm>
          <a:prstGeom prst="rect">
            <a:avLst/>
          </a:prstGeom>
        </p:spPr>
        <p:txBody>
          <a:bodyPr vert="horz" lIns="0" tIns="0" rIns="0" bIns="0" rtlCol="0" anchor="ctr"/>
          <a:lstStyle>
            <a:lvl1pPr algn="l">
              <a:defRPr sz="933" b="1" i="0">
                <a:solidFill>
                  <a:schemeClr val="accent4"/>
                </a:solidFill>
                <a:latin typeface="Arial" panose="020B0604020202020204" pitchFamily="34" charset="0"/>
                <a:cs typeface="Arial" panose="020B0604020202020204" pitchFamily="34" charset="0"/>
              </a:defRPr>
            </a:lvl1pPr>
          </a:lstStyle>
          <a:p>
            <a:fld id="{B661E99B-6932-8147-88FA-D853710A6FA6}" type="slidenum">
              <a:rPr lang="fr-FR" smtClean="0"/>
              <a:t>‹#›</a:t>
            </a:fld>
            <a:endParaRPr lang="fr-FR"/>
          </a:p>
        </p:txBody>
      </p:sp>
      <p:pic>
        <p:nvPicPr>
          <p:cNvPr id="7" name="Picture 6"/>
          <p:cNvPicPr>
            <a:picLocks noChangeAspect="1"/>
          </p:cNvPicPr>
          <p:nvPr userDrawn="1"/>
        </p:nvPicPr>
        <p:blipFill>
          <a:blip r:embed="rId24"/>
          <a:stretch>
            <a:fillRect/>
          </a:stretch>
        </p:blipFill>
        <p:spPr>
          <a:xfrm>
            <a:off x="12543779" y="554383"/>
            <a:ext cx="1919697" cy="3934293"/>
          </a:xfrm>
          <a:prstGeom prst="rect">
            <a:avLst/>
          </a:prstGeom>
        </p:spPr>
      </p:pic>
    </p:spTree>
    <p:extLst>
      <p:ext uri="{BB962C8B-B14F-4D97-AF65-F5344CB8AC3E}">
        <p14:creationId xmlns:p14="http://schemas.microsoft.com/office/powerpoint/2010/main" val="2730001040"/>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 id="2147483912" r:id="rId18"/>
    <p:sldLayoutId id="2147483913" r:id="rId19"/>
    <p:sldLayoutId id="2147483914" r:id="rId20"/>
    <p:sldLayoutId id="2147483917" r:id="rId21"/>
    <p:sldLayoutId id="2147483918" r:id="rId22"/>
  </p:sldLayoutIdLst>
  <p:transition spd="med">
    <p:wipe dir="r"/>
  </p:transition>
  <p:hf hdr="0" dt="0"/>
  <p:txStyles>
    <p:titleStyle>
      <a:lvl1pPr algn="l" defTabSz="914377" rtl="0" eaLnBrk="1" latinLnBrk="0" hangingPunct="1">
        <a:lnSpc>
          <a:spcPts val="3600"/>
        </a:lnSpc>
        <a:spcBef>
          <a:spcPct val="0"/>
        </a:spcBef>
        <a:buNone/>
        <a:defRPr sz="3467" b="1" i="0"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00000"/>
        </a:lnSpc>
        <a:spcBef>
          <a:spcPts val="933"/>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241294" indent="-235367" algn="l" defTabSz="914377" rtl="0" eaLnBrk="1" latinLnBrk="0" hangingPunct="1">
        <a:lnSpc>
          <a:spcPct val="100000"/>
        </a:lnSpc>
        <a:spcBef>
          <a:spcPts val="800"/>
        </a:spcBef>
        <a:buClr>
          <a:schemeClr val="accent5"/>
        </a:buClr>
        <a:buFont typeface="Arial" panose="020B0604020202020204" pitchFamily="34" charset="0"/>
        <a:buChar char="•"/>
        <a:defRPr sz="2133" kern="1200">
          <a:solidFill>
            <a:schemeClr val="tx1"/>
          </a:solidFill>
          <a:latin typeface="Arial" panose="020B0604020202020204" pitchFamily="34" charset="0"/>
          <a:ea typeface="+mn-ea"/>
          <a:cs typeface="Arial" panose="020B0604020202020204" pitchFamily="34" charset="0"/>
        </a:defRPr>
      </a:lvl2pPr>
      <a:lvl3pPr marL="474121" indent="-232828" algn="l" defTabSz="914377" rtl="0" eaLnBrk="1" latinLnBrk="0" hangingPunct="1">
        <a:lnSpc>
          <a:spcPct val="100000"/>
        </a:lnSpc>
        <a:spcBef>
          <a:spcPts val="800"/>
        </a:spcBef>
        <a:buClr>
          <a:schemeClr val="bg2"/>
        </a:buClr>
        <a:buFont typeface="Arial" panose="020B0604020202020204" pitchFamily="34" charset="0"/>
        <a:buChar char="•"/>
        <a:defRPr sz="1867" b="0" kern="1200">
          <a:solidFill>
            <a:schemeClr val="tx1"/>
          </a:solidFill>
          <a:latin typeface="Arial" panose="020B0604020202020204" pitchFamily="34" charset="0"/>
          <a:ea typeface="+mn-ea"/>
          <a:cs typeface="Arial" panose="020B0604020202020204" pitchFamily="34" charset="0"/>
        </a:defRPr>
      </a:lvl3pPr>
      <a:lvl4pPr marL="715415" indent="-241294" algn="l" defTabSz="914377" rtl="0" eaLnBrk="1" latinLnBrk="0" hangingPunct="1">
        <a:lnSpc>
          <a:spcPct val="100000"/>
        </a:lnSpc>
        <a:spcBef>
          <a:spcPts val="800"/>
        </a:spcBef>
        <a:buClr>
          <a:schemeClr val="accent5"/>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948243" indent="-232828" algn="l" defTabSz="914377" rtl="0" eaLnBrk="1" latinLnBrk="0" hangingPunct="1">
        <a:lnSpc>
          <a:spcPct val="100000"/>
        </a:lnSpc>
        <a:spcBef>
          <a:spcPts val="800"/>
        </a:spcBef>
        <a:buClr>
          <a:schemeClr val="tx2"/>
        </a:buClr>
        <a:buFont typeface="Arial" panose="020B0604020202020204" pitchFamily="34" charset="0"/>
        <a:buChar char="•"/>
        <a:defRPr sz="1333"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F1A26BB-A426-4140-9C0C-33B1253E0CC3}"/>
              </a:ext>
            </a:extLst>
          </p:cNvPr>
          <p:cNvSpPr>
            <a:spLocks noGrp="1"/>
          </p:cNvSpPr>
          <p:nvPr>
            <p:ph type="title"/>
          </p:nvPr>
        </p:nvSpPr>
        <p:spPr>
          <a:xfrm>
            <a:off x="428831" y="453549"/>
            <a:ext cx="11415083" cy="938371"/>
          </a:xfrm>
          <a:prstGeom prst="rect">
            <a:avLst/>
          </a:prstGeom>
        </p:spPr>
        <p:txBody>
          <a:bodyPr vert="horz" lIns="0" tIns="0" rIns="0" bIns="0" rtlCol="0" anchor="t">
            <a:normAutofit/>
          </a:bodyPr>
          <a:lstStyle/>
          <a:p>
            <a:r>
              <a:rPr lang="en-US" noProof="0"/>
              <a:t>Click to edit Master title style</a:t>
            </a:r>
          </a:p>
        </p:txBody>
      </p:sp>
      <p:sp>
        <p:nvSpPr>
          <p:cNvPr id="3" name="Espace réservé du texte 2">
            <a:extLst>
              <a:ext uri="{FF2B5EF4-FFF2-40B4-BE49-F238E27FC236}">
                <a16:creationId xmlns:a16="http://schemas.microsoft.com/office/drawing/2014/main" id="{8C9BB69C-40A9-DE45-B0C7-7B4A27856416}"/>
              </a:ext>
            </a:extLst>
          </p:cNvPr>
          <p:cNvSpPr>
            <a:spLocks noGrp="1"/>
          </p:cNvSpPr>
          <p:nvPr>
            <p:ph type="body" idx="1"/>
          </p:nvPr>
        </p:nvSpPr>
        <p:spPr>
          <a:xfrm>
            <a:off x="428831" y="1561465"/>
            <a:ext cx="11415083" cy="4595495"/>
          </a:xfrm>
          <a:prstGeom prst="rect">
            <a:avLst/>
          </a:prstGeom>
        </p:spPr>
        <p:txBody>
          <a:bodyPr vert="horz" lIns="0" tIns="0" rIns="0" bIns="0" rtlCol="0">
            <a:normAutofit/>
          </a:bodyPr>
          <a:lstStyle/>
          <a:p>
            <a:pPr lvl="0"/>
            <a:r>
              <a:rPr lang="en-US" noProof="0"/>
              <a:t>Click to edit </a:t>
            </a:r>
            <a:r>
              <a:rPr lang="en-US" noProof="0" err="1"/>
              <a:t>Mastertext</a:t>
            </a:r>
            <a:r>
              <a:rPr lang="en-US" noProof="0"/>
              <a: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7" name="Picture 6">
            <a:extLst>
              <a:ext uri="{FF2B5EF4-FFF2-40B4-BE49-F238E27FC236}">
                <a16:creationId xmlns:a16="http://schemas.microsoft.com/office/drawing/2014/main" id="{9BE8992A-7C59-4BBD-BF51-E8F0DE9D18AB}"/>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12740244" y="1575284"/>
            <a:ext cx="1186233" cy="2431108"/>
          </a:xfrm>
          <a:prstGeom prst="rect">
            <a:avLst/>
          </a:prstGeom>
        </p:spPr>
      </p:pic>
    </p:spTree>
    <p:extLst>
      <p:ext uri="{BB962C8B-B14F-4D97-AF65-F5344CB8AC3E}">
        <p14:creationId xmlns:p14="http://schemas.microsoft.com/office/powerpoint/2010/main" val="159201735"/>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5934" r:id="rId16"/>
  </p:sldLayoutIdLst>
  <p:hf hdr="0" dt="0"/>
  <p:txStyles>
    <p:titleStyle>
      <a:lvl1pPr algn="l" defTabSz="914400" rtl="0" eaLnBrk="1" latinLnBrk="0" hangingPunct="1">
        <a:lnSpc>
          <a:spcPts val="3600"/>
        </a:lnSpc>
        <a:spcBef>
          <a:spcPct val="0"/>
        </a:spcBef>
        <a:buNone/>
        <a:defRPr sz="3500" b="1" kern="1200">
          <a:solidFill>
            <a:schemeClr val="tx2"/>
          </a:solidFill>
          <a:latin typeface="+mj-lt"/>
          <a:ea typeface="+mj-ea"/>
          <a:cs typeface="Arial" panose="020B0604020202020204" pitchFamily="34" charset="0"/>
        </a:defRPr>
      </a:lvl1pPr>
    </p:titleStyle>
    <p:bodyStyle>
      <a:lvl1pPr marL="0" indent="0" algn="l" defTabSz="914400" rtl="0" eaLnBrk="1" latinLnBrk="0" hangingPunct="1">
        <a:lnSpc>
          <a:spcPct val="100000"/>
        </a:lnSpc>
        <a:spcBef>
          <a:spcPts val="600"/>
        </a:spcBef>
        <a:buFont typeface="Arial" panose="020B0604020202020204" pitchFamily="34" charset="0"/>
        <a:buNone/>
        <a:defRPr sz="2500" b="1" kern="1200">
          <a:solidFill>
            <a:schemeClr val="tx1"/>
          </a:solidFill>
          <a:latin typeface="+mn-lt"/>
          <a:ea typeface="+mn-ea"/>
          <a:cs typeface="Arial" panose="020B0604020202020204" pitchFamily="34" charset="0"/>
        </a:defRPr>
      </a:lvl1pPr>
      <a:lvl2pPr marL="314325" indent="-304800" algn="l" defTabSz="914400" rtl="0" eaLnBrk="1" latinLnBrk="0" hangingPunct="1">
        <a:lnSpc>
          <a:spcPct val="100000"/>
        </a:lnSpc>
        <a:spcBef>
          <a:spcPts val="600"/>
        </a:spcBef>
        <a:buClr>
          <a:schemeClr val="accent1"/>
        </a:buClr>
        <a:buSzPct val="120000"/>
        <a:buFont typeface="Arial" panose="020B0604020202020204" pitchFamily="34" charset="0"/>
        <a:buChar char="•"/>
        <a:tabLst/>
        <a:defRPr sz="2000" kern="1200">
          <a:solidFill>
            <a:schemeClr val="tx1"/>
          </a:solidFill>
          <a:latin typeface="+mn-lt"/>
          <a:ea typeface="+mn-ea"/>
          <a:cs typeface="Arial" panose="020B0604020202020204" pitchFamily="34" charset="0"/>
        </a:defRPr>
      </a:lvl2pPr>
      <a:lvl3pPr marL="538163" indent="-265113" algn="l" defTabSz="914400" rtl="0" eaLnBrk="1" latinLnBrk="0" hangingPunct="1">
        <a:lnSpc>
          <a:spcPct val="100000"/>
        </a:lnSpc>
        <a:spcBef>
          <a:spcPts val="600"/>
        </a:spcBef>
        <a:buClr>
          <a:schemeClr val="bg2"/>
        </a:buClr>
        <a:buSzPct val="120000"/>
        <a:buFont typeface="Arial" panose="020B0604020202020204" pitchFamily="34" charset="0"/>
        <a:buChar char="•"/>
        <a:tabLst/>
        <a:defRPr sz="1700" kern="1200">
          <a:solidFill>
            <a:schemeClr val="tx1"/>
          </a:solidFill>
          <a:latin typeface="+mn-lt"/>
          <a:ea typeface="+mn-ea"/>
          <a:cs typeface="Arial" panose="020B0604020202020204" pitchFamily="34" charset="0"/>
        </a:defRPr>
      </a:lvl3pPr>
      <a:lvl4pPr marL="762000" indent="-265113" algn="l" defTabSz="914400" rtl="0" eaLnBrk="1" latinLnBrk="0" hangingPunct="1">
        <a:lnSpc>
          <a:spcPct val="100000"/>
        </a:lnSpc>
        <a:spcBef>
          <a:spcPts val="600"/>
        </a:spcBef>
        <a:buClr>
          <a:schemeClr val="tx2"/>
        </a:buClr>
        <a:buSzPct val="120000"/>
        <a:buFont typeface="Arial" panose="020B0604020202020204" pitchFamily="34" charset="0"/>
        <a:buChar char="•"/>
        <a:tabLst/>
        <a:defRPr sz="1400" kern="1200">
          <a:solidFill>
            <a:schemeClr val="tx1"/>
          </a:solidFill>
          <a:latin typeface="+mn-lt"/>
          <a:ea typeface="+mn-ea"/>
          <a:cs typeface="Arial" panose="020B0604020202020204" pitchFamily="34" charset="0"/>
        </a:defRPr>
      </a:lvl4pPr>
      <a:lvl5pPr marL="984250" indent="-222250" algn="l" defTabSz="914400" rtl="0" eaLnBrk="1" latinLnBrk="0" hangingPunct="1">
        <a:lnSpc>
          <a:spcPct val="100000"/>
        </a:lnSpc>
        <a:spcBef>
          <a:spcPts val="600"/>
        </a:spcBef>
        <a:buClr>
          <a:schemeClr val="accent3"/>
        </a:buClr>
        <a:buSzPct val="120000"/>
        <a:buFont typeface="Arial" panose="020B0604020202020204" pitchFamily="34" charset="0"/>
        <a:buChar char="•"/>
        <a:tabLst/>
        <a:defRPr sz="12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6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pn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8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8.png"/><Relationship Id="rId7" Type="http://schemas.openxmlformats.org/officeDocument/2006/relationships/image" Target="../media/image51.jpg"/><Relationship Id="rId2" Type="http://schemas.openxmlformats.org/officeDocument/2006/relationships/image" Target="../media/image47.jpg"/><Relationship Id="rId1" Type="http://schemas.openxmlformats.org/officeDocument/2006/relationships/slideLayout" Target="../slideLayouts/slideLayout82.xml"/><Relationship Id="rId6" Type="http://schemas.openxmlformats.org/officeDocument/2006/relationships/image" Target="../media/image50.jpg"/><Relationship Id="rId5" Type="http://schemas.microsoft.com/office/2007/relationships/hdphoto" Target="../media/hdphoto1.wdp"/><Relationship Id="rId4" Type="http://schemas.openxmlformats.org/officeDocument/2006/relationships/image" Target="../media/image49.png"/><Relationship Id="rId9" Type="http://schemas.openxmlformats.org/officeDocument/2006/relationships/image" Target="../media/image5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8">
            <a:extLst>
              <a:ext uri="{FF2B5EF4-FFF2-40B4-BE49-F238E27FC236}">
                <a16:creationId xmlns:a16="http://schemas.microsoft.com/office/drawing/2014/main" id="{061C31DB-5417-E777-72EA-529409970698}"/>
              </a:ext>
            </a:extLst>
          </p:cNvPr>
          <p:cNvSpPr txBox="1">
            <a:spLocks/>
          </p:cNvSpPr>
          <p:nvPr/>
        </p:nvSpPr>
        <p:spPr>
          <a:xfrm>
            <a:off x="347425" y="2689330"/>
            <a:ext cx="8629797" cy="1490181"/>
          </a:xfrm>
          <a:prstGeom prst="rect">
            <a:avLst/>
          </a:prstGeom>
        </p:spPr>
        <p:txBody>
          <a:bodyPr vert="horz" lIns="0" tIns="0" rIns="0" bIns="0" rtlCol="0" anchor="ctr">
            <a:normAutofit/>
          </a:bodyPr>
          <a:lstStyle>
            <a:lvl1pPr algn="l" defTabSz="914377" rtl="0" eaLnBrk="1" latinLnBrk="0" hangingPunct="1">
              <a:lnSpc>
                <a:spcPts val="45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a:lnSpc>
                <a:spcPct val="100000"/>
              </a:lnSpc>
            </a:pPr>
            <a:r>
              <a:rPr lang="en-US" sz="3600" dirty="0">
                <a:solidFill>
                  <a:prstClr val="white"/>
                </a:solidFill>
              </a:rPr>
              <a:t>Technip Energies Italy</a:t>
            </a:r>
            <a:br>
              <a:rPr lang="en-US" sz="3600" dirty="0">
                <a:solidFill>
                  <a:prstClr val="white"/>
                </a:solidFill>
              </a:rPr>
            </a:br>
            <a:endParaRPr lang="en-US" sz="3200" dirty="0"/>
          </a:p>
        </p:txBody>
      </p:sp>
      <p:sp>
        <p:nvSpPr>
          <p:cNvPr id="11" name="Text Placeholder 10">
            <a:extLst>
              <a:ext uri="{FF2B5EF4-FFF2-40B4-BE49-F238E27FC236}">
                <a16:creationId xmlns:a16="http://schemas.microsoft.com/office/drawing/2014/main" id="{B486E9A2-107F-AE4A-A162-D0DFB4498ABB}"/>
              </a:ext>
            </a:extLst>
          </p:cNvPr>
          <p:cNvSpPr>
            <a:spLocks noGrp="1"/>
          </p:cNvSpPr>
          <p:nvPr>
            <p:ph type="body" idx="1"/>
          </p:nvPr>
        </p:nvSpPr>
        <p:spPr/>
        <p:txBody>
          <a:bodyPr/>
          <a:lstStyle/>
          <a:p>
            <a:r>
              <a:rPr lang="it-IT">
                <a:latin typeface="Arial"/>
                <a:cs typeface="Arial"/>
              </a:rPr>
              <a:t>20th April, 2023</a:t>
            </a:r>
            <a:endParaRPr lang="it-IT"/>
          </a:p>
        </p:txBody>
      </p:sp>
      <p:pic>
        <p:nvPicPr>
          <p:cNvPr id="2" name="Picture 1" descr="A group of people posing for a photo&#10;&#10;Description automatically generated">
            <a:extLst>
              <a:ext uri="{FF2B5EF4-FFF2-40B4-BE49-F238E27FC236}">
                <a16:creationId xmlns:a16="http://schemas.microsoft.com/office/drawing/2014/main" id="{C666B83D-3A40-0680-DB97-849074269598}"/>
              </a:ext>
            </a:extLst>
          </p:cNvPr>
          <p:cNvPicPr>
            <a:picLocks noChangeAspect="1"/>
          </p:cNvPicPr>
          <p:nvPr/>
        </p:nvPicPr>
        <p:blipFill rotWithShape="1">
          <a:blip r:embed="rId3">
            <a:extLst>
              <a:ext uri="{28A0092B-C50C-407E-A947-70E740481C1C}">
                <a14:useLocalDpi xmlns:a14="http://schemas.microsoft.com/office/drawing/2010/main" val="0"/>
              </a:ext>
            </a:extLst>
          </a:blip>
          <a:srcRect l="17623" r="27863" b="-202"/>
          <a:stretch/>
        </p:blipFill>
        <p:spPr>
          <a:xfrm>
            <a:off x="7671504" y="-203077"/>
            <a:ext cx="7025827" cy="7264153"/>
          </a:xfrm>
          <a:prstGeom prst="flowChartConnector">
            <a:avLst/>
          </a:prstGeom>
        </p:spPr>
      </p:pic>
      <p:sp>
        <p:nvSpPr>
          <p:cNvPr id="3" name="Content Placeholder 3">
            <a:extLst>
              <a:ext uri="{FF2B5EF4-FFF2-40B4-BE49-F238E27FC236}">
                <a16:creationId xmlns:a16="http://schemas.microsoft.com/office/drawing/2014/main" id="{229683DF-CEA3-BEC2-893E-30FCA1B2B376}"/>
              </a:ext>
            </a:extLst>
          </p:cNvPr>
          <p:cNvSpPr>
            <a:spLocks noGrp="1"/>
          </p:cNvSpPr>
          <p:nvPr>
            <p:ph sz="half" idx="2"/>
          </p:nvPr>
        </p:nvSpPr>
        <p:spPr>
          <a:xfrm>
            <a:off x="347425" y="3623263"/>
            <a:ext cx="8405812" cy="1528445"/>
          </a:xfrm>
        </p:spPr>
        <p:txBody>
          <a:bodyPr/>
          <a:lstStyle/>
          <a:p>
            <a:r>
              <a:rPr lang="en-GB" dirty="0"/>
              <a:t>Gender Gap in STEM Disciplines </a:t>
            </a:r>
          </a:p>
        </p:txBody>
      </p:sp>
    </p:spTree>
    <p:extLst>
      <p:ext uri="{BB962C8B-B14F-4D97-AF65-F5344CB8AC3E}">
        <p14:creationId xmlns:p14="http://schemas.microsoft.com/office/powerpoint/2010/main" val="1509267333"/>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3FF7D6-FC16-C29D-0FE5-CBAE5D396DA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1385" t="12070" r="7398" b="5541"/>
          <a:stretch/>
        </p:blipFill>
        <p:spPr>
          <a:xfrm>
            <a:off x="1" y="-101600"/>
            <a:ext cx="12252324" cy="6959600"/>
          </a:xfrm>
          <a:prstGeom prst="rect">
            <a:avLst/>
          </a:prstGeom>
          <a:ln>
            <a:noFill/>
          </a:ln>
        </p:spPr>
      </p:pic>
      <p:pic>
        <p:nvPicPr>
          <p:cNvPr id="23" name="Picture 22">
            <a:extLst>
              <a:ext uri="{FF2B5EF4-FFF2-40B4-BE49-F238E27FC236}">
                <a16:creationId xmlns:a16="http://schemas.microsoft.com/office/drawing/2014/main" id="{6BEEC049-55B8-496F-94D8-90B9F332866B}"/>
              </a:ext>
            </a:extLst>
          </p:cNvPr>
          <p:cNvPicPr>
            <a:picLocks noChangeAspect="1"/>
          </p:cNvPicPr>
          <p:nvPr/>
        </p:nvPicPr>
        <p:blipFill rotWithShape="1">
          <a:blip r:embed="rId4"/>
          <a:srcRect t="18771" r="47494" b="58047"/>
          <a:stretch/>
        </p:blipFill>
        <p:spPr>
          <a:xfrm>
            <a:off x="5564518" y="19978"/>
            <a:ext cx="5473261" cy="1589810"/>
          </a:xfrm>
          <a:prstGeom prst="rect">
            <a:avLst/>
          </a:prstGeom>
        </p:spPr>
      </p:pic>
      <p:pic>
        <p:nvPicPr>
          <p:cNvPr id="27" name="Picture 26">
            <a:extLst>
              <a:ext uri="{FF2B5EF4-FFF2-40B4-BE49-F238E27FC236}">
                <a16:creationId xmlns:a16="http://schemas.microsoft.com/office/drawing/2014/main" id="{7047992F-4092-4146-A551-9FD87BE1E782}"/>
              </a:ext>
            </a:extLst>
          </p:cNvPr>
          <p:cNvPicPr>
            <a:picLocks noChangeAspect="1"/>
          </p:cNvPicPr>
          <p:nvPr/>
        </p:nvPicPr>
        <p:blipFill rotWithShape="1">
          <a:blip r:embed="rId4"/>
          <a:srcRect t="46069" r="50947" b="11661"/>
          <a:stretch/>
        </p:blipFill>
        <p:spPr>
          <a:xfrm>
            <a:off x="1253004" y="3018418"/>
            <a:ext cx="5957178" cy="3377295"/>
          </a:xfrm>
          <a:prstGeom prst="rect">
            <a:avLst/>
          </a:prstGeom>
        </p:spPr>
      </p:pic>
      <p:pic>
        <p:nvPicPr>
          <p:cNvPr id="6" name="Picture 5" descr="Logo&#10;&#10;Description automatically generated">
            <a:extLst>
              <a:ext uri="{FF2B5EF4-FFF2-40B4-BE49-F238E27FC236}">
                <a16:creationId xmlns:a16="http://schemas.microsoft.com/office/drawing/2014/main" id="{BAA4C792-6C32-4E3D-B6B3-FF719638DE4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6003" y="15288"/>
            <a:ext cx="4151090" cy="2398079"/>
          </a:xfrm>
          <a:prstGeom prst="rect">
            <a:avLst/>
          </a:prstGeom>
        </p:spPr>
      </p:pic>
      <p:pic>
        <p:nvPicPr>
          <p:cNvPr id="8" name="Image 19">
            <a:extLst>
              <a:ext uri="{FF2B5EF4-FFF2-40B4-BE49-F238E27FC236}">
                <a16:creationId xmlns:a16="http://schemas.microsoft.com/office/drawing/2014/main" id="{2A40BCB5-F937-BE35-D402-377248780C5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6594" y="6279730"/>
            <a:ext cx="1070578" cy="532122"/>
          </a:xfrm>
          <a:prstGeom prst="rect">
            <a:avLst/>
          </a:prstGeom>
        </p:spPr>
      </p:pic>
      <p:sp>
        <p:nvSpPr>
          <p:cNvPr id="10" name="Espace réservé du numéro de diapositive 4">
            <a:extLst>
              <a:ext uri="{FF2B5EF4-FFF2-40B4-BE49-F238E27FC236}">
                <a16:creationId xmlns:a16="http://schemas.microsoft.com/office/drawing/2014/main" id="{5769B00A-80C0-D771-3C53-DDFEFB5BCF07}"/>
              </a:ext>
            </a:extLst>
          </p:cNvPr>
          <p:cNvSpPr txBox="1">
            <a:spLocks/>
          </p:cNvSpPr>
          <p:nvPr/>
        </p:nvSpPr>
        <p:spPr>
          <a:xfrm>
            <a:off x="11665902" y="6485889"/>
            <a:ext cx="482600" cy="360000"/>
          </a:xfr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0B3B4E-B2AA-A74D-ADDB-C37102780F51}" type="slidenum">
              <a:rPr lang="fr-FR" sz="1000">
                <a:solidFill>
                  <a:srgbClr val="FFFFFF"/>
                </a:solidFill>
                <a:latin typeface="Arial" panose="020B0604020202020204"/>
              </a:rPr>
              <a:pPr/>
              <a:t>2</a:t>
            </a:fld>
            <a:endParaRPr lang="fr-FR" sz="1000">
              <a:solidFill>
                <a:srgbClr val="FFFFFF"/>
              </a:solidFill>
              <a:latin typeface="Arial" panose="020B0604020202020204"/>
            </a:endParaRPr>
          </a:p>
        </p:txBody>
      </p:sp>
      <p:pic>
        <p:nvPicPr>
          <p:cNvPr id="14" name="Picture 13" descr="Diagram, logo&#10;&#10;Description automatically generated">
            <a:extLst>
              <a:ext uri="{FF2B5EF4-FFF2-40B4-BE49-F238E27FC236}">
                <a16:creationId xmlns:a16="http://schemas.microsoft.com/office/drawing/2014/main" id="{8CE79907-CC4F-0C65-5054-9A59D64B76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5233" y="1991055"/>
            <a:ext cx="4024317" cy="3859414"/>
          </a:xfrm>
          <a:prstGeom prst="rect">
            <a:avLst/>
          </a:prstGeom>
        </p:spPr>
      </p:pic>
      <p:sp>
        <p:nvSpPr>
          <p:cNvPr id="16" name="Rectangle 15">
            <a:extLst>
              <a:ext uri="{FF2B5EF4-FFF2-40B4-BE49-F238E27FC236}">
                <a16:creationId xmlns:a16="http://schemas.microsoft.com/office/drawing/2014/main" id="{85B1B3E4-F81F-6127-A5C7-526EC01466E5}"/>
              </a:ext>
            </a:extLst>
          </p:cNvPr>
          <p:cNvSpPr/>
          <p:nvPr/>
        </p:nvSpPr>
        <p:spPr>
          <a:xfrm>
            <a:off x="6629858" y="1923250"/>
            <a:ext cx="2190750" cy="358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a:solidFill>
                  <a:schemeClr val="tx2"/>
                </a:solidFill>
              </a:rPr>
              <a:t>Our ESG Roadmap</a:t>
            </a:r>
            <a:endParaRPr lang="it-IT" sz="1600" b="1" dirty="0">
              <a:solidFill>
                <a:schemeClr val="tx2"/>
              </a:solidFill>
            </a:endParaRPr>
          </a:p>
        </p:txBody>
      </p:sp>
      <p:sp>
        <p:nvSpPr>
          <p:cNvPr id="17" name="Isosceles Triangle 16">
            <a:extLst>
              <a:ext uri="{FF2B5EF4-FFF2-40B4-BE49-F238E27FC236}">
                <a16:creationId xmlns:a16="http://schemas.microsoft.com/office/drawing/2014/main" id="{1EDADC20-6A80-1370-2A86-273699ACB6B5}"/>
              </a:ext>
            </a:extLst>
          </p:cNvPr>
          <p:cNvSpPr/>
          <p:nvPr/>
        </p:nvSpPr>
        <p:spPr>
          <a:xfrm rot="10800000">
            <a:off x="8301148" y="2276807"/>
            <a:ext cx="235617" cy="12991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9" name="Straight Connector 18">
            <a:extLst>
              <a:ext uri="{FF2B5EF4-FFF2-40B4-BE49-F238E27FC236}">
                <a16:creationId xmlns:a16="http://schemas.microsoft.com/office/drawing/2014/main" id="{35DE19BB-53EA-A32B-4722-ED57C7B12CF6}"/>
              </a:ext>
            </a:extLst>
          </p:cNvPr>
          <p:cNvCxnSpPr>
            <a:cxnSpLocks/>
          </p:cNvCxnSpPr>
          <p:nvPr/>
        </p:nvCxnSpPr>
        <p:spPr>
          <a:xfrm>
            <a:off x="4231593" y="1214327"/>
            <a:ext cx="1332925" cy="33448"/>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DE00EA1-5901-8D37-F250-B20A44BDDBB0}"/>
              </a:ext>
            </a:extLst>
          </p:cNvPr>
          <p:cNvCxnSpPr>
            <a:cxnSpLocks/>
          </p:cNvCxnSpPr>
          <p:nvPr/>
        </p:nvCxnSpPr>
        <p:spPr>
          <a:xfrm>
            <a:off x="4133292" y="1703592"/>
            <a:ext cx="3448608" cy="1658733"/>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E889B46-0C8F-1017-59DE-00B7D34AB8C3}"/>
              </a:ext>
            </a:extLst>
          </p:cNvPr>
          <p:cNvCxnSpPr>
            <a:cxnSpLocks/>
          </p:cNvCxnSpPr>
          <p:nvPr/>
        </p:nvCxnSpPr>
        <p:spPr>
          <a:xfrm>
            <a:off x="3558972" y="1885033"/>
            <a:ext cx="0" cy="1477292"/>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158560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CA64A3-B968-481F-8CCF-F8FAA172B627}"/>
              </a:ext>
            </a:extLst>
          </p:cNvPr>
          <p:cNvSpPr>
            <a:spLocks noGrp="1"/>
          </p:cNvSpPr>
          <p:nvPr>
            <p:ph type="title"/>
          </p:nvPr>
        </p:nvSpPr>
        <p:spPr/>
        <p:txBody>
          <a:bodyPr/>
          <a:lstStyle/>
          <a:p>
            <a:r>
              <a:rPr lang="en-US" dirty="0"/>
              <a:t>Rome experienced, diverse and dynamic workforce  </a:t>
            </a:r>
          </a:p>
        </p:txBody>
      </p:sp>
      <p:sp>
        <p:nvSpPr>
          <p:cNvPr id="13" name="Rectangle 12">
            <a:extLst>
              <a:ext uri="{FF2B5EF4-FFF2-40B4-BE49-F238E27FC236}">
                <a16:creationId xmlns:a16="http://schemas.microsoft.com/office/drawing/2014/main" id="{EBBC45B5-427F-49A1-A912-23C9692C49EC}"/>
              </a:ext>
            </a:extLst>
          </p:cNvPr>
          <p:cNvSpPr/>
          <p:nvPr/>
        </p:nvSpPr>
        <p:spPr>
          <a:xfrm>
            <a:off x="2193587" y="5955973"/>
            <a:ext cx="10159967" cy="307777"/>
          </a:xfrm>
          <a:prstGeom prst="rect">
            <a:avLst/>
          </a:prstGeom>
        </p:spPr>
        <p:txBody>
          <a:bodyPr wrap="square">
            <a:spAutoFit/>
          </a:bodyPr>
          <a:lstStyle/>
          <a:p>
            <a:pPr marL="0" lvl="5" defTabSz="454922">
              <a:buSzPct val="80000"/>
              <a:tabLst>
                <a:tab pos="794533" algn="l"/>
              </a:tabLst>
              <a:defRPr/>
            </a:pPr>
            <a:r>
              <a:rPr lang="en-US" sz="1400" baseline="30000">
                <a:latin typeface="Arial" panose="020B0604020202020204" pitchFamily="34" charset="0"/>
                <a:cs typeface="Arial" panose="020B0604020202020204" pitchFamily="34" charset="0"/>
              </a:rPr>
              <a:t>1</a:t>
            </a:r>
            <a:r>
              <a:rPr lang="en-US" sz="1400">
                <a:latin typeface="Arial" panose="020B0604020202020204" pitchFamily="34" charset="0"/>
                <a:cs typeface="Arial" panose="020B0604020202020204" pitchFamily="34" charset="0"/>
              </a:rPr>
              <a:t>From project manager level 1 up to fellow executive project director, including project engineering and control managers.</a:t>
            </a:r>
          </a:p>
        </p:txBody>
      </p:sp>
      <p:pic>
        <p:nvPicPr>
          <p:cNvPr id="18" name="Image 7">
            <a:extLst>
              <a:ext uri="{FF2B5EF4-FFF2-40B4-BE49-F238E27FC236}">
                <a16:creationId xmlns:a16="http://schemas.microsoft.com/office/drawing/2014/main" id="{EAB9ABBA-6895-43A9-9BD7-E8DCF0A1C943}"/>
              </a:ext>
            </a:extLst>
          </p:cNvPr>
          <p:cNvPicPr>
            <a:picLocks noChangeAspect="1"/>
          </p:cNvPicPr>
          <p:nvPr/>
        </p:nvPicPr>
        <p:blipFill rotWithShape="1">
          <a:blip r:embed="rId3"/>
          <a:srcRect l="27446" r="8409"/>
          <a:stretch/>
        </p:blipFill>
        <p:spPr>
          <a:xfrm flipV="1">
            <a:off x="390557" y="964944"/>
            <a:ext cx="11560771" cy="4973304"/>
          </a:xfrm>
          <a:prstGeom prst="rect">
            <a:avLst/>
          </a:prstGeom>
        </p:spPr>
      </p:pic>
      <p:sp>
        <p:nvSpPr>
          <p:cNvPr id="19" name="TextBox 18">
            <a:extLst>
              <a:ext uri="{FF2B5EF4-FFF2-40B4-BE49-F238E27FC236}">
                <a16:creationId xmlns:a16="http://schemas.microsoft.com/office/drawing/2014/main" id="{C27C0409-EFEA-4FB8-8AD6-916F50E890C0}"/>
              </a:ext>
            </a:extLst>
          </p:cNvPr>
          <p:cNvSpPr txBox="1"/>
          <p:nvPr/>
        </p:nvSpPr>
        <p:spPr>
          <a:xfrm>
            <a:off x="4325262" y="4564937"/>
            <a:ext cx="3235917" cy="1256178"/>
          </a:xfrm>
          <a:prstGeom prst="rect">
            <a:avLst/>
          </a:prstGeom>
          <a:noFill/>
        </p:spPr>
        <p:txBody>
          <a:bodyPr wrap="square" rtlCol="0">
            <a:spAutoFit/>
          </a:bodyPr>
          <a:lstStyle/>
          <a:p>
            <a:pPr algn="ctr"/>
            <a:r>
              <a:rPr lang="en-US" sz="3980" b="1" dirty="0">
                <a:solidFill>
                  <a:schemeClr val="bg1"/>
                </a:solidFill>
              </a:rPr>
              <a:t>67</a:t>
            </a:r>
          </a:p>
          <a:p>
            <a:pPr algn="ctr"/>
            <a:r>
              <a:rPr lang="en-US" sz="1991" dirty="0">
                <a:solidFill>
                  <a:schemeClr val="bg1"/>
                </a:solidFill>
              </a:rPr>
              <a:t>Technical experts</a:t>
            </a:r>
          </a:p>
          <a:p>
            <a:pPr algn="ctr"/>
            <a:r>
              <a:rPr lang="en-US" sz="1592" dirty="0">
                <a:solidFill>
                  <a:schemeClr val="bg1"/>
                </a:solidFill>
              </a:rPr>
              <a:t>with industry leadership </a:t>
            </a:r>
            <a:endParaRPr lang="en-US" sz="1991" dirty="0">
              <a:solidFill>
                <a:schemeClr val="bg1"/>
              </a:solidFill>
            </a:endParaRPr>
          </a:p>
        </p:txBody>
      </p:sp>
      <p:sp>
        <p:nvSpPr>
          <p:cNvPr id="20" name="TextBox 19">
            <a:extLst>
              <a:ext uri="{FF2B5EF4-FFF2-40B4-BE49-F238E27FC236}">
                <a16:creationId xmlns:a16="http://schemas.microsoft.com/office/drawing/2014/main" id="{FAA262D1-47F7-4019-B0ED-4A4CD85AC3EF}"/>
              </a:ext>
            </a:extLst>
          </p:cNvPr>
          <p:cNvSpPr txBox="1"/>
          <p:nvPr/>
        </p:nvSpPr>
        <p:spPr>
          <a:xfrm>
            <a:off x="4527624" y="2052295"/>
            <a:ext cx="2838479" cy="1256178"/>
          </a:xfrm>
          <a:prstGeom prst="rect">
            <a:avLst/>
          </a:prstGeom>
          <a:noFill/>
        </p:spPr>
        <p:txBody>
          <a:bodyPr wrap="square" rtlCol="0">
            <a:spAutoFit/>
          </a:bodyPr>
          <a:lstStyle/>
          <a:p>
            <a:pPr algn="ctr"/>
            <a:r>
              <a:rPr lang="en-US" sz="3980" b="1">
                <a:solidFill>
                  <a:schemeClr val="bg1"/>
                </a:solidFill>
              </a:rPr>
              <a:t>13y</a:t>
            </a:r>
          </a:p>
          <a:p>
            <a:pPr algn="ctr"/>
            <a:r>
              <a:rPr lang="en-US" sz="1991">
                <a:solidFill>
                  <a:schemeClr val="bg1"/>
                </a:solidFill>
              </a:rPr>
              <a:t>Average seniority</a:t>
            </a:r>
          </a:p>
          <a:p>
            <a:pPr algn="ctr"/>
            <a:r>
              <a:rPr lang="en-US" sz="1592">
                <a:solidFill>
                  <a:schemeClr val="bg1"/>
                </a:solidFill>
              </a:rPr>
              <a:t>(time spent at the Company)</a:t>
            </a:r>
          </a:p>
        </p:txBody>
      </p:sp>
      <p:sp>
        <p:nvSpPr>
          <p:cNvPr id="21" name="TextBox 20">
            <a:extLst>
              <a:ext uri="{FF2B5EF4-FFF2-40B4-BE49-F238E27FC236}">
                <a16:creationId xmlns:a16="http://schemas.microsoft.com/office/drawing/2014/main" id="{CE4EA108-0E96-41BC-A2F3-F21216FC957B}"/>
              </a:ext>
            </a:extLst>
          </p:cNvPr>
          <p:cNvSpPr txBox="1"/>
          <p:nvPr/>
        </p:nvSpPr>
        <p:spPr>
          <a:xfrm>
            <a:off x="754525" y="2052296"/>
            <a:ext cx="2740783" cy="1011174"/>
          </a:xfrm>
          <a:prstGeom prst="rect">
            <a:avLst/>
          </a:prstGeom>
          <a:noFill/>
        </p:spPr>
        <p:txBody>
          <a:bodyPr wrap="square" rtlCol="0">
            <a:spAutoFit/>
          </a:bodyPr>
          <a:lstStyle/>
          <a:p>
            <a:pPr algn="ctr"/>
            <a:r>
              <a:rPr lang="en-US" sz="3980" b="1">
                <a:solidFill>
                  <a:schemeClr val="bg1"/>
                </a:solidFill>
              </a:rPr>
              <a:t>22</a:t>
            </a:r>
            <a:endParaRPr lang="en-US" sz="3980" b="1" dirty="0">
              <a:solidFill>
                <a:schemeClr val="bg1"/>
              </a:solidFill>
            </a:endParaRPr>
          </a:p>
          <a:p>
            <a:pPr algn="ctr"/>
            <a:r>
              <a:rPr lang="en-US" sz="1991" dirty="0">
                <a:solidFill>
                  <a:schemeClr val="bg1"/>
                </a:solidFill>
              </a:rPr>
              <a:t>Nationalities</a:t>
            </a:r>
          </a:p>
        </p:txBody>
      </p:sp>
      <p:sp>
        <p:nvSpPr>
          <p:cNvPr id="22" name="TextBox 21">
            <a:extLst>
              <a:ext uri="{FF2B5EF4-FFF2-40B4-BE49-F238E27FC236}">
                <a16:creationId xmlns:a16="http://schemas.microsoft.com/office/drawing/2014/main" id="{FFCFAFDE-AC90-4992-BD42-0C377E6B9120}"/>
              </a:ext>
            </a:extLst>
          </p:cNvPr>
          <p:cNvSpPr txBox="1"/>
          <p:nvPr/>
        </p:nvSpPr>
        <p:spPr>
          <a:xfrm>
            <a:off x="8513327" y="4564937"/>
            <a:ext cx="2740783" cy="1011174"/>
          </a:xfrm>
          <a:prstGeom prst="rect">
            <a:avLst/>
          </a:prstGeom>
          <a:noFill/>
        </p:spPr>
        <p:txBody>
          <a:bodyPr wrap="square" rtlCol="0">
            <a:spAutoFit/>
          </a:bodyPr>
          <a:lstStyle/>
          <a:p>
            <a:pPr algn="ctr"/>
            <a:r>
              <a:rPr lang="en-US" sz="3980" b="1" dirty="0">
                <a:solidFill>
                  <a:schemeClr val="bg1"/>
                </a:solidFill>
              </a:rPr>
              <a:t>~124</a:t>
            </a:r>
          </a:p>
          <a:p>
            <a:pPr algn="ctr"/>
            <a:r>
              <a:rPr lang="en-US" sz="1991" dirty="0">
                <a:solidFill>
                  <a:schemeClr val="bg1"/>
                </a:solidFill>
              </a:rPr>
              <a:t>Project managers</a:t>
            </a:r>
            <a:r>
              <a:rPr lang="en-US" sz="1991" baseline="30000" dirty="0">
                <a:solidFill>
                  <a:schemeClr val="bg1"/>
                </a:solidFill>
              </a:rPr>
              <a:t>1</a:t>
            </a:r>
            <a:endParaRPr lang="en-US" sz="1592" baseline="30000" dirty="0">
              <a:solidFill>
                <a:schemeClr val="bg1"/>
              </a:solidFill>
            </a:endParaRPr>
          </a:p>
        </p:txBody>
      </p:sp>
      <p:sp>
        <p:nvSpPr>
          <p:cNvPr id="23" name="TextBox 22">
            <a:extLst>
              <a:ext uri="{FF2B5EF4-FFF2-40B4-BE49-F238E27FC236}">
                <a16:creationId xmlns:a16="http://schemas.microsoft.com/office/drawing/2014/main" id="{F2F449FA-332B-493E-A325-E1F864D4FD06}"/>
              </a:ext>
            </a:extLst>
          </p:cNvPr>
          <p:cNvSpPr txBox="1"/>
          <p:nvPr/>
        </p:nvSpPr>
        <p:spPr>
          <a:xfrm>
            <a:off x="8513327" y="2052296"/>
            <a:ext cx="2740783" cy="1011174"/>
          </a:xfrm>
          <a:prstGeom prst="rect">
            <a:avLst/>
          </a:prstGeom>
          <a:noFill/>
        </p:spPr>
        <p:txBody>
          <a:bodyPr wrap="square" rtlCol="0">
            <a:spAutoFit/>
          </a:bodyPr>
          <a:lstStyle/>
          <a:p>
            <a:pPr algn="ctr"/>
            <a:r>
              <a:rPr lang="en-US" sz="3980" b="1" dirty="0">
                <a:solidFill>
                  <a:schemeClr val="bg1"/>
                </a:solidFill>
              </a:rPr>
              <a:t>30%</a:t>
            </a:r>
          </a:p>
          <a:p>
            <a:pPr algn="ctr"/>
            <a:r>
              <a:rPr lang="en-US" sz="1991" dirty="0">
                <a:solidFill>
                  <a:schemeClr val="bg1"/>
                </a:solidFill>
              </a:rPr>
              <a:t>Women</a:t>
            </a:r>
          </a:p>
        </p:txBody>
      </p:sp>
      <p:pic>
        <p:nvPicPr>
          <p:cNvPr id="24" name="Picture 23">
            <a:extLst>
              <a:ext uri="{FF2B5EF4-FFF2-40B4-BE49-F238E27FC236}">
                <a16:creationId xmlns:a16="http://schemas.microsoft.com/office/drawing/2014/main" id="{A79EC4E5-77C1-4281-864D-63BD669C8250}"/>
              </a:ext>
            </a:extLst>
          </p:cNvPr>
          <p:cNvPicPr>
            <a:picLocks noChangeAspect="1"/>
          </p:cNvPicPr>
          <p:nvPr/>
        </p:nvPicPr>
        <p:blipFill>
          <a:blip r:embed="rId4"/>
          <a:stretch>
            <a:fillRect/>
          </a:stretch>
        </p:blipFill>
        <p:spPr>
          <a:xfrm>
            <a:off x="5569847" y="1150848"/>
            <a:ext cx="749296" cy="905928"/>
          </a:xfrm>
          <a:prstGeom prst="rect">
            <a:avLst/>
          </a:prstGeom>
        </p:spPr>
      </p:pic>
      <p:pic>
        <p:nvPicPr>
          <p:cNvPr id="25" name="Picture 24">
            <a:extLst>
              <a:ext uri="{FF2B5EF4-FFF2-40B4-BE49-F238E27FC236}">
                <a16:creationId xmlns:a16="http://schemas.microsoft.com/office/drawing/2014/main" id="{46DF2497-744E-44C7-9118-246A370332E8}"/>
              </a:ext>
            </a:extLst>
          </p:cNvPr>
          <p:cNvPicPr>
            <a:picLocks noChangeAspect="1"/>
          </p:cNvPicPr>
          <p:nvPr/>
        </p:nvPicPr>
        <p:blipFill>
          <a:blip r:embed="rId5"/>
          <a:stretch>
            <a:fillRect/>
          </a:stretch>
        </p:blipFill>
        <p:spPr>
          <a:xfrm>
            <a:off x="9381891" y="1167687"/>
            <a:ext cx="1035884" cy="810692"/>
          </a:xfrm>
          <a:prstGeom prst="rect">
            <a:avLst/>
          </a:prstGeom>
        </p:spPr>
      </p:pic>
      <p:pic>
        <p:nvPicPr>
          <p:cNvPr id="27" name="Picture 26">
            <a:extLst>
              <a:ext uri="{FF2B5EF4-FFF2-40B4-BE49-F238E27FC236}">
                <a16:creationId xmlns:a16="http://schemas.microsoft.com/office/drawing/2014/main" id="{738F15E4-032A-40D2-89D9-0387ACE1BC15}"/>
              </a:ext>
            </a:extLst>
          </p:cNvPr>
          <p:cNvPicPr>
            <a:picLocks noChangeAspect="1"/>
          </p:cNvPicPr>
          <p:nvPr/>
        </p:nvPicPr>
        <p:blipFill>
          <a:blip r:embed="rId6"/>
          <a:stretch>
            <a:fillRect/>
          </a:stretch>
        </p:blipFill>
        <p:spPr>
          <a:xfrm>
            <a:off x="1734349" y="1146880"/>
            <a:ext cx="815325" cy="905417"/>
          </a:xfrm>
          <a:prstGeom prst="rect">
            <a:avLst/>
          </a:prstGeom>
        </p:spPr>
      </p:pic>
      <p:pic>
        <p:nvPicPr>
          <p:cNvPr id="28" name="Picture 27">
            <a:extLst>
              <a:ext uri="{FF2B5EF4-FFF2-40B4-BE49-F238E27FC236}">
                <a16:creationId xmlns:a16="http://schemas.microsoft.com/office/drawing/2014/main" id="{77ABBC41-5D32-44AA-AB3C-A8B7AF41CDEB}"/>
              </a:ext>
            </a:extLst>
          </p:cNvPr>
          <p:cNvPicPr>
            <a:picLocks noChangeAspect="1"/>
          </p:cNvPicPr>
          <p:nvPr/>
        </p:nvPicPr>
        <p:blipFill>
          <a:blip r:embed="rId7"/>
          <a:stretch>
            <a:fillRect/>
          </a:stretch>
        </p:blipFill>
        <p:spPr>
          <a:xfrm>
            <a:off x="5520943" y="3683265"/>
            <a:ext cx="844553" cy="881073"/>
          </a:xfrm>
          <a:prstGeom prst="rect">
            <a:avLst/>
          </a:prstGeom>
        </p:spPr>
      </p:pic>
      <p:pic>
        <p:nvPicPr>
          <p:cNvPr id="29" name="Picture 28">
            <a:extLst>
              <a:ext uri="{FF2B5EF4-FFF2-40B4-BE49-F238E27FC236}">
                <a16:creationId xmlns:a16="http://schemas.microsoft.com/office/drawing/2014/main" id="{67768858-766E-4ACF-9185-8320ED283EAF}"/>
              </a:ext>
            </a:extLst>
          </p:cNvPr>
          <p:cNvPicPr>
            <a:picLocks noChangeAspect="1"/>
          </p:cNvPicPr>
          <p:nvPr/>
        </p:nvPicPr>
        <p:blipFill>
          <a:blip r:embed="rId8"/>
          <a:stretch>
            <a:fillRect/>
          </a:stretch>
        </p:blipFill>
        <p:spPr>
          <a:xfrm>
            <a:off x="9498410" y="3831893"/>
            <a:ext cx="770619" cy="709879"/>
          </a:xfrm>
          <a:prstGeom prst="rect">
            <a:avLst/>
          </a:prstGeom>
        </p:spPr>
      </p:pic>
      <p:pic>
        <p:nvPicPr>
          <p:cNvPr id="31" name="Picture 30">
            <a:extLst>
              <a:ext uri="{FF2B5EF4-FFF2-40B4-BE49-F238E27FC236}">
                <a16:creationId xmlns:a16="http://schemas.microsoft.com/office/drawing/2014/main" id="{ED39A5E4-D9CF-4BB6-BA92-595852FC04E6}"/>
              </a:ext>
            </a:extLst>
          </p:cNvPr>
          <p:cNvPicPr>
            <a:picLocks noChangeAspect="1"/>
          </p:cNvPicPr>
          <p:nvPr/>
        </p:nvPicPr>
        <p:blipFill>
          <a:blip r:embed="rId9"/>
          <a:stretch>
            <a:fillRect/>
          </a:stretch>
        </p:blipFill>
        <p:spPr>
          <a:xfrm>
            <a:off x="1674792" y="3670044"/>
            <a:ext cx="900249" cy="907509"/>
          </a:xfrm>
          <a:prstGeom prst="rect">
            <a:avLst/>
          </a:prstGeom>
        </p:spPr>
      </p:pic>
      <p:sp>
        <p:nvSpPr>
          <p:cNvPr id="32" name="TextBox 31">
            <a:extLst>
              <a:ext uri="{FF2B5EF4-FFF2-40B4-BE49-F238E27FC236}">
                <a16:creationId xmlns:a16="http://schemas.microsoft.com/office/drawing/2014/main" id="{9000714D-61DD-4AFA-90B8-DD7E95B20B0A}"/>
              </a:ext>
            </a:extLst>
          </p:cNvPr>
          <p:cNvSpPr txBox="1"/>
          <p:nvPr/>
        </p:nvSpPr>
        <p:spPr>
          <a:xfrm>
            <a:off x="466564" y="4560327"/>
            <a:ext cx="3582327" cy="1011174"/>
          </a:xfrm>
          <a:prstGeom prst="rect">
            <a:avLst/>
          </a:prstGeom>
          <a:noFill/>
        </p:spPr>
        <p:txBody>
          <a:bodyPr wrap="square" rtlCol="0">
            <a:spAutoFit/>
          </a:bodyPr>
          <a:lstStyle/>
          <a:p>
            <a:pPr algn="ctr"/>
            <a:r>
              <a:rPr lang="en-US" sz="3980" b="1" dirty="0">
                <a:solidFill>
                  <a:schemeClr val="bg1"/>
                </a:solidFill>
              </a:rPr>
              <a:t>37%</a:t>
            </a:r>
          </a:p>
          <a:p>
            <a:pPr algn="ctr"/>
            <a:r>
              <a:rPr lang="en-US" sz="1991" dirty="0">
                <a:solidFill>
                  <a:schemeClr val="bg1"/>
                </a:solidFill>
              </a:rPr>
              <a:t>Millennials and Generation Z </a:t>
            </a:r>
          </a:p>
        </p:txBody>
      </p:sp>
      <p:sp>
        <p:nvSpPr>
          <p:cNvPr id="5" name="Espace réservé du numéro de diapositive 6">
            <a:extLst>
              <a:ext uri="{FF2B5EF4-FFF2-40B4-BE49-F238E27FC236}">
                <a16:creationId xmlns:a16="http://schemas.microsoft.com/office/drawing/2014/main" id="{484BD9A9-C2BA-24DD-2994-3C8999AEDBF6}"/>
              </a:ext>
            </a:extLst>
          </p:cNvPr>
          <p:cNvSpPr txBox="1">
            <a:spLocks/>
          </p:cNvSpPr>
          <p:nvPr/>
        </p:nvSpPr>
        <p:spPr>
          <a:xfrm>
            <a:off x="11468168" y="6426592"/>
            <a:ext cx="587666" cy="323016"/>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F5A327-1609-174E-AFCB-547A9F19AA9C}" type="slidenum">
              <a:rPr lang="fr-FR" sz="896"/>
              <a:pPr/>
              <a:t>3</a:t>
            </a:fld>
            <a:endParaRPr lang="fr-FR" sz="896"/>
          </a:p>
        </p:txBody>
      </p:sp>
    </p:spTree>
    <p:extLst>
      <p:ext uri="{BB962C8B-B14F-4D97-AF65-F5344CB8AC3E}">
        <p14:creationId xmlns:p14="http://schemas.microsoft.com/office/powerpoint/2010/main" val="1877420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C3823C-43C3-27AF-E128-3E08051F2AF4}"/>
              </a:ext>
            </a:extLst>
          </p:cNvPr>
          <p:cNvSpPr>
            <a:spLocks noGrp="1"/>
          </p:cNvSpPr>
          <p:nvPr>
            <p:ph type="sldNum" sz="quarter" idx="12"/>
          </p:nvPr>
        </p:nvSpPr>
        <p:spPr>
          <a:xfrm>
            <a:off x="11658212" y="6492875"/>
            <a:ext cx="484988" cy="365125"/>
          </a:xfrm>
        </p:spPr>
        <p:txBody>
          <a:bodyPr/>
          <a:lstStyle/>
          <a:p>
            <a:fld id="{B661E99B-6932-8147-88FA-D853710A6FA6}" type="slidenum">
              <a:rPr lang="fr-FR" smtClean="0"/>
              <a:t>4</a:t>
            </a:fld>
            <a:endParaRPr lang="fr-FR"/>
          </a:p>
        </p:txBody>
      </p:sp>
      <p:sp>
        <p:nvSpPr>
          <p:cNvPr id="4" name="Title 3">
            <a:extLst>
              <a:ext uri="{FF2B5EF4-FFF2-40B4-BE49-F238E27FC236}">
                <a16:creationId xmlns:a16="http://schemas.microsoft.com/office/drawing/2014/main" id="{AC091916-5E51-6C33-584B-10711A6D54E5}"/>
              </a:ext>
            </a:extLst>
          </p:cNvPr>
          <p:cNvSpPr>
            <a:spLocks noGrp="1"/>
          </p:cNvSpPr>
          <p:nvPr>
            <p:ph type="title"/>
          </p:nvPr>
        </p:nvSpPr>
        <p:spPr/>
        <p:txBody>
          <a:bodyPr/>
          <a:lstStyle/>
          <a:p>
            <a:r>
              <a:rPr lang="it-IT" dirty="0"/>
              <a:t>About STEM</a:t>
            </a:r>
          </a:p>
        </p:txBody>
      </p:sp>
      <p:pic>
        <p:nvPicPr>
          <p:cNvPr id="12" name="Picture 2" descr="https://en.unesco.org/sites/default/files/stem_cover_image-c-andrew_rich-istock.jpg">
            <a:extLst>
              <a:ext uri="{FF2B5EF4-FFF2-40B4-BE49-F238E27FC236}">
                <a16:creationId xmlns:a16="http://schemas.microsoft.com/office/drawing/2014/main" id="{239E2B5D-7C8B-2BBB-7BA7-5C6C2E9857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8370"/>
          <a:stretch/>
        </p:blipFill>
        <p:spPr bwMode="auto">
          <a:xfrm flipH="1">
            <a:off x="6979607" y="1829063"/>
            <a:ext cx="4943333" cy="3151084"/>
          </a:xfrm>
          <a:prstGeom prst="rect">
            <a:avLst/>
          </a:prstGeom>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684D42D-AFFD-96DE-CD8D-51158912C214}"/>
              </a:ext>
            </a:extLst>
          </p:cNvPr>
          <p:cNvSpPr/>
          <p:nvPr/>
        </p:nvSpPr>
        <p:spPr>
          <a:xfrm>
            <a:off x="7243762" y="5091001"/>
            <a:ext cx="4518638" cy="230832"/>
          </a:xfrm>
          <a:prstGeom prst="rect">
            <a:avLst/>
          </a:prstGeom>
        </p:spPr>
        <p:txBody>
          <a:bodyPr wrap="square">
            <a:spAutoFit/>
          </a:bodyPr>
          <a:lstStyle/>
          <a:p>
            <a:pPr algn="r" defTabSz="685800">
              <a:defRPr/>
            </a:pPr>
            <a:r>
              <a:rPr lang="en-US" sz="900" u="sng" dirty="0">
                <a:solidFill>
                  <a:schemeClr val="tx2"/>
                </a:solidFill>
                <a:latin typeface="Arial" panose="020B0604020202020204"/>
              </a:rPr>
              <a:t>Source</a:t>
            </a:r>
            <a:r>
              <a:rPr lang="en-US" sz="900" dirty="0">
                <a:solidFill>
                  <a:schemeClr val="tx2"/>
                </a:solidFill>
                <a:latin typeface="Arial" panose="020B0604020202020204"/>
              </a:rPr>
              <a:t>: Cracking the code: girls' and women's education in STEM – UNESCO, 2017</a:t>
            </a:r>
          </a:p>
        </p:txBody>
      </p:sp>
      <p:grpSp>
        <p:nvGrpSpPr>
          <p:cNvPr id="14" name="Group 13">
            <a:extLst>
              <a:ext uri="{FF2B5EF4-FFF2-40B4-BE49-F238E27FC236}">
                <a16:creationId xmlns:a16="http://schemas.microsoft.com/office/drawing/2014/main" id="{86612A9B-6AC0-0F61-DC6D-E1012C270EE4}"/>
              </a:ext>
            </a:extLst>
          </p:cNvPr>
          <p:cNvGrpSpPr/>
          <p:nvPr/>
        </p:nvGrpSpPr>
        <p:grpSpPr>
          <a:xfrm>
            <a:off x="8800020" y="2225912"/>
            <a:ext cx="2536504" cy="2359228"/>
            <a:chOff x="8331459" y="2380612"/>
            <a:chExt cx="3382005" cy="3145637"/>
          </a:xfrm>
        </p:grpSpPr>
        <p:sp>
          <p:nvSpPr>
            <p:cNvPr id="15" name="Rectangle 14">
              <a:extLst>
                <a:ext uri="{FF2B5EF4-FFF2-40B4-BE49-F238E27FC236}">
                  <a16:creationId xmlns:a16="http://schemas.microsoft.com/office/drawing/2014/main" id="{DA864BF9-E74D-A0F8-1068-EDF39BCC1F7F}"/>
                </a:ext>
              </a:extLst>
            </p:cNvPr>
            <p:cNvSpPr/>
            <p:nvPr/>
          </p:nvSpPr>
          <p:spPr>
            <a:xfrm>
              <a:off x="8331459" y="2817816"/>
              <a:ext cx="3382005" cy="2708433"/>
            </a:xfrm>
            <a:prstGeom prst="rect">
              <a:avLst/>
            </a:prstGeom>
          </p:spPr>
          <p:txBody>
            <a:bodyPr wrap="square">
              <a:spAutoFit/>
            </a:bodyPr>
            <a:lstStyle/>
            <a:p>
              <a:pPr defTabSz="685800"/>
              <a:endParaRPr lang="en-US" sz="1050" b="1" dirty="0">
                <a:solidFill>
                  <a:srgbClr val="FFFFFF"/>
                </a:solidFill>
                <a:latin typeface="Arial" panose="020B0604020202020204" pitchFamily="34" charset="0"/>
              </a:endParaRPr>
            </a:p>
            <a:p>
              <a:pPr marL="214313" indent="-214313" defTabSz="685800">
                <a:buFont typeface="Arial" panose="020B0604020202020204" pitchFamily="34" charset="0"/>
                <a:buChar char="›"/>
              </a:pPr>
              <a:r>
                <a:rPr lang="en-US" sz="1050" b="1" dirty="0">
                  <a:solidFill>
                    <a:srgbClr val="FFFFFF"/>
                  </a:solidFill>
                  <a:latin typeface="Arial" panose="020B0604020202020204" pitchFamily="34" charset="0"/>
                </a:rPr>
                <a:t>Only 35% of STEM students in higher education globally are women</a:t>
              </a:r>
            </a:p>
            <a:p>
              <a:pPr marL="214313" indent="-214313" defTabSz="685800">
                <a:buFont typeface="Arial" panose="020B0604020202020204" pitchFamily="34" charset="0"/>
                <a:buChar char="›"/>
              </a:pPr>
              <a:endParaRPr lang="en-US" sz="1050" b="1" dirty="0">
                <a:solidFill>
                  <a:srgbClr val="FFFFFF"/>
                </a:solidFill>
                <a:latin typeface="Arial" panose="020B0604020202020204" pitchFamily="34" charset="0"/>
              </a:endParaRPr>
            </a:p>
            <a:p>
              <a:pPr marL="214313" indent="-214313" defTabSz="685800">
                <a:buFont typeface="Arial" panose="020B0604020202020204" pitchFamily="34" charset="0"/>
                <a:buChar char="›"/>
              </a:pPr>
              <a:r>
                <a:rPr lang="en-US" sz="1050" b="1" dirty="0">
                  <a:solidFill>
                    <a:srgbClr val="FFFFFF"/>
                  </a:solidFill>
                  <a:latin typeface="Arial" panose="020B0604020202020204" pitchFamily="34" charset="0"/>
                </a:rPr>
                <a:t>Only 3% of female students in higher education choose information and communication technologies (ICT) studies</a:t>
              </a:r>
            </a:p>
            <a:p>
              <a:pPr marL="214313" indent="-214313" defTabSz="685800">
                <a:buFont typeface="Arial" panose="020B0604020202020204" pitchFamily="34" charset="0"/>
                <a:buChar char="›"/>
              </a:pPr>
              <a:endParaRPr lang="en-US" sz="1050" b="1" dirty="0">
                <a:solidFill>
                  <a:srgbClr val="FFFFFF"/>
                </a:solidFill>
                <a:latin typeface="Arial" panose="020B0604020202020204" pitchFamily="34" charset="0"/>
              </a:endParaRPr>
            </a:p>
            <a:p>
              <a:pPr marL="214313" indent="-214313" defTabSz="685800">
                <a:buFont typeface="Arial" panose="020B0604020202020204" pitchFamily="34" charset="0"/>
                <a:buChar char="›"/>
              </a:pPr>
              <a:r>
                <a:rPr lang="en-US" sz="1050" b="1" dirty="0">
                  <a:solidFill>
                    <a:srgbClr val="FFFFFF"/>
                  </a:solidFill>
                  <a:latin typeface="Arial" panose="020B0604020202020204" pitchFamily="34" charset="0"/>
                </a:rPr>
                <a:t>Only 28% of all of the world’s researchers are women</a:t>
              </a:r>
              <a:endParaRPr lang="en-US" sz="1050" b="1" dirty="0">
                <a:solidFill>
                  <a:srgbClr val="FFFFFF"/>
                </a:solidFill>
                <a:latin typeface="Arial" panose="020B0604020202020204"/>
              </a:endParaRPr>
            </a:p>
          </p:txBody>
        </p:sp>
        <p:sp>
          <p:nvSpPr>
            <p:cNvPr id="16" name="Rectangle 15">
              <a:extLst>
                <a:ext uri="{FF2B5EF4-FFF2-40B4-BE49-F238E27FC236}">
                  <a16:creationId xmlns:a16="http://schemas.microsoft.com/office/drawing/2014/main" id="{79E1814F-43E1-E34E-51F7-4D8BF31BBE61}"/>
                </a:ext>
              </a:extLst>
            </p:cNvPr>
            <p:cNvSpPr/>
            <p:nvPr/>
          </p:nvSpPr>
          <p:spPr>
            <a:xfrm>
              <a:off x="8386116" y="2380612"/>
              <a:ext cx="3272690" cy="400109"/>
            </a:xfrm>
            <a:prstGeom prst="rect">
              <a:avLst/>
            </a:prstGeom>
          </p:spPr>
          <p:txBody>
            <a:bodyPr wrap="none">
              <a:spAutoFit/>
            </a:bodyPr>
            <a:lstStyle/>
            <a:p>
              <a:pPr algn="ctr" defTabSz="685800"/>
              <a:r>
                <a:rPr lang="en-US" sz="1350" b="1" u="sng" dirty="0">
                  <a:solidFill>
                    <a:srgbClr val="FFFFFF"/>
                  </a:solidFill>
                  <a:latin typeface="Arial" panose="020B0604020202020204" pitchFamily="34" charset="0"/>
                </a:rPr>
                <a:t>Gender Diversity and STEM</a:t>
              </a:r>
            </a:p>
          </p:txBody>
        </p:sp>
      </p:grpSp>
      <p:grpSp>
        <p:nvGrpSpPr>
          <p:cNvPr id="17" name="Group 16">
            <a:extLst>
              <a:ext uri="{FF2B5EF4-FFF2-40B4-BE49-F238E27FC236}">
                <a16:creationId xmlns:a16="http://schemas.microsoft.com/office/drawing/2014/main" id="{5DD01D18-FA9E-A1E6-0952-93AE16ED4F2E}"/>
              </a:ext>
            </a:extLst>
          </p:cNvPr>
          <p:cNvGrpSpPr/>
          <p:nvPr/>
        </p:nvGrpSpPr>
        <p:grpSpPr>
          <a:xfrm>
            <a:off x="729766" y="1816363"/>
            <a:ext cx="5583293" cy="3163784"/>
            <a:chOff x="887861" y="3734144"/>
            <a:chExt cx="4362530" cy="2503495"/>
          </a:xfrm>
        </p:grpSpPr>
        <p:sp>
          <p:nvSpPr>
            <p:cNvPr id="18" name="Rectangle: Single Corner Snipped 17">
              <a:extLst>
                <a:ext uri="{FF2B5EF4-FFF2-40B4-BE49-F238E27FC236}">
                  <a16:creationId xmlns:a16="http://schemas.microsoft.com/office/drawing/2014/main" id="{17EF07A3-6BAB-60A2-C1F4-14454E9FA0C8}"/>
                </a:ext>
              </a:extLst>
            </p:cNvPr>
            <p:cNvSpPr/>
            <p:nvPr/>
          </p:nvSpPr>
          <p:spPr>
            <a:xfrm flipV="1">
              <a:off x="887861" y="3734144"/>
              <a:ext cx="4362530" cy="2503495"/>
            </a:xfrm>
            <a:prstGeom prst="snip1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rial" panose="020B0604020202020204"/>
              </a:endParaRPr>
            </a:p>
          </p:txBody>
        </p:sp>
        <p:sp>
          <p:nvSpPr>
            <p:cNvPr id="19" name="Rectangle 18">
              <a:extLst>
                <a:ext uri="{FF2B5EF4-FFF2-40B4-BE49-F238E27FC236}">
                  <a16:creationId xmlns:a16="http://schemas.microsoft.com/office/drawing/2014/main" id="{BBD477E5-031E-9798-F0B3-316C23AAB354}"/>
                </a:ext>
              </a:extLst>
            </p:cNvPr>
            <p:cNvSpPr/>
            <p:nvPr/>
          </p:nvSpPr>
          <p:spPr>
            <a:xfrm>
              <a:off x="1098057" y="4624279"/>
              <a:ext cx="3942137" cy="1534320"/>
            </a:xfrm>
            <a:prstGeom prst="rect">
              <a:avLst/>
            </a:prstGeom>
          </p:spPr>
          <p:txBody>
            <a:bodyPr wrap="square">
              <a:spAutoFit/>
            </a:bodyPr>
            <a:lstStyle/>
            <a:p>
              <a:pPr marL="214313" indent="-214313" defTabSz="685800">
                <a:buFont typeface="Arial" panose="020B0604020202020204" pitchFamily="34" charset="0"/>
                <a:buChar char="›"/>
              </a:pPr>
              <a:r>
                <a:rPr lang="en-US" sz="1200" dirty="0">
                  <a:solidFill>
                    <a:srgbClr val="333333"/>
                  </a:solidFill>
                  <a:latin typeface="Arial" panose="020B0604020202020204" pitchFamily="34" charset="0"/>
                </a:rPr>
                <a:t>STEM careers are often referred to as the </a:t>
              </a:r>
              <a:r>
                <a:rPr lang="en-US" sz="1200" b="1" dirty="0">
                  <a:solidFill>
                    <a:srgbClr val="333333"/>
                  </a:solidFill>
                  <a:latin typeface="Arial" panose="020B0604020202020204" pitchFamily="34" charset="0"/>
                </a:rPr>
                <a:t>jobs of the future</a:t>
              </a:r>
              <a:r>
                <a:rPr lang="en-US" sz="1200" dirty="0">
                  <a:solidFill>
                    <a:srgbClr val="333333"/>
                  </a:solidFill>
                  <a:latin typeface="Arial" panose="020B0604020202020204" pitchFamily="34" charset="0"/>
                </a:rPr>
                <a:t>, driving innovation, social wellbeing, inclusive growth and sustainable development.</a:t>
              </a:r>
            </a:p>
            <a:p>
              <a:pPr marL="214313" indent="-214313" defTabSz="685800">
                <a:buFont typeface="Arial" panose="020B0604020202020204" pitchFamily="34" charset="0"/>
                <a:buChar char="›"/>
              </a:pPr>
              <a:endParaRPr lang="en-US" sz="1200" dirty="0">
                <a:solidFill>
                  <a:srgbClr val="333333"/>
                </a:solidFill>
                <a:latin typeface="Arial" panose="020B0604020202020204" pitchFamily="34" charset="0"/>
              </a:endParaRPr>
            </a:p>
            <a:p>
              <a:pPr marL="214313" indent="-214313" defTabSz="685800">
                <a:buFont typeface="Arial" panose="020B0604020202020204" pitchFamily="34" charset="0"/>
                <a:buChar char="›"/>
              </a:pPr>
              <a:r>
                <a:rPr lang="en-US" sz="1200" dirty="0">
                  <a:solidFill>
                    <a:srgbClr val="333333"/>
                  </a:solidFill>
                  <a:latin typeface="Arial" panose="020B0604020202020204" pitchFamily="34" charset="0"/>
                </a:rPr>
                <a:t>Advances in STEM have already brought about i</a:t>
              </a:r>
              <a:r>
                <a:rPr lang="en-US" sz="1200" b="1" dirty="0">
                  <a:solidFill>
                    <a:srgbClr val="333333"/>
                  </a:solidFill>
                  <a:latin typeface="Arial" panose="020B0604020202020204" pitchFamily="34" charset="0"/>
                </a:rPr>
                <a:t>mprovements in many aspects of life</a:t>
              </a:r>
              <a:r>
                <a:rPr lang="en-US" sz="1200" dirty="0">
                  <a:solidFill>
                    <a:srgbClr val="333333"/>
                  </a:solidFill>
                  <a:latin typeface="Arial" panose="020B0604020202020204" pitchFamily="34" charset="0"/>
                </a:rPr>
                <a:t>, such as health, agriculture, infrastructure and renewable energy.</a:t>
              </a:r>
            </a:p>
            <a:p>
              <a:pPr marL="214313" indent="-214313" defTabSz="685800">
                <a:buFont typeface="Arial" panose="020B0604020202020204" pitchFamily="34" charset="0"/>
                <a:buChar char="›"/>
              </a:pPr>
              <a:endParaRPr lang="en-US" sz="1200" dirty="0">
                <a:solidFill>
                  <a:srgbClr val="333333"/>
                </a:solidFill>
                <a:latin typeface="Arial" panose="020B0604020202020204" pitchFamily="34" charset="0"/>
              </a:endParaRPr>
            </a:p>
            <a:p>
              <a:pPr marL="214313" indent="-214313" defTabSz="685800">
                <a:buFont typeface="Arial" panose="020B0604020202020204" pitchFamily="34" charset="0"/>
                <a:buChar char="›"/>
              </a:pPr>
              <a:r>
                <a:rPr lang="en-US" sz="1200" dirty="0">
                  <a:solidFill>
                    <a:srgbClr val="333333"/>
                  </a:solidFill>
                  <a:latin typeface="Arial" panose="020B0604020202020204" pitchFamily="34" charset="0"/>
                </a:rPr>
                <a:t>The </a:t>
              </a:r>
              <a:r>
                <a:rPr lang="en-US" sz="1200" b="1" dirty="0">
                  <a:solidFill>
                    <a:srgbClr val="333333"/>
                  </a:solidFill>
                  <a:latin typeface="Arial" panose="020B0604020202020204" pitchFamily="34" charset="0"/>
                </a:rPr>
                <a:t>future of our industry depends of the STEM professionals</a:t>
              </a:r>
              <a:r>
                <a:rPr lang="en-US" sz="1200" dirty="0">
                  <a:solidFill>
                    <a:srgbClr val="333333"/>
                  </a:solidFill>
                  <a:latin typeface="Arial" panose="020B0604020202020204" pitchFamily="34" charset="0"/>
                </a:rPr>
                <a:t> and their achievements.</a:t>
              </a:r>
            </a:p>
          </p:txBody>
        </p:sp>
      </p:grpSp>
      <p:sp>
        <p:nvSpPr>
          <p:cNvPr id="20" name="TextBox 19">
            <a:extLst>
              <a:ext uri="{FF2B5EF4-FFF2-40B4-BE49-F238E27FC236}">
                <a16:creationId xmlns:a16="http://schemas.microsoft.com/office/drawing/2014/main" id="{2EA00F31-A02D-4CA1-A1FD-1D4A91E0A635}"/>
              </a:ext>
            </a:extLst>
          </p:cNvPr>
          <p:cNvSpPr txBox="1"/>
          <p:nvPr/>
        </p:nvSpPr>
        <p:spPr>
          <a:xfrm>
            <a:off x="729766" y="5097481"/>
            <a:ext cx="5848813" cy="238601"/>
          </a:xfrm>
          <a:prstGeom prst="rect">
            <a:avLst/>
          </a:prstGeom>
          <a:noFill/>
        </p:spPr>
        <p:txBody>
          <a:bodyPr wrap="square" lIns="0" tIns="0" rIns="0" bIns="0" rtlCol="0">
            <a:noAutofit/>
          </a:bodyPr>
          <a:lstStyle/>
          <a:p>
            <a:pPr defTabSz="685800"/>
            <a:r>
              <a:rPr lang="fr-FR" sz="900" dirty="0">
                <a:solidFill>
                  <a:schemeClr val="tx2"/>
                </a:solidFill>
                <a:latin typeface="Arial" panose="020B0604020202020204"/>
              </a:rPr>
              <a:t> (*) Science, Technology, Engineering and Mathematics</a:t>
            </a:r>
          </a:p>
        </p:txBody>
      </p:sp>
      <p:pic>
        <p:nvPicPr>
          <p:cNvPr id="21" name="Picture 20">
            <a:extLst>
              <a:ext uri="{FF2B5EF4-FFF2-40B4-BE49-F238E27FC236}">
                <a16:creationId xmlns:a16="http://schemas.microsoft.com/office/drawing/2014/main" id="{3324071D-9645-FCCF-D48F-AE9C5A6D2563}"/>
              </a:ext>
            </a:extLst>
          </p:cNvPr>
          <p:cNvPicPr>
            <a:picLocks noChangeAspect="1"/>
          </p:cNvPicPr>
          <p:nvPr/>
        </p:nvPicPr>
        <p:blipFill rotWithShape="1">
          <a:blip r:embed="rId3"/>
          <a:srcRect t="5356"/>
          <a:stretch/>
        </p:blipFill>
        <p:spPr>
          <a:xfrm>
            <a:off x="1879388" y="1919893"/>
            <a:ext cx="3040275" cy="988388"/>
          </a:xfrm>
          <a:prstGeom prst="rect">
            <a:avLst/>
          </a:prstGeom>
        </p:spPr>
      </p:pic>
    </p:spTree>
    <p:extLst>
      <p:ext uri="{BB962C8B-B14F-4D97-AF65-F5344CB8AC3E}">
        <p14:creationId xmlns:p14="http://schemas.microsoft.com/office/powerpoint/2010/main" val="1323267744"/>
      </p:ext>
    </p:extLst>
  </p:cSld>
  <p:clrMapOvr>
    <a:masterClrMapping/>
  </p:clrMapOvr>
  <p:transition spd="med">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C3823C-43C3-27AF-E128-3E08051F2AF4}"/>
              </a:ext>
            </a:extLst>
          </p:cNvPr>
          <p:cNvSpPr>
            <a:spLocks noGrp="1"/>
          </p:cNvSpPr>
          <p:nvPr>
            <p:ph type="sldNum" sz="quarter" idx="12"/>
          </p:nvPr>
        </p:nvSpPr>
        <p:spPr>
          <a:xfrm>
            <a:off x="11680550" y="6418110"/>
            <a:ext cx="484988" cy="365125"/>
          </a:xfrm>
        </p:spPr>
        <p:txBody>
          <a:bodyPr/>
          <a:lstStyle/>
          <a:p>
            <a:fld id="{B661E99B-6932-8147-88FA-D853710A6FA6}" type="slidenum">
              <a:rPr lang="fr-FR" smtClean="0"/>
              <a:t>5</a:t>
            </a:fld>
            <a:endParaRPr lang="fr-FR"/>
          </a:p>
        </p:txBody>
      </p:sp>
      <p:sp>
        <p:nvSpPr>
          <p:cNvPr id="4" name="Title 3">
            <a:extLst>
              <a:ext uri="{FF2B5EF4-FFF2-40B4-BE49-F238E27FC236}">
                <a16:creationId xmlns:a16="http://schemas.microsoft.com/office/drawing/2014/main" id="{AC091916-5E51-6C33-584B-10711A6D54E5}"/>
              </a:ext>
            </a:extLst>
          </p:cNvPr>
          <p:cNvSpPr>
            <a:spLocks noGrp="1"/>
          </p:cNvSpPr>
          <p:nvPr>
            <p:ph type="title"/>
          </p:nvPr>
        </p:nvSpPr>
        <p:spPr/>
        <p:txBody>
          <a:bodyPr/>
          <a:lstStyle/>
          <a:p>
            <a:r>
              <a:rPr lang="it-IT" dirty="0"/>
              <a:t>Why we need more woman in STEM</a:t>
            </a:r>
          </a:p>
        </p:txBody>
      </p:sp>
      <p:sp>
        <p:nvSpPr>
          <p:cNvPr id="6" name="TextBox 5">
            <a:extLst>
              <a:ext uri="{FF2B5EF4-FFF2-40B4-BE49-F238E27FC236}">
                <a16:creationId xmlns:a16="http://schemas.microsoft.com/office/drawing/2014/main" id="{1451848B-F933-BB39-2DFB-81AA42B16578}"/>
              </a:ext>
            </a:extLst>
          </p:cNvPr>
          <p:cNvSpPr txBox="1"/>
          <p:nvPr/>
        </p:nvSpPr>
        <p:spPr>
          <a:xfrm>
            <a:off x="698643" y="1623320"/>
            <a:ext cx="10793017" cy="1600438"/>
          </a:xfrm>
          <a:prstGeom prst="rect">
            <a:avLst/>
          </a:prstGeom>
          <a:noFill/>
        </p:spPr>
        <p:txBody>
          <a:bodyPr wrap="square" rtlCol="0">
            <a:spAutoFit/>
          </a:bodyPr>
          <a:lstStyle/>
          <a:p>
            <a:pPr algn="just"/>
            <a:r>
              <a:rPr lang="en-US" sz="1600" dirty="0">
                <a:solidFill>
                  <a:srgbClr val="000000"/>
                </a:solidFill>
              </a:rPr>
              <a:t>The equal participation and leadership of women and girls in science, technology, engineering, and math (STEM) disciplines is more important than ever. Addressing existing underrepresentation could not only bolster technological growth and innovation, but it’s also an economic necessity. In Europe, for instance, if companies were to double the share of women in the tech workforce to about </a:t>
            </a:r>
            <a:r>
              <a:rPr lang="en-US" sz="1600" b="1" dirty="0">
                <a:solidFill>
                  <a:srgbClr val="000000"/>
                </a:solidFill>
              </a:rPr>
              <a:t>45 percent</a:t>
            </a:r>
            <a:r>
              <a:rPr lang="en-US" sz="1600" dirty="0">
                <a:solidFill>
                  <a:srgbClr val="000000"/>
                </a:solidFill>
              </a:rPr>
              <a:t>, or an estimated </a:t>
            </a:r>
            <a:r>
              <a:rPr lang="en-US" sz="1600" b="1" dirty="0">
                <a:solidFill>
                  <a:srgbClr val="000000"/>
                </a:solidFill>
              </a:rPr>
              <a:t>3.9 million additional women by 2027</a:t>
            </a:r>
            <a:r>
              <a:rPr lang="en-US" sz="1600" dirty="0">
                <a:solidFill>
                  <a:srgbClr val="000000"/>
                </a:solidFill>
              </a:rPr>
              <a:t>, </a:t>
            </a:r>
            <a:r>
              <a:rPr lang="en-US" sz="1600" b="1" dirty="0">
                <a:solidFill>
                  <a:srgbClr val="000000"/>
                </a:solidFill>
              </a:rPr>
              <a:t>GDP</a:t>
            </a:r>
            <a:r>
              <a:rPr lang="en-US" sz="1600" dirty="0">
                <a:solidFill>
                  <a:srgbClr val="000000"/>
                </a:solidFill>
              </a:rPr>
              <a:t> could get a boost of </a:t>
            </a:r>
            <a:r>
              <a:rPr lang="en-US" sz="1600" b="1" dirty="0">
                <a:solidFill>
                  <a:srgbClr val="000000"/>
                </a:solidFill>
              </a:rPr>
              <a:t>as much as €260 billion to €600 billion</a:t>
            </a:r>
            <a:r>
              <a:rPr lang="en-US" sz="1600" dirty="0">
                <a:solidFill>
                  <a:srgbClr val="000000"/>
                </a:solidFill>
              </a:rPr>
              <a:t>.</a:t>
            </a:r>
          </a:p>
          <a:p>
            <a:pPr algn="r"/>
            <a:r>
              <a:rPr lang="en-US" dirty="0" err="1"/>
              <a:t>MCKynsey</a:t>
            </a:r>
            <a:r>
              <a:rPr lang="en-US" dirty="0"/>
              <a:t> &amp; Company</a:t>
            </a:r>
            <a:endParaRPr lang="it-IT" dirty="0"/>
          </a:p>
        </p:txBody>
      </p:sp>
      <p:sp>
        <p:nvSpPr>
          <p:cNvPr id="7" name="object 4">
            <a:extLst>
              <a:ext uri="{FF2B5EF4-FFF2-40B4-BE49-F238E27FC236}">
                <a16:creationId xmlns:a16="http://schemas.microsoft.com/office/drawing/2014/main" id="{5F9D6DAA-2093-CBA7-4CEF-A3A347CCF1DC}"/>
              </a:ext>
            </a:extLst>
          </p:cNvPr>
          <p:cNvSpPr/>
          <p:nvPr/>
        </p:nvSpPr>
        <p:spPr>
          <a:xfrm rot="5400000">
            <a:off x="5262415" y="-3335479"/>
            <a:ext cx="1777115" cy="11341363"/>
          </a:xfrm>
          <a:custGeom>
            <a:avLst/>
            <a:gdLst/>
            <a:ahLst/>
            <a:cxnLst/>
            <a:rect l="l" t="t" r="r" b="b"/>
            <a:pathLst>
              <a:path w="1330960" h="1330960">
                <a:moveTo>
                  <a:pt x="0" y="1330960"/>
                </a:moveTo>
                <a:lnTo>
                  <a:pt x="1330959" y="1330960"/>
                </a:lnTo>
                <a:lnTo>
                  <a:pt x="1330959" y="0"/>
                </a:lnTo>
                <a:lnTo>
                  <a:pt x="0" y="0"/>
                </a:lnTo>
                <a:lnTo>
                  <a:pt x="0" y="1330960"/>
                </a:lnTo>
                <a:close/>
              </a:path>
            </a:pathLst>
          </a:custGeom>
          <a:ln w="38100">
            <a:solidFill>
              <a:srgbClr val="006FEE"/>
            </a:solidFill>
          </a:ln>
        </p:spPr>
        <p:txBody>
          <a:bodyPr vert="horz" wrap="square" lIns="144000" tIns="1008000" rIns="96000" bIns="96000" rtlCol="0" anchor="t" anchorCtr="0">
            <a:noAutofit/>
          </a:bodyPr>
          <a:lstStyle/>
          <a:p>
            <a:pPr marL="14817" defTabSz="609570" fontAlgn="auto">
              <a:spcBef>
                <a:spcPts val="173"/>
              </a:spcBef>
              <a:spcAft>
                <a:spcPts val="0"/>
              </a:spcAft>
              <a:buClr>
                <a:srgbClr val="ED7766"/>
              </a:buClr>
              <a:buSzPct val="121212"/>
              <a:tabLst>
                <a:tab pos="122764" algn="l"/>
              </a:tabLst>
              <a:defRPr/>
            </a:pPr>
            <a:endParaRPr lang="en-GB" sz="1600" dirty="0">
              <a:solidFill>
                <a:srgbClr val="5F5F5F"/>
              </a:solidFill>
              <a:latin typeface="Arial" panose="020B0604020202020204"/>
              <a:cs typeface="Arial"/>
            </a:endParaRPr>
          </a:p>
          <a:p>
            <a:pPr marL="327644" indent="-312404" defTabSz="609570" fontAlgn="auto">
              <a:spcBef>
                <a:spcPts val="173"/>
              </a:spcBef>
              <a:spcAft>
                <a:spcPts val="0"/>
              </a:spcAft>
              <a:buClr>
                <a:srgbClr val="ED7766"/>
              </a:buClr>
              <a:buSzPct val="121212"/>
              <a:buFontTx/>
              <a:buChar char="•"/>
              <a:tabLst>
                <a:tab pos="328489" algn="l"/>
                <a:tab pos="329337" algn="l"/>
              </a:tabLst>
              <a:defRPr/>
            </a:pPr>
            <a:endParaRPr lang="en-GB" sz="1600" dirty="0">
              <a:solidFill>
                <a:srgbClr val="5F5F5F"/>
              </a:solidFill>
              <a:latin typeface="Arial" panose="020B0604020202020204"/>
              <a:cs typeface="Arial"/>
            </a:endParaRPr>
          </a:p>
          <a:p>
            <a:pPr marL="327644" indent="-312404" defTabSz="609570" fontAlgn="auto">
              <a:spcBef>
                <a:spcPts val="173"/>
              </a:spcBef>
              <a:spcAft>
                <a:spcPts val="0"/>
              </a:spcAft>
              <a:buClr>
                <a:srgbClr val="ED7766"/>
              </a:buClr>
              <a:buSzPct val="121212"/>
              <a:buFontTx/>
              <a:buChar char="•"/>
              <a:tabLst>
                <a:tab pos="328489" algn="l"/>
                <a:tab pos="329337" algn="l"/>
              </a:tabLst>
              <a:defRPr/>
            </a:pPr>
            <a:endParaRPr lang="en-GB" sz="1600" dirty="0">
              <a:solidFill>
                <a:srgbClr val="5F5F5F"/>
              </a:solidFill>
              <a:latin typeface="Arial" panose="020B0604020202020204"/>
              <a:cs typeface="Arial"/>
            </a:endParaRPr>
          </a:p>
        </p:txBody>
      </p:sp>
      <p:sp>
        <p:nvSpPr>
          <p:cNvPr id="8" name="TextBox 7">
            <a:extLst>
              <a:ext uri="{FF2B5EF4-FFF2-40B4-BE49-F238E27FC236}">
                <a16:creationId xmlns:a16="http://schemas.microsoft.com/office/drawing/2014/main" id="{F426B09C-1C66-DA04-3116-0D3F3241D6D0}"/>
              </a:ext>
            </a:extLst>
          </p:cNvPr>
          <p:cNvSpPr txBox="1"/>
          <p:nvPr/>
        </p:nvSpPr>
        <p:spPr>
          <a:xfrm>
            <a:off x="583837" y="3479820"/>
            <a:ext cx="11074375" cy="1077218"/>
          </a:xfrm>
          <a:prstGeom prst="rect">
            <a:avLst/>
          </a:prstGeom>
          <a:noFill/>
        </p:spPr>
        <p:txBody>
          <a:bodyPr wrap="square" rtlCol="0">
            <a:spAutoFit/>
          </a:bodyPr>
          <a:lstStyle/>
          <a:p>
            <a:pPr algn="just"/>
            <a:r>
              <a:rPr lang="en-US" sz="1600" dirty="0">
                <a:solidFill>
                  <a:srgbClr val="000000"/>
                </a:solidFill>
              </a:rPr>
              <a:t>“</a:t>
            </a:r>
            <a:r>
              <a:rPr lang="en-US" sz="1600" b="1" dirty="0">
                <a:solidFill>
                  <a:srgbClr val="000000"/>
                </a:solidFill>
              </a:rPr>
              <a:t>Diverse</a:t>
            </a:r>
            <a:r>
              <a:rPr lang="en-US" sz="1600" dirty="0">
                <a:solidFill>
                  <a:srgbClr val="000000"/>
                </a:solidFill>
              </a:rPr>
              <a:t> and inclusive </a:t>
            </a:r>
            <a:r>
              <a:rPr lang="en-US" sz="1600" b="1" dirty="0">
                <a:solidFill>
                  <a:srgbClr val="000000"/>
                </a:solidFill>
              </a:rPr>
              <a:t>cultures </a:t>
            </a:r>
            <a:r>
              <a:rPr lang="en-US" sz="1600" dirty="0">
                <a:solidFill>
                  <a:srgbClr val="000000"/>
                </a:solidFill>
              </a:rPr>
              <a:t>are providing companies with a </a:t>
            </a:r>
            <a:r>
              <a:rPr lang="en-US" sz="1600" b="1" dirty="0">
                <a:solidFill>
                  <a:srgbClr val="000000"/>
                </a:solidFill>
              </a:rPr>
              <a:t>competitive edge</a:t>
            </a:r>
            <a:r>
              <a:rPr lang="en-US" sz="1600" dirty="0">
                <a:solidFill>
                  <a:srgbClr val="000000"/>
                </a:solidFill>
              </a:rPr>
              <a:t> over their peers.” This quote summarizes conclusions from The Wall Street Journal’s first corporate ranking that examined diversity and inclusion among S&amp;P 500 companies. 																	</a:t>
            </a:r>
          </a:p>
          <a:p>
            <a:pPr algn="r"/>
            <a:r>
              <a:rPr lang="en-US" sz="1600" b="1" dirty="0">
                <a:solidFill>
                  <a:srgbClr val="000000"/>
                </a:solidFill>
              </a:rPr>
              <a:t>Forbes </a:t>
            </a:r>
            <a:endParaRPr lang="it-IT" sz="1600" b="1" dirty="0">
              <a:solidFill>
                <a:srgbClr val="000000"/>
              </a:solidFill>
            </a:endParaRPr>
          </a:p>
        </p:txBody>
      </p:sp>
      <p:sp>
        <p:nvSpPr>
          <p:cNvPr id="9" name="TextBox 8">
            <a:extLst>
              <a:ext uri="{FF2B5EF4-FFF2-40B4-BE49-F238E27FC236}">
                <a16:creationId xmlns:a16="http://schemas.microsoft.com/office/drawing/2014/main" id="{9912F1B4-7DD8-0CF5-AAC4-672A65564668}"/>
              </a:ext>
            </a:extLst>
          </p:cNvPr>
          <p:cNvSpPr txBox="1"/>
          <p:nvPr/>
        </p:nvSpPr>
        <p:spPr>
          <a:xfrm>
            <a:off x="594111" y="4807138"/>
            <a:ext cx="11064101" cy="1323439"/>
          </a:xfrm>
          <a:prstGeom prst="rect">
            <a:avLst/>
          </a:prstGeom>
          <a:noFill/>
        </p:spPr>
        <p:txBody>
          <a:bodyPr wrap="square" rtlCol="0">
            <a:spAutoFit/>
          </a:bodyPr>
          <a:lstStyle/>
          <a:p>
            <a:pPr algn="just"/>
            <a:r>
              <a:rPr lang="en-US" sz="1600" dirty="0">
                <a:solidFill>
                  <a:srgbClr val="000000"/>
                </a:solidFill>
              </a:rPr>
              <a:t>Teams of employees make important decisions in organizations and are central to many business operations. As teams have become a mainstay in business practices, research has increasingly become focused on what elements make a team most successful. </a:t>
            </a:r>
            <a:r>
              <a:rPr lang="en-US" sz="1600" b="1" dirty="0">
                <a:solidFill>
                  <a:srgbClr val="000000"/>
                </a:solidFill>
              </a:rPr>
              <a:t>One potential determinant of a team’s effectiveness is its gender diversity</a:t>
            </a:r>
            <a:r>
              <a:rPr lang="en-US" sz="1600" dirty="0">
                <a:solidFill>
                  <a:srgbClr val="000000"/>
                </a:solidFill>
              </a:rPr>
              <a:t>, as the gender mix of a team may offer an assortment of knowledge and skills.</a:t>
            </a:r>
          </a:p>
          <a:p>
            <a:pPr algn="r"/>
            <a:r>
              <a:rPr lang="en-US" sz="1600" dirty="0">
                <a:solidFill>
                  <a:srgbClr val="000000"/>
                </a:solidFill>
              </a:rPr>
              <a:t>HARVARD Gender Action Portal </a:t>
            </a:r>
            <a:endParaRPr lang="it-IT" sz="1600" dirty="0">
              <a:solidFill>
                <a:srgbClr val="000000"/>
              </a:solidFill>
            </a:endParaRPr>
          </a:p>
        </p:txBody>
      </p:sp>
      <p:sp>
        <p:nvSpPr>
          <p:cNvPr id="10" name="object 4">
            <a:extLst>
              <a:ext uri="{FF2B5EF4-FFF2-40B4-BE49-F238E27FC236}">
                <a16:creationId xmlns:a16="http://schemas.microsoft.com/office/drawing/2014/main" id="{D4873FC7-3C7A-A6C4-E0D2-11A72733591B}"/>
              </a:ext>
            </a:extLst>
          </p:cNvPr>
          <p:cNvSpPr/>
          <p:nvPr/>
        </p:nvSpPr>
        <p:spPr>
          <a:xfrm rot="5400000">
            <a:off x="5578679" y="-1691946"/>
            <a:ext cx="1156607" cy="11341363"/>
          </a:xfrm>
          <a:custGeom>
            <a:avLst/>
            <a:gdLst/>
            <a:ahLst/>
            <a:cxnLst/>
            <a:rect l="l" t="t" r="r" b="b"/>
            <a:pathLst>
              <a:path w="1330960" h="1330960">
                <a:moveTo>
                  <a:pt x="0" y="1330960"/>
                </a:moveTo>
                <a:lnTo>
                  <a:pt x="1330959" y="1330960"/>
                </a:lnTo>
                <a:lnTo>
                  <a:pt x="1330959" y="0"/>
                </a:lnTo>
                <a:lnTo>
                  <a:pt x="0" y="0"/>
                </a:lnTo>
                <a:lnTo>
                  <a:pt x="0" y="1330960"/>
                </a:lnTo>
                <a:close/>
              </a:path>
            </a:pathLst>
          </a:custGeom>
          <a:ln w="38100">
            <a:solidFill>
              <a:srgbClr val="006FEE"/>
            </a:solidFill>
          </a:ln>
        </p:spPr>
        <p:txBody>
          <a:bodyPr vert="horz" wrap="square" lIns="144000" tIns="1008000" rIns="96000" bIns="96000" rtlCol="0" anchor="t" anchorCtr="0">
            <a:noAutofit/>
          </a:bodyPr>
          <a:lstStyle/>
          <a:p>
            <a:pPr marL="14817" defTabSz="609570" fontAlgn="auto">
              <a:spcBef>
                <a:spcPts val="173"/>
              </a:spcBef>
              <a:spcAft>
                <a:spcPts val="0"/>
              </a:spcAft>
              <a:buClr>
                <a:srgbClr val="ED7766"/>
              </a:buClr>
              <a:buSzPct val="121212"/>
              <a:tabLst>
                <a:tab pos="122764" algn="l"/>
              </a:tabLst>
              <a:defRPr/>
            </a:pPr>
            <a:endParaRPr lang="en-GB" sz="1600" dirty="0">
              <a:solidFill>
                <a:srgbClr val="5F5F5F"/>
              </a:solidFill>
              <a:latin typeface="Arial" panose="020B0604020202020204"/>
              <a:cs typeface="Arial"/>
            </a:endParaRPr>
          </a:p>
          <a:p>
            <a:pPr marL="327644" indent="-312404" defTabSz="609570" fontAlgn="auto">
              <a:spcBef>
                <a:spcPts val="173"/>
              </a:spcBef>
              <a:spcAft>
                <a:spcPts val="0"/>
              </a:spcAft>
              <a:buClr>
                <a:srgbClr val="ED7766"/>
              </a:buClr>
              <a:buSzPct val="121212"/>
              <a:buFontTx/>
              <a:buChar char="•"/>
              <a:tabLst>
                <a:tab pos="328489" algn="l"/>
                <a:tab pos="329337" algn="l"/>
              </a:tabLst>
              <a:defRPr/>
            </a:pPr>
            <a:endParaRPr lang="en-GB" sz="1600" dirty="0">
              <a:solidFill>
                <a:srgbClr val="5F5F5F"/>
              </a:solidFill>
              <a:latin typeface="Arial" panose="020B0604020202020204"/>
              <a:cs typeface="Arial"/>
            </a:endParaRPr>
          </a:p>
          <a:p>
            <a:pPr marL="327644" indent="-312404" defTabSz="609570" fontAlgn="auto">
              <a:spcBef>
                <a:spcPts val="173"/>
              </a:spcBef>
              <a:spcAft>
                <a:spcPts val="0"/>
              </a:spcAft>
              <a:buClr>
                <a:srgbClr val="ED7766"/>
              </a:buClr>
              <a:buSzPct val="121212"/>
              <a:buFontTx/>
              <a:buChar char="•"/>
              <a:tabLst>
                <a:tab pos="328489" algn="l"/>
                <a:tab pos="329337" algn="l"/>
              </a:tabLst>
              <a:defRPr/>
            </a:pPr>
            <a:endParaRPr lang="en-GB" sz="1600" dirty="0">
              <a:solidFill>
                <a:srgbClr val="5F5F5F"/>
              </a:solidFill>
              <a:latin typeface="Arial" panose="020B0604020202020204"/>
              <a:cs typeface="Arial"/>
            </a:endParaRPr>
          </a:p>
        </p:txBody>
      </p:sp>
      <p:sp>
        <p:nvSpPr>
          <p:cNvPr id="11" name="object 4">
            <a:extLst>
              <a:ext uri="{FF2B5EF4-FFF2-40B4-BE49-F238E27FC236}">
                <a16:creationId xmlns:a16="http://schemas.microsoft.com/office/drawing/2014/main" id="{662612C2-1813-73AB-0F0B-A650EC034B37}"/>
              </a:ext>
            </a:extLst>
          </p:cNvPr>
          <p:cNvSpPr/>
          <p:nvPr/>
        </p:nvSpPr>
        <p:spPr>
          <a:xfrm rot="5400000">
            <a:off x="5471357" y="-226896"/>
            <a:ext cx="1359230" cy="11341363"/>
          </a:xfrm>
          <a:custGeom>
            <a:avLst/>
            <a:gdLst/>
            <a:ahLst/>
            <a:cxnLst/>
            <a:rect l="l" t="t" r="r" b="b"/>
            <a:pathLst>
              <a:path w="1330960" h="1330960">
                <a:moveTo>
                  <a:pt x="0" y="1330960"/>
                </a:moveTo>
                <a:lnTo>
                  <a:pt x="1330959" y="1330960"/>
                </a:lnTo>
                <a:lnTo>
                  <a:pt x="1330959" y="0"/>
                </a:lnTo>
                <a:lnTo>
                  <a:pt x="0" y="0"/>
                </a:lnTo>
                <a:lnTo>
                  <a:pt x="0" y="1330960"/>
                </a:lnTo>
                <a:close/>
              </a:path>
            </a:pathLst>
          </a:custGeom>
          <a:ln w="38100">
            <a:solidFill>
              <a:srgbClr val="006FEE"/>
            </a:solidFill>
          </a:ln>
        </p:spPr>
        <p:txBody>
          <a:bodyPr vert="horz" wrap="square" lIns="144000" tIns="1008000" rIns="96000" bIns="96000" rtlCol="0" anchor="t" anchorCtr="0">
            <a:noAutofit/>
          </a:bodyPr>
          <a:lstStyle/>
          <a:p>
            <a:pPr marL="14817" defTabSz="609570" fontAlgn="auto">
              <a:spcBef>
                <a:spcPts val="173"/>
              </a:spcBef>
              <a:spcAft>
                <a:spcPts val="0"/>
              </a:spcAft>
              <a:buClr>
                <a:srgbClr val="ED7766"/>
              </a:buClr>
              <a:buSzPct val="121212"/>
              <a:tabLst>
                <a:tab pos="122764" algn="l"/>
              </a:tabLst>
              <a:defRPr/>
            </a:pPr>
            <a:endParaRPr lang="en-GB" sz="1600" dirty="0">
              <a:solidFill>
                <a:srgbClr val="5F5F5F"/>
              </a:solidFill>
              <a:latin typeface="Arial" panose="020B0604020202020204"/>
              <a:cs typeface="Arial"/>
            </a:endParaRPr>
          </a:p>
          <a:p>
            <a:pPr marL="327644" indent="-312404" defTabSz="609570" fontAlgn="auto">
              <a:spcBef>
                <a:spcPts val="173"/>
              </a:spcBef>
              <a:spcAft>
                <a:spcPts val="0"/>
              </a:spcAft>
              <a:buClr>
                <a:srgbClr val="ED7766"/>
              </a:buClr>
              <a:buSzPct val="121212"/>
              <a:buFontTx/>
              <a:buChar char="•"/>
              <a:tabLst>
                <a:tab pos="328489" algn="l"/>
                <a:tab pos="329337" algn="l"/>
              </a:tabLst>
              <a:defRPr/>
            </a:pPr>
            <a:endParaRPr lang="en-GB" sz="1600" dirty="0">
              <a:solidFill>
                <a:srgbClr val="5F5F5F"/>
              </a:solidFill>
              <a:latin typeface="Arial" panose="020B0604020202020204"/>
              <a:cs typeface="Arial"/>
            </a:endParaRPr>
          </a:p>
          <a:p>
            <a:pPr marL="327644" indent="-312404" defTabSz="609570" fontAlgn="auto">
              <a:spcBef>
                <a:spcPts val="173"/>
              </a:spcBef>
              <a:spcAft>
                <a:spcPts val="0"/>
              </a:spcAft>
              <a:buClr>
                <a:srgbClr val="ED7766"/>
              </a:buClr>
              <a:buSzPct val="121212"/>
              <a:buFontTx/>
              <a:buChar char="•"/>
              <a:tabLst>
                <a:tab pos="328489" algn="l"/>
                <a:tab pos="329337" algn="l"/>
              </a:tabLst>
              <a:defRPr/>
            </a:pPr>
            <a:endParaRPr lang="en-GB" sz="1600" dirty="0">
              <a:solidFill>
                <a:srgbClr val="5F5F5F"/>
              </a:solidFill>
              <a:latin typeface="Arial" panose="020B0604020202020204"/>
              <a:cs typeface="Arial"/>
            </a:endParaRPr>
          </a:p>
        </p:txBody>
      </p:sp>
    </p:spTree>
    <p:extLst>
      <p:ext uri="{BB962C8B-B14F-4D97-AF65-F5344CB8AC3E}">
        <p14:creationId xmlns:p14="http://schemas.microsoft.com/office/powerpoint/2010/main" val="3869983402"/>
      </p:ext>
    </p:extLst>
  </p:cSld>
  <p:clrMapOvr>
    <a:masterClrMapping/>
  </p:clrMapOvr>
  <p:transition spd="med">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56952C71-4749-47C4-8493-F76870C7717B}"/>
              </a:ext>
            </a:extLst>
          </p:cNvPr>
          <p:cNvSpPr txBox="1">
            <a:spLocks/>
          </p:cNvSpPr>
          <p:nvPr/>
        </p:nvSpPr>
        <p:spPr>
          <a:xfrm>
            <a:off x="9787926" y="6400801"/>
            <a:ext cx="2262034"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r>
              <a:rPr lang="en-US" sz="800" dirty="0">
                <a:solidFill>
                  <a:schemeClr val="bg1">
                    <a:lumMod val="50000"/>
                  </a:schemeClr>
                </a:solidFill>
                <a:latin typeface="Arial" panose="020B0604020202020204" pitchFamily="34" charset="0"/>
                <a:cs typeface="Arial" panose="020B0604020202020204" pitchFamily="34" charset="0"/>
              </a:rPr>
              <a:t>|  </a:t>
            </a:r>
            <a:fld id="{11B427C5-C2E3-4C10-899D-ACC0DA09E6A6}" type="slidenum">
              <a:rPr lang="en-US" sz="800">
                <a:solidFill>
                  <a:schemeClr val="bg1">
                    <a:lumMod val="50000"/>
                  </a:schemeClr>
                </a:solidFill>
                <a:latin typeface="Arial" panose="020B0604020202020204" pitchFamily="34" charset="0"/>
                <a:cs typeface="Arial" panose="020B0604020202020204" pitchFamily="34" charset="0"/>
              </a:rPr>
              <a:pPr algn="r">
                <a:defRPr/>
              </a:pPr>
              <a:t>6</a:t>
            </a:fld>
            <a:endParaRPr lang="en-US" sz="800" dirty="0">
              <a:solidFill>
                <a:schemeClr val="bg1">
                  <a:lumMod val="50000"/>
                </a:schemeClr>
              </a:solidFill>
              <a:latin typeface="Arial" panose="020B0604020202020204" pitchFamily="34" charset="0"/>
              <a:cs typeface="Arial" panose="020B0604020202020204" pitchFamily="34" charset="0"/>
            </a:endParaRPr>
          </a:p>
        </p:txBody>
      </p:sp>
      <p:sp>
        <p:nvSpPr>
          <p:cNvPr id="15" name="Titre 2">
            <a:extLst>
              <a:ext uri="{FF2B5EF4-FFF2-40B4-BE49-F238E27FC236}">
                <a16:creationId xmlns:a16="http://schemas.microsoft.com/office/drawing/2014/main" id="{9746A591-D9EB-4482-9484-1C697888593B}"/>
              </a:ext>
            </a:extLst>
          </p:cNvPr>
          <p:cNvSpPr txBox="1">
            <a:spLocks/>
          </p:cNvSpPr>
          <p:nvPr/>
        </p:nvSpPr>
        <p:spPr>
          <a:xfrm>
            <a:off x="563563" y="354857"/>
            <a:ext cx="10925033" cy="630816"/>
          </a:xfrm>
          <a:prstGeom prst="rect">
            <a:avLst/>
          </a:prstGeom>
        </p:spPr>
        <p:txBody>
          <a:bodyPr vert="horz" lIns="0" tIns="0" rIns="0" bIns="0" rtlCol="0" anchor="t">
            <a:normAutofit/>
          </a:bodyPr>
          <a:lstStyle>
            <a:lvl1pPr>
              <a:lnSpc>
                <a:spcPts val="3600"/>
              </a:lnSpc>
              <a:spcBef>
                <a:spcPct val="0"/>
              </a:spcBef>
              <a:buNone/>
              <a:defRPr sz="3600" b="1">
                <a:solidFill>
                  <a:schemeClr val="tx2"/>
                </a:solidFill>
                <a:latin typeface="Arial" panose="020B0604020202020204" pitchFamily="34" charset="0"/>
                <a:ea typeface="+mj-ea"/>
                <a:cs typeface="Arial" panose="020B0604020202020204" pitchFamily="34" charset="0"/>
              </a:defRPr>
            </a:lvl1pPr>
          </a:lstStyle>
          <a:p>
            <a:r>
              <a:rPr lang="it-IT" dirty="0"/>
              <a:t>T.EN Italy Demographics</a:t>
            </a:r>
            <a:endParaRPr lang="en-US" dirty="0"/>
          </a:p>
        </p:txBody>
      </p:sp>
      <p:sp>
        <p:nvSpPr>
          <p:cNvPr id="2" name="CasellaDiTesto 1">
            <a:extLst>
              <a:ext uri="{FF2B5EF4-FFF2-40B4-BE49-F238E27FC236}">
                <a16:creationId xmlns:a16="http://schemas.microsoft.com/office/drawing/2014/main" id="{2DF67967-1A59-4814-A6E7-6A4260368D97}"/>
              </a:ext>
            </a:extLst>
          </p:cNvPr>
          <p:cNvSpPr txBox="1"/>
          <p:nvPr/>
        </p:nvSpPr>
        <p:spPr>
          <a:xfrm>
            <a:off x="715175" y="2350330"/>
            <a:ext cx="3627301" cy="276999"/>
          </a:xfrm>
          <a:prstGeom prst="rect">
            <a:avLst/>
          </a:prstGeom>
          <a:noFill/>
        </p:spPr>
        <p:txBody>
          <a:bodyPr wrap="square" rtlCol="0">
            <a:spAutoFit/>
          </a:bodyPr>
          <a:lstStyle/>
          <a:p>
            <a:pPr algn="l"/>
            <a:endParaRPr lang="it-IT" sz="1200" dirty="0"/>
          </a:p>
        </p:txBody>
      </p:sp>
      <p:sp>
        <p:nvSpPr>
          <p:cNvPr id="6" name="TextBox 5">
            <a:extLst>
              <a:ext uri="{FF2B5EF4-FFF2-40B4-BE49-F238E27FC236}">
                <a16:creationId xmlns:a16="http://schemas.microsoft.com/office/drawing/2014/main" id="{9B249032-D274-4F97-93D6-B39728D73F71}"/>
              </a:ext>
            </a:extLst>
          </p:cNvPr>
          <p:cNvSpPr txBox="1"/>
          <p:nvPr/>
        </p:nvSpPr>
        <p:spPr>
          <a:xfrm>
            <a:off x="9164223" y="1220730"/>
            <a:ext cx="2885737" cy="206210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it-IT" sz="1600" b="1" dirty="0" err="1"/>
              <a:t>Similar</a:t>
            </a:r>
            <a:r>
              <a:rPr lang="it-IT" sz="1600" b="1" dirty="0"/>
              <a:t> </a:t>
            </a:r>
            <a:r>
              <a:rPr lang="it-IT" sz="1600" b="1" dirty="0" err="1"/>
              <a:t>figures</a:t>
            </a:r>
            <a:r>
              <a:rPr lang="it-IT" sz="1600" b="1" dirty="0"/>
              <a:t> for </a:t>
            </a:r>
            <a:r>
              <a:rPr lang="it-IT" sz="1600" b="1" dirty="0" err="1"/>
              <a:t>graduates</a:t>
            </a:r>
            <a:r>
              <a:rPr lang="it-IT" sz="1600" b="1" dirty="0"/>
              <a:t> and non-</a:t>
            </a:r>
            <a:r>
              <a:rPr lang="it-IT" sz="1600" b="1" dirty="0" err="1"/>
              <a:t>graduates</a:t>
            </a:r>
            <a:r>
              <a:rPr lang="it-IT" sz="1600" b="1" dirty="0"/>
              <a:t>, </a:t>
            </a:r>
            <a:r>
              <a:rPr lang="it-IT" sz="1600" b="1" dirty="0" err="1"/>
              <a:t>but</a:t>
            </a:r>
            <a:r>
              <a:rPr lang="it-IT" sz="1600" b="1" dirty="0"/>
              <a:t> </a:t>
            </a:r>
            <a:r>
              <a:rPr lang="it-IT" sz="1600" b="1" dirty="0" err="1"/>
              <a:t>lower</a:t>
            </a:r>
            <a:r>
              <a:rPr lang="it-IT" sz="1600" b="1" dirty="0"/>
              <a:t> % </a:t>
            </a:r>
            <a:r>
              <a:rPr lang="it-IT" sz="1600" b="1" dirty="0" err="1"/>
              <a:t>among</a:t>
            </a:r>
            <a:r>
              <a:rPr lang="it-IT" sz="1600" b="1" dirty="0"/>
              <a:t> </a:t>
            </a:r>
            <a:r>
              <a:rPr lang="it-IT" sz="1600" b="1" dirty="0" err="1"/>
              <a:t>Engineers</a:t>
            </a:r>
            <a:r>
              <a:rPr lang="it-IT" sz="1600" b="1" dirty="0"/>
              <a:t> (24% vs 29% </a:t>
            </a:r>
            <a:r>
              <a:rPr lang="it-IT" sz="1600" b="1" dirty="0" err="1"/>
              <a:t>females</a:t>
            </a:r>
            <a:r>
              <a:rPr lang="it-IT" sz="1600" b="1" dirty="0"/>
              <a:t> overall), </a:t>
            </a:r>
            <a:r>
              <a:rPr lang="it-IT" sz="1600" b="1" dirty="0" err="1"/>
              <a:t>even</a:t>
            </a:r>
            <a:r>
              <a:rPr lang="it-IT" sz="1600" b="1" dirty="0"/>
              <a:t> </a:t>
            </a:r>
            <a:r>
              <a:rPr lang="it-IT" sz="1600" b="1" dirty="0" err="1"/>
              <a:t>though</a:t>
            </a:r>
            <a:r>
              <a:rPr lang="it-IT" sz="1600" b="1" dirty="0"/>
              <a:t> </a:t>
            </a:r>
            <a:r>
              <a:rPr lang="it-IT" sz="1600" b="1" dirty="0" err="1"/>
              <a:t>we</a:t>
            </a:r>
            <a:r>
              <a:rPr lang="it-IT" sz="1600" b="1" dirty="0"/>
              <a:t> </a:t>
            </a:r>
            <a:r>
              <a:rPr lang="it-IT" sz="1600" b="1" dirty="0" err="1"/>
              <a:t>have</a:t>
            </a:r>
            <a:r>
              <a:rPr lang="it-IT" sz="1600" b="1" dirty="0"/>
              <a:t> a +1% in </a:t>
            </a:r>
            <a:r>
              <a:rPr lang="it-IT" sz="1600" b="1" dirty="0" err="1"/>
              <a:t>female</a:t>
            </a:r>
            <a:r>
              <a:rPr lang="it-IT" sz="1600" b="1" dirty="0"/>
              <a:t> </a:t>
            </a:r>
            <a:r>
              <a:rPr lang="it-IT" sz="1600" b="1" dirty="0" err="1"/>
              <a:t>Engineers</a:t>
            </a:r>
            <a:r>
              <a:rPr lang="it-IT" sz="1600" b="1" dirty="0"/>
              <a:t>’ </a:t>
            </a:r>
            <a:r>
              <a:rPr lang="it-IT" sz="1600" b="1" dirty="0" err="1"/>
              <a:t>population</a:t>
            </a:r>
            <a:endParaRPr lang="en-US" sz="1600" b="1" dirty="0"/>
          </a:p>
        </p:txBody>
      </p:sp>
      <p:sp>
        <p:nvSpPr>
          <p:cNvPr id="8" name="TextBox 7">
            <a:extLst>
              <a:ext uri="{FF2B5EF4-FFF2-40B4-BE49-F238E27FC236}">
                <a16:creationId xmlns:a16="http://schemas.microsoft.com/office/drawing/2014/main" id="{DE7BD810-CDEB-49BC-AC77-E71BDF6652F1}"/>
              </a:ext>
            </a:extLst>
          </p:cNvPr>
          <p:cNvSpPr txBox="1"/>
          <p:nvPr/>
        </p:nvSpPr>
        <p:spPr>
          <a:xfrm>
            <a:off x="9166678" y="3304222"/>
            <a:ext cx="2885737" cy="1323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US"/>
            </a:defPPr>
            <a:lvl1pPr>
              <a:defRPr sz="2000" b="1"/>
            </a:lvl1pPr>
          </a:lstStyle>
          <a:p>
            <a:r>
              <a:rPr lang="it-IT" sz="1600" dirty="0" err="1"/>
              <a:t>Looking</a:t>
            </a:r>
            <a:r>
              <a:rPr lang="it-IT" sz="1600" dirty="0"/>
              <a:t> </a:t>
            </a:r>
            <a:r>
              <a:rPr lang="it-IT" sz="1600" dirty="0" err="1"/>
              <a:t>into</a:t>
            </a:r>
            <a:r>
              <a:rPr lang="it-IT" sz="1600" dirty="0"/>
              <a:t> career </a:t>
            </a:r>
            <a:r>
              <a:rPr lang="it-IT" sz="1600" dirty="0" err="1"/>
              <a:t>progression</a:t>
            </a:r>
            <a:r>
              <a:rPr lang="it-IT" sz="1600" dirty="0"/>
              <a:t>, a </a:t>
            </a:r>
            <a:r>
              <a:rPr lang="it-IT" sz="1600" dirty="0" err="1"/>
              <a:t>clear</a:t>
            </a:r>
            <a:r>
              <a:rPr lang="it-IT" sz="1600" dirty="0"/>
              <a:t> «</a:t>
            </a:r>
            <a:r>
              <a:rPr lang="it-IT" sz="1600" dirty="0" err="1"/>
              <a:t>funnel</a:t>
            </a:r>
            <a:r>
              <a:rPr lang="it-IT" sz="1600" dirty="0"/>
              <a:t> </a:t>
            </a:r>
            <a:r>
              <a:rPr lang="it-IT" sz="1600" dirty="0" err="1"/>
              <a:t>effect</a:t>
            </a:r>
            <a:r>
              <a:rPr lang="it-IT" sz="1600" dirty="0"/>
              <a:t>» </a:t>
            </a:r>
            <a:r>
              <a:rPr lang="it-IT" sz="1600" dirty="0" err="1"/>
              <a:t>appears</a:t>
            </a:r>
            <a:r>
              <a:rPr lang="it-IT" sz="1600" dirty="0"/>
              <a:t>, the </a:t>
            </a:r>
            <a:r>
              <a:rPr lang="it-IT" sz="1600" dirty="0" err="1"/>
              <a:t>higher</a:t>
            </a:r>
            <a:r>
              <a:rPr lang="it-IT" sz="1600" dirty="0"/>
              <a:t> the </a:t>
            </a:r>
            <a:r>
              <a:rPr lang="it-IT" sz="1600" dirty="0" err="1"/>
              <a:t>level</a:t>
            </a:r>
            <a:r>
              <a:rPr lang="it-IT" sz="1600" dirty="0"/>
              <a:t>, the </a:t>
            </a:r>
            <a:r>
              <a:rPr lang="it-IT" sz="1600" dirty="0" err="1"/>
              <a:t>lower</a:t>
            </a:r>
            <a:r>
              <a:rPr lang="it-IT" sz="1600" dirty="0"/>
              <a:t> the % of </a:t>
            </a:r>
            <a:r>
              <a:rPr lang="it-IT" sz="1600" dirty="0" err="1"/>
              <a:t>women</a:t>
            </a:r>
            <a:endParaRPr lang="en-US" sz="1600" dirty="0"/>
          </a:p>
        </p:txBody>
      </p:sp>
      <p:sp>
        <p:nvSpPr>
          <p:cNvPr id="9" name="TextBox 8">
            <a:extLst>
              <a:ext uri="{FF2B5EF4-FFF2-40B4-BE49-F238E27FC236}">
                <a16:creationId xmlns:a16="http://schemas.microsoft.com/office/drawing/2014/main" id="{C73FFB34-5FDB-4F56-AFB3-761BF5C7F763}"/>
              </a:ext>
            </a:extLst>
          </p:cNvPr>
          <p:cNvSpPr txBox="1"/>
          <p:nvPr/>
        </p:nvSpPr>
        <p:spPr>
          <a:xfrm>
            <a:off x="9164972" y="4652837"/>
            <a:ext cx="2885737" cy="15696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sz="1600" b="1" dirty="0" err="1"/>
              <a:t>Increasing</a:t>
            </a:r>
            <a:r>
              <a:rPr lang="it-IT" sz="1600" b="1" dirty="0"/>
              <a:t> </a:t>
            </a:r>
            <a:r>
              <a:rPr lang="it-IT" sz="1600" b="1" dirty="0" err="1"/>
              <a:t>variance</a:t>
            </a:r>
            <a:r>
              <a:rPr lang="it-IT" sz="1600" b="1" dirty="0"/>
              <a:t> in </a:t>
            </a:r>
            <a:r>
              <a:rPr lang="it-IT" sz="1600" b="1" dirty="0" err="1"/>
              <a:t>average</a:t>
            </a:r>
            <a:r>
              <a:rPr lang="it-IT" sz="1600" b="1" dirty="0"/>
              <a:t> age and seniority (women </a:t>
            </a:r>
            <a:r>
              <a:rPr lang="it-IT" sz="1600" b="1" dirty="0" err="1"/>
              <a:t>slightly</a:t>
            </a:r>
            <a:r>
              <a:rPr lang="it-IT" sz="1600" b="1" dirty="0"/>
              <a:t> </a:t>
            </a:r>
            <a:r>
              <a:rPr lang="it-IT" sz="1600" b="1" dirty="0" err="1"/>
              <a:t>younger</a:t>
            </a:r>
            <a:r>
              <a:rPr lang="it-IT" sz="1600" b="1" dirty="0"/>
              <a:t> and </a:t>
            </a:r>
            <a:r>
              <a:rPr lang="it-IT" sz="1600" b="1" dirty="0" err="1"/>
              <a:t>less</a:t>
            </a:r>
            <a:r>
              <a:rPr lang="it-IT" sz="1600" b="1" dirty="0"/>
              <a:t> </a:t>
            </a:r>
            <a:r>
              <a:rPr lang="it-IT" sz="1600" b="1" dirty="0" err="1"/>
              <a:t>experienced</a:t>
            </a:r>
            <a:r>
              <a:rPr lang="it-IT" sz="1600" b="1" dirty="0"/>
              <a:t>), due to 50% </a:t>
            </a:r>
            <a:r>
              <a:rPr lang="it-IT" sz="1600" b="1" dirty="0" err="1"/>
              <a:t>female</a:t>
            </a:r>
            <a:r>
              <a:rPr lang="it-IT" sz="1600" b="1" dirty="0"/>
              <a:t> </a:t>
            </a:r>
            <a:r>
              <a:rPr lang="it-IT" sz="1600" b="1" dirty="0" err="1"/>
              <a:t>fresh</a:t>
            </a:r>
            <a:r>
              <a:rPr lang="it-IT" sz="1600" b="1" dirty="0"/>
              <a:t> </a:t>
            </a:r>
            <a:r>
              <a:rPr lang="it-IT" sz="1600" b="1" dirty="0" err="1"/>
              <a:t>graduates</a:t>
            </a:r>
            <a:r>
              <a:rPr lang="it-IT" sz="1600" b="1" dirty="0"/>
              <a:t> </a:t>
            </a:r>
            <a:r>
              <a:rPr lang="it-IT" sz="1600" b="1" dirty="0" err="1"/>
              <a:t>intake</a:t>
            </a:r>
            <a:endParaRPr lang="it-IT" sz="1600" b="1" dirty="0"/>
          </a:p>
        </p:txBody>
      </p:sp>
      <p:sp>
        <p:nvSpPr>
          <p:cNvPr id="10" name="Rectangle 9">
            <a:extLst>
              <a:ext uri="{FF2B5EF4-FFF2-40B4-BE49-F238E27FC236}">
                <a16:creationId xmlns:a16="http://schemas.microsoft.com/office/drawing/2014/main" id="{CBEAE416-F88C-4431-8A5B-C65E1FCF7A01}"/>
              </a:ext>
            </a:extLst>
          </p:cNvPr>
          <p:cNvSpPr/>
          <p:nvPr/>
        </p:nvSpPr>
        <p:spPr>
          <a:xfrm>
            <a:off x="468313" y="5016787"/>
            <a:ext cx="8668858" cy="118398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r>
              <a:rPr lang="it-IT" sz="1400" b="1" dirty="0" err="1"/>
              <a:t>Changes</a:t>
            </a:r>
            <a:r>
              <a:rPr lang="it-IT" sz="1400" b="1" dirty="0"/>
              <a:t> vs 2021 :</a:t>
            </a:r>
          </a:p>
          <a:p>
            <a:pPr marL="342900" indent="-342900">
              <a:buFont typeface="Arial" panose="020B0604020202020204" pitchFamily="34" charset="0"/>
              <a:buChar char="•"/>
            </a:pPr>
            <a:r>
              <a:rPr lang="it-IT" sz="1400" b="1" dirty="0" err="1"/>
              <a:t>Slight</a:t>
            </a:r>
            <a:r>
              <a:rPr lang="it-IT" sz="1400" b="1" dirty="0"/>
              <a:t> </a:t>
            </a:r>
            <a:r>
              <a:rPr lang="it-IT" sz="1400" b="1" dirty="0" err="1"/>
              <a:t>increase</a:t>
            </a:r>
            <a:r>
              <a:rPr lang="it-IT" sz="1400" b="1" dirty="0"/>
              <a:t> of </a:t>
            </a:r>
            <a:r>
              <a:rPr lang="it-IT" sz="1400" b="1" dirty="0" err="1"/>
              <a:t>female</a:t>
            </a:r>
            <a:r>
              <a:rPr lang="it-IT" sz="1400" b="1" dirty="0"/>
              <a:t> </a:t>
            </a:r>
            <a:r>
              <a:rPr lang="it-IT" sz="1400" b="1" dirty="0" err="1"/>
              <a:t>presence</a:t>
            </a:r>
            <a:r>
              <a:rPr lang="it-IT" sz="1400" b="1" dirty="0"/>
              <a:t> (+1%) due to </a:t>
            </a:r>
            <a:r>
              <a:rPr lang="it-IT" sz="1400" b="1" dirty="0" err="1"/>
              <a:t>female</a:t>
            </a:r>
            <a:r>
              <a:rPr lang="it-IT" sz="1400" b="1" dirty="0"/>
              <a:t> </a:t>
            </a:r>
            <a:r>
              <a:rPr lang="it-IT" sz="1400" b="1" dirty="0" err="1"/>
              <a:t>fresh</a:t>
            </a:r>
            <a:r>
              <a:rPr lang="it-IT" sz="1400" b="1" dirty="0"/>
              <a:t> </a:t>
            </a:r>
            <a:r>
              <a:rPr lang="it-IT" sz="1400" b="1" dirty="0" err="1"/>
              <a:t>graduates</a:t>
            </a:r>
            <a:r>
              <a:rPr lang="it-IT" sz="1400" b="1" dirty="0"/>
              <a:t>’ </a:t>
            </a:r>
            <a:r>
              <a:rPr lang="it-IT" sz="1400" b="1" dirty="0" err="1"/>
              <a:t>inflow</a:t>
            </a:r>
            <a:r>
              <a:rPr lang="it-IT" sz="1400" b="1" dirty="0"/>
              <a:t> (50% of </a:t>
            </a:r>
            <a:r>
              <a:rPr lang="it-IT" sz="1400" b="1" dirty="0" err="1"/>
              <a:t>total</a:t>
            </a:r>
            <a:r>
              <a:rPr lang="it-IT" sz="1400" b="1" dirty="0"/>
              <a:t> </a:t>
            </a:r>
            <a:r>
              <a:rPr lang="it-IT" sz="1400" b="1" dirty="0" err="1"/>
              <a:t>graduats</a:t>
            </a:r>
            <a:r>
              <a:rPr lang="it-IT" sz="1400" b="1" dirty="0"/>
              <a:t>’ </a:t>
            </a:r>
            <a:r>
              <a:rPr lang="it-IT" sz="1400" b="1" dirty="0" err="1"/>
              <a:t>inflow</a:t>
            </a:r>
            <a:r>
              <a:rPr lang="it-IT" sz="1400" b="1" dirty="0"/>
              <a:t>, with impact on C3 and B2 </a:t>
            </a:r>
            <a:r>
              <a:rPr lang="it-IT" sz="1400" b="1" dirty="0" err="1"/>
              <a:t>levels</a:t>
            </a:r>
            <a:r>
              <a:rPr lang="it-IT" sz="1400" b="1" dirty="0"/>
              <a:t>)</a:t>
            </a:r>
          </a:p>
          <a:p>
            <a:pPr marL="342900" indent="-342900">
              <a:buFont typeface="Arial" panose="020B0604020202020204" pitchFamily="34" charset="0"/>
              <a:buChar char="•"/>
            </a:pPr>
            <a:r>
              <a:rPr lang="it-IT" sz="1400" b="1" dirty="0" err="1"/>
              <a:t>Higher</a:t>
            </a:r>
            <a:r>
              <a:rPr lang="it-IT" sz="1400" b="1" dirty="0"/>
              <a:t> </a:t>
            </a:r>
            <a:r>
              <a:rPr lang="it-IT" sz="1400" b="1" dirty="0" err="1"/>
              <a:t>fork</a:t>
            </a:r>
            <a:r>
              <a:rPr lang="it-IT" sz="1400" b="1" dirty="0"/>
              <a:t> in </a:t>
            </a:r>
            <a:r>
              <a:rPr lang="it-IT" sz="1400" b="1" dirty="0" err="1"/>
              <a:t>average</a:t>
            </a:r>
            <a:r>
              <a:rPr lang="it-IT" sz="1400" b="1" dirty="0"/>
              <a:t> age and seniority (</a:t>
            </a:r>
            <a:r>
              <a:rPr lang="it-IT" sz="1400" b="1" dirty="0" err="1"/>
              <a:t>almost</a:t>
            </a:r>
            <a:r>
              <a:rPr lang="it-IT" sz="1400" b="1" dirty="0"/>
              <a:t> </a:t>
            </a:r>
            <a:r>
              <a:rPr lang="it-IT" sz="1400" b="1" dirty="0" err="1"/>
              <a:t>equal</a:t>
            </a:r>
            <a:r>
              <a:rPr lang="it-IT" sz="1400" b="1" dirty="0"/>
              <a:t> in 2020, </a:t>
            </a:r>
            <a:r>
              <a:rPr lang="it-IT" sz="1400" b="1" dirty="0" err="1"/>
              <a:t>then</a:t>
            </a:r>
            <a:r>
              <a:rPr lang="it-IT" sz="1400" b="1" dirty="0"/>
              <a:t> </a:t>
            </a:r>
            <a:r>
              <a:rPr lang="it-IT" sz="1400" b="1" dirty="0" err="1"/>
              <a:t>progressively</a:t>
            </a:r>
            <a:r>
              <a:rPr lang="it-IT" sz="1400" b="1" dirty="0"/>
              <a:t> </a:t>
            </a:r>
            <a:r>
              <a:rPr lang="it-IT" sz="1400" b="1" dirty="0" err="1"/>
              <a:t>increasing</a:t>
            </a:r>
            <a:r>
              <a:rPr lang="it-IT" sz="1400" b="1" dirty="0"/>
              <a:t>)</a:t>
            </a:r>
          </a:p>
          <a:p>
            <a:pPr marL="342900" indent="-342900">
              <a:buFont typeface="Arial" panose="020B0604020202020204" pitchFamily="34" charset="0"/>
              <a:buChar char="•"/>
            </a:pPr>
            <a:r>
              <a:rPr lang="it-IT" sz="1400" b="1" dirty="0" err="1"/>
              <a:t>Further</a:t>
            </a:r>
            <a:r>
              <a:rPr lang="it-IT" sz="1400" b="1" dirty="0"/>
              <a:t> </a:t>
            </a:r>
            <a:r>
              <a:rPr lang="it-IT" sz="1400" b="1" dirty="0" err="1"/>
              <a:t>improvement</a:t>
            </a:r>
            <a:r>
              <a:rPr lang="it-IT" sz="1400" b="1" dirty="0"/>
              <a:t> of </a:t>
            </a:r>
            <a:r>
              <a:rPr lang="it-IT" sz="1400" b="1" dirty="0" err="1"/>
              <a:t>female</a:t>
            </a:r>
            <a:r>
              <a:rPr lang="it-IT" sz="1400" b="1" dirty="0"/>
              <a:t> </a:t>
            </a:r>
            <a:r>
              <a:rPr lang="it-IT" sz="1400" b="1" dirty="0" err="1"/>
              <a:t>presence</a:t>
            </a:r>
            <a:r>
              <a:rPr lang="it-IT" sz="1400" b="1" dirty="0"/>
              <a:t> in </a:t>
            </a:r>
            <a:r>
              <a:rPr lang="it-IT" sz="1400" b="1" dirty="0" err="1"/>
              <a:t>early</a:t>
            </a:r>
            <a:r>
              <a:rPr lang="it-IT" sz="1400" b="1" dirty="0"/>
              <a:t> stage of career and  A2 </a:t>
            </a:r>
            <a:r>
              <a:rPr lang="it-IT" sz="1400" b="1" dirty="0" err="1"/>
              <a:t>contractual</a:t>
            </a:r>
            <a:r>
              <a:rPr lang="it-IT" sz="1400" b="1" dirty="0"/>
              <a:t> </a:t>
            </a:r>
            <a:r>
              <a:rPr lang="it-IT" sz="1400" b="1" dirty="0" err="1"/>
              <a:t>level</a:t>
            </a:r>
            <a:endParaRPr lang="en-US" sz="1400" b="1" dirty="0"/>
          </a:p>
        </p:txBody>
      </p:sp>
      <p:pic>
        <p:nvPicPr>
          <p:cNvPr id="4" name="Picture 3">
            <a:extLst>
              <a:ext uri="{FF2B5EF4-FFF2-40B4-BE49-F238E27FC236}">
                <a16:creationId xmlns:a16="http://schemas.microsoft.com/office/drawing/2014/main" id="{6C294A6E-F74C-A7EB-B513-ED3C72BAD7BE}"/>
              </a:ext>
            </a:extLst>
          </p:cNvPr>
          <p:cNvPicPr>
            <a:picLocks noChangeAspect="1"/>
          </p:cNvPicPr>
          <p:nvPr/>
        </p:nvPicPr>
        <p:blipFill>
          <a:blip r:embed="rId3"/>
          <a:stretch>
            <a:fillRect/>
          </a:stretch>
        </p:blipFill>
        <p:spPr>
          <a:xfrm>
            <a:off x="477837" y="1249304"/>
            <a:ext cx="8668858" cy="3432109"/>
          </a:xfrm>
          <a:prstGeom prst="rect">
            <a:avLst/>
          </a:prstGeom>
        </p:spPr>
      </p:pic>
    </p:spTree>
    <p:extLst>
      <p:ext uri="{BB962C8B-B14F-4D97-AF65-F5344CB8AC3E}">
        <p14:creationId xmlns:p14="http://schemas.microsoft.com/office/powerpoint/2010/main" val="57493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DFE840-76B1-4E75-D0E6-39172122C5C5}"/>
              </a:ext>
            </a:extLst>
          </p:cNvPr>
          <p:cNvPicPr>
            <a:picLocks noChangeAspect="1"/>
          </p:cNvPicPr>
          <p:nvPr/>
        </p:nvPicPr>
        <p:blipFill>
          <a:blip r:embed="rId2"/>
          <a:stretch>
            <a:fillRect/>
          </a:stretch>
        </p:blipFill>
        <p:spPr>
          <a:xfrm>
            <a:off x="6372301" y="1552850"/>
            <a:ext cx="5736833" cy="2438611"/>
          </a:xfrm>
          <a:prstGeom prst="rect">
            <a:avLst/>
          </a:prstGeom>
        </p:spPr>
      </p:pic>
      <p:sp>
        <p:nvSpPr>
          <p:cNvPr id="2" name="Title 1">
            <a:extLst>
              <a:ext uri="{FF2B5EF4-FFF2-40B4-BE49-F238E27FC236}">
                <a16:creationId xmlns:a16="http://schemas.microsoft.com/office/drawing/2014/main" id="{F3318625-1285-467B-B831-C602CDB7EF7B}"/>
              </a:ext>
            </a:extLst>
          </p:cNvPr>
          <p:cNvSpPr>
            <a:spLocks noGrp="1"/>
          </p:cNvSpPr>
          <p:nvPr>
            <p:ph type="title"/>
          </p:nvPr>
        </p:nvSpPr>
        <p:spPr>
          <a:xfrm>
            <a:off x="868362" y="365126"/>
            <a:ext cx="10515600" cy="748058"/>
          </a:xfrm>
        </p:spPr>
        <p:txBody>
          <a:bodyPr>
            <a:normAutofit/>
          </a:bodyPr>
          <a:lstStyle/>
          <a:p>
            <a:r>
              <a:rPr lang="it-IT" sz="3600" dirty="0">
                <a:latin typeface="Arial" panose="020B0604020202020204" pitchFamily="34" charset="0"/>
              </a:rPr>
              <a:t>Career </a:t>
            </a:r>
            <a:r>
              <a:rPr lang="it-IT" sz="3600" dirty="0" err="1">
                <a:latin typeface="Arial" panose="020B0604020202020204" pitchFamily="34" charset="0"/>
              </a:rPr>
              <a:t>Progression</a:t>
            </a:r>
            <a:r>
              <a:rPr lang="it-IT" sz="3600" dirty="0">
                <a:latin typeface="Arial" panose="020B0604020202020204" pitchFamily="34" charset="0"/>
              </a:rPr>
              <a:t> : a «</a:t>
            </a:r>
            <a:r>
              <a:rPr lang="it-IT" sz="3600" dirty="0" err="1">
                <a:latin typeface="Arial" panose="020B0604020202020204" pitchFamily="34" charset="0"/>
              </a:rPr>
              <a:t>glass</a:t>
            </a:r>
            <a:r>
              <a:rPr lang="it-IT" sz="3600" dirty="0">
                <a:latin typeface="Arial" panose="020B0604020202020204" pitchFamily="34" charset="0"/>
              </a:rPr>
              <a:t> </a:t>
            </a:r>
            <a:r>
              <a:rPr lang="it-IT" sz="3600" dirty="0" err="1">
                <a:latin typeface="Arial" panose="020B0604020202020204" pitchFamily="34" charset="0"/>
              </a:rPr>
              <a:t>funnel</a:t>
            </a:r>
            <a:r>
              <a:rPr lang="it-IT" sz="3600" dirty="0">
                <a:latin typeface="Arial" panose="020B0604020202020204" pitchFamily="34" charset="0"/>
              </a:rPr>
              <a:t>» ?</a:t>
            </a:r>
            <a:endParaRPr lang="en-US" sz="3600" dirty="0">
              <a:latin typeface="Arial" panose="020B0604020202020204" pitchFamily="34" charset="0"/>
            </a:endParaRPr>
          </a:p>
        </p:txBody>
      </p:sp>
      <p:sp>
        <p:nvSpPr>
          <p:cNvPr id="6" name="TextBox 5">
            <a:extLst>
              <a:ext uri="{FF2B5EF4-FFF2-40B4-BE49-F238E27FC236}">
                <a16:creationId xmlns:a16="http://schemas.microsoft.com/office/drawing/2014/main" id="{DE538860-BA9A-4869-8098-973E2CECB16A}"/>
              </a:ext>
            </a:extLst>
          </p:cNvPr>
          <p:cNvSpPr txBox="1"/>
          <p:nvPr/>
        </p:nvSpPr>
        <p:spPr>
          <a:xfrm>
            <a:off x="475823" y="4429468"/>
            <a:ext cx="11633310" cy="156966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it-IT" sz="1600" dirty="0"/>
              <a:t>With the </a:t>
            </a:r>
            <a:r>
              <a:rPr lang="it-IT" sz="1600" dirty="0" err="1"/>
              <a:t>increase</a:t>
            </a:r>
            <a:r>
              <a:rPr lang="it-IT" sz="1600" dirty="0"/>
              <a:t> of </a:t>
            </a:r>
            <a:r>
              <a:rPr lang="it-IT" sz="1600" dirty="0" err="1"/>
              <a:t>contractual</a:t>
            </a:r>
            <a:r>
              <a:rPr lang="it-IT" sz="1600" dirty="0"/>
              <a:t> </a:t>
            </a:r>
            <a:r>
              <a:rPr lang="it-IT" sz="1600" dirty="0" err="1"/>
              <a:t>level</a:t>
            </a:r>
            <a:r>
              <a:rPr lang="it-IT" sz="1600" dirty="0"/>
              <a:t>/Grade, the % of women </a:t>
            </a:r>
            <a:r>
              <a:rPr lang="it-IT" sz="1600" dirty="0" err="1"/>
              <a:t>progressively</a:t>
            </a:r>
            <a:r>
              <a:rPr lang="it-IT" sz="1600" dirty="0"/>
              <a:t> </a:t>
            </a:r>
            <a:r>
              <a:rPr lang="it-IT" sz="1600" dirty="0" err="1"/>
              <a:t>decreases</a:t>
            </a:r>
            <a:r>
              <a:rPr lang="it-IT" sz="1600" dirty="0"/>
              <a:t>. At Q8 </a:t>
            </a:r>
            <a:r>
              <a:rPr lang="it-IT" sz="1600" dirty="0" err="1"/>
              <a:t>level</a:t>
            </a:r>
            <a:r>
              <a:rPr lang="it-IT" sz="1600" dirty="0"/>
              <a:t> (13.2) the % of women starts </a:t>
            </a:r>
            <a:r>
              <a:rPr lang="it-IT" sz="1600" dirty="0" err="1"/>
              <a:t>decreasing</a:t>
            </a:r>
            <a:r>
              <a:rPr lang="it-IT" sz="1600" dirty="0"/>
              <a:t> </a:t>
            </a:r>
            <a:r>
              <a:rPr lang="it-IT" sz="1600" dirty="0" err="1"/>
              <a:t>compared</a:t>
            </a:r>
            <a:r>
              <a:rPr lang="it-IT" sz="1600" dirty="0"/>
              <a:t> to Company overall figure (30%), and, </a:t>
            </a:r>
            <a:r>
              <a:rPr lang="it-IT" sz="1600" dirty="0" err="1"/>
              <a:t>as</a:t>
            </a:r>
            <a:r>
              <a:rPr lang="it-IT" sz="1600" dirty="0"/>
              <a:t> </a:t>
            </a:r>
            <a:r>
              <a:rPr lang="it-IT" sz="1600" dirty="0" err="1"/>
              <a:t>we</a:t>
            </a:r>
            <a:r>
              <a:rPr lang="it-IT" sz="1600" dirty="0"/>
              <a:t> </a:t>
            </a:r>
            <a:r>
              <a:rPr lang="it-IT" sz="1600" dirty="0" err="1"/>
              <a:t>move</a:t>
            </a:r>
            <a:r>
              <a:rPr lang="it-IT" sz="1600" dirty="0"/>
              <a:t> </a:t>
            </a:r>
            <a:r>
              <a:rPr lang="it-IT" sz="1600" dirty="0" err="1"/>
              <a:t>upwards</a:t>
            </a:r>
            <a:r>
              <a:rPr lang="it-IT" sz="1600" dirty="0"/>
              <a:t>, </a:t>
            </a:r>
            <a:r>
              <a:rPr lang="it-IT" sz="1600" dirty="0" err="1"/>
              <a:t>there</a:t>
            </a:r>
            <a:r>
              <a:rPr lang="it-IT" sz="1600" dirty="0"/>
              <a:t> </a:t>
            </a:r>
            <a:r>
              <a:rPr lang="it-IT" sz="1600" dirty="0" err="1"/>
              <a:t>is</a:t>
            </a:r>
            <a:r>
              <a:rPr lang="it-IT" sz="1600" dirty="0"/>
              <a:t> a </a:t>
            </a:r>
            <a:r>
              <a:rPr lang="it-IT" sz="1600" dirty="0" err="1"/>
              <a:t>sharper</a:t>
            </a:r>
            <a:r>
              <a:rPr lang="it-IT" sz="1600" dirty="0"/>
              <a:t> </a:t>
            </a:r>
            <a:r>
              <a:rPr lang="it-IT" sz="1600" dirty="0" err="1"/>
              <a:t>decrease</a:t>
            </a:r>
            <a:r>
              <a:rPr lang="it-IT" sz="1600" dirty="0"/>
              <a:t>, </a:t>
            </a:r>
            <a:r>
              <a:rPr lang="it-IT" sz="1600" dirty="0" err="1"/>
              <a:t>showing</a:t>
            </a:r>
            <a:r>
              <a:rPr lang="it-IT" sz="1600" dirty="0"/>
              <a:t> a -7% in the </a:t>
            </a:r>
            <a:r>
              <a:rPr lang="it-IT" sz="1600" dirty="0" err="1"/>
              <a:t>next</a:t>
            </a:r>
            <a:r>
              <a:rPr lang="it-IT" sz="1600" dirty="0"/>
              <a:t> </a:t>
            </a:r>
            <a:r>
              <a:rPr lang="it-IT" sz="1600" dirty="0" err="1"/>
              <a:t>level</a:t>
            </a:r>
            <a:r>
              <a:rPr lang="it-IT" sz="1600" dirty="0"/>
              <a:t> (Q9 – 14.1) and </a:t>
            </a:r>
            <a:r>
              <a:rPr lang="it-IT" sz="1600" dirty="0" err="1"/>
              <a:t>another</a:t>
            </a:r>
            <a:r>
              <a:rPr lang="it-IT" sz="1600" dirty="0"/>
              <a:t> -11% </a:t>
            </a:r>
            <a:r>
              <a:rPr lang="it-IT" sz="1600" dirty="0" err="1"/>
              <a:t>if</a:t>
            </a:r>
            <a:r>
              <a:rPr lang="it-IT" sz="1600" dirty="0"/>
              <a:t> </a:t>
            </a:r>
            <a:r>
              <a:rPr lang="it-IT" sz="1600" dirty="0" err="1"/>
              <a:t>we</a:t>
            </a:r>
            <a:r>
              <a:rPr lang="it-IT" sz="1600" dirty="0"/>
              <a:t> </a:t>
            </a:r>
            <a:r>
              <a:rPr lang="it-IT" sz="1600" dirty="0" err="1"/>
              <a:t>consider</a:t>
            </a:r>
            <a:r>
              <a:rPr lang="it-IT" sz="1600" dirty="0"/>
              <a:t> Managers (dirigenti = 14.2 and </a:t>
            </a:r>
            <a:r>
              <a:rPr lang="it-IT" sz="1600" dirty="0" err="1"/>
              <a:t>above</a:t>
            </a:r>
            <a:r>
              <a:rPr lang="it-IT" sz="1600" dirty="0"/>
              <a:t>). </a:t>
            </a:r>
            <a:r>
              <a:rPr lang="it-IT" sz="1600" dirty="0" err="1"/>
              <a:t>This</a:t>
            </a:r>
            <a:r>
              <a:rPr lang="it-IT" sz="1600" dirty="0"/>
              <a:t> </a:t>
            </a:r>
            <a:r>
              <a:rPr lang="it-IT" sz="1600" dirty="0" err="1"/>
              <a:t>is</a:t>
            </a:r>
            <a:r>
              <a:rPr lang="it-IT" sz="1600" dirty="0"/>
              <a:t> the </a:t>
            </a:r>
            <a:r>
              <a:rPr lang="it-IT" sz="1600" dirty="0" err="1"/>
              <a:t>main</a:t>
            </a:r>
            <a:r>
              <a:rPr lang="it-IT" sz="1600" dirty="0"/>
              <a:t> area to be </a:t>
            </a:r>
            <a:r>
              <a:rPr lang="it-IT" sz="1600" dirty="0" err="1"/>
              <a:t>investigated</a:t>
            </a:r>
            <a:r>
              <a:rPr lang="it-IT" sz="1600" dirty="0"/>
              <a:t> : </a:t>
            </a:r>
            <a:r>
              <a:rPr lang="it-IT" sz="1600" dirty="0" err="1"/>
              <a:t>why</a:t>
            </a:r>
            <a:r>
              <a:rPr lang="it-IT" sz="1600" dirty="0"/>
              <a:t> </a:t>
            </a:r>
            <a:r>
              <a:rPr lang="it-IT" sz="1600" dirty="0" err="1"/>
              <a:t>less</a:t>
            </a:r>
            <a:r>
              <a:rPr lang="it-IT" sz="1600" dirty="0"/>
              <a:t> women </a:t>
            </a:r>
            <a:r>
              <a:rPr lang="it-IT" sz="1600" dirty="0" err="1"/>
              <a:t>than</a:t>
            </a:r>
            <a:r>
              <a:rPr lang="it-IT" sz="1600" dirty="0"/>
              <a:t> men make </a:t>
            </a:r>
            <a:r>
              <a:rPr lang="it-IT" sz="1600" dirty="0" err="1"/>
              <a:t>it</a:t>
            </a:r>
            <a:r>
              <a:rPr lang="it-IT" sz="1600" dirty="0"/>
              <a:t> to the top of the Organization ?</a:t>
            </a:r>
          </a:p>
          <a:p>
            <a:r>
              <a:rPr lang="it-IT" sz="1600" dirty="0"/>
              <a:t>On a more positive note, </a:t>
            </a:r>
            <a:r>
              <a:rPr lang="it-IT" sz="1600" dirty="0" err="1"/>
              <a:t>we</a:t>
            </a:r>
            <a:r>
              <a:rPr lang="it-IT" sz="1600" dirty="0"/>
              <a:t> </a:t>
            </a:r>
            <a:r>
              <a:rPr lang="it-IT" sz="1600" dirty="0" err="1"/>
              <a:t>have</a:t>
            </a:r>
            <a:r>
              <a:rPr lang="it-IT" sz="1600" dirty="0"/>
              <a:t> a +2% in A2/Q9 </a:t>
            </a:r>
            <a:r>
              <a:rPr lang="it-IT" sz="1600" dirty="0" err="1"/>
              <a:t>female</a:t>
            </a:r>
            <a:r>
              <a:rPr lang="it-IT" sz="1600" dirty="0"/>
              <a:t> </a:t>
            </a:r>
            <a:r>
              <a:rPr lang="it-IT" sz="1600" dirty="0" err="1"/>
              <a:t>population</a:t>
            </a:r>
            <a:r>
              <a:rPr lang="it-IT" sz="1600" dirty="0"/>
              <a:t>, so a small, </a:t>
            </a:r>
            <a:r>
              <a:rPr lang="it-IT" sz="1600" dirty="0" err="1"/>
              <a:t>but</a:t>
            </a:r>
            <a:r>
              <a:rPr lang="it-IT" sz="1600" dirty="0"/>
              <a:t> </a:t>
            </a:r>
            <a:r>
              <a:rPr lang="it-IT" sz="1600" dirty="0" err="1"/>
              <a:t>visible</a:t>
            </a:r>
            <a:r>
              <a:rPr lang="it-IT" sz="1600" dirty="0"/>
              <a:t> </a:t>
            </a:r>
            <a:r>
              <a:rPr lang="it-IT" sz="1600" dirty="0" err="1"/>
              <a:t>improvement</a:t>
            </a:r>
            <a:r>
              <a:rPr lang="it-IT" sz="1600" dirty="0"/>
              <a:t>.</a:t>
            </a:r>
          </a:p>
          <a:p>
            <a:r>
              <a:rPr lang="it-IT" sz="1600" dirty="0"/>
              <a:t>No </a:t>
            </a:r>
            <a:r>
              <a:rPr lang="it-IT" sz="1600" dirty="0" err="1"/>
              <a:t>change</a:t>
            </a:r>
            <a:r>
              <a:rPr lang="it-IT" sz="1600" dirty="0"/>
              <a:t> </a:t>
            </a:r>
            <a:r>
              <a:rPr lang="it-IT" sz="1600" dirty="0" err="1"/>
              <a:t>still</a:t>
            </a:r>
            <a:r>
              <a:rPr lang="it-IT" sz="1600" dirty="0"/>
              <a:t> </a:t>
            </a:r>
            <a:r>
              <a:rPr lang="it-IT" sz="1600" dirty="0" err="1"/>
              <a:t>at</a:t>
            </a:r>
            <a:r>
              <a:rPr lang="it-IT" sz="1600" dirty="0"/>
              <a:t> the </a:t>
            </a:r>
            <a:r>
              <a:rPr lang="it-IT" sz="1600" dirty="0" err="1"/>
              <a:t>level</a:t>
            </a:r>
            <a:r>
              <a:rPr lang="it-IT" sz="1600" dirty="0"/>
              <a:t> of Dirigenti (12% </a:t>
            </a:r>
            <a:r>
              <a:rPr lang="it-IT" sz="1600" dirty="0" err="1"/>
              <a:t>female</a:t>
            </a:r>
            <a:r>
              <a:rPr lang="it-IT" sz="1600" dirty="0"/>
              <a:t> </a:t>
            </a:r>
            <a:r>
              <a:rPr lang="it-IT" sz="1600" dirty="0" err="1"/>
              <a:t>presence</a:t>
            </a:r>
            <a:r>
              <a:rPr lang="it-IT" sz="1600" dirty="0"/>
              <a:t>, </a:t>
            </a:r>
            <a:r>
              <a:rPr lang="it-IT" sz="1600" dirty="0" err="1"/>
              <a:t>as</a:t>
            </a:r>
            <a:r>
              <a:rPr lang="it-IT" sz="1600" dirty="0"/>
              <a:t> per last </a:t>
            </a:r>
            <a:r>
              <a:rPr lang="it-IT" sz="1600" dirty="0" err="1"/>
              <a:t>year</a:t>
            </a:r>
            <a:r>
              <a:rPr lang="it-IT" sz="1600" dirty="0"/>
              <a:t>)</a:t>
            </a:r>
            <a:endParaRPr lang="en-US" sz="1600" dirty="0"/>
          </a:p>
        </p:txBody>
      </p:sp>
      <p:sp>
        <p:nvSpPr>
          <p:cNvPr id="3" name="Arrow: Left 2">
            <a:extLst>
              <a:ext uri="{FF2B5EF4-FFF2-40B4-BE49-F238E27FC236}">
                <a16:creationId xmlns:a16="http://schemas.microsoft.com/office/drawing/2014/main" id="{AE6946C1-8A44-4FB5-8602-3D137EBAE4FC}"/>
              </a:ext>
            </a:extLst>
          </p:cNvPr>
          <p:cNvSpPr/>
          <p:nvPr/>
        </p:nvSpPr>
        <p:spPr>
          <a:xfrm>
            <a:off x="10234751" y="3285298"/>
            <a:ext cx="397565" cy="1987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a:extLst>
              <a:ext uri="{FF2B5EF4-FFF2-40B4-BE49-F238E27FC236}">
                <a16:creationId xmlns:a16="http://schemas.microsoft.com/office/drawing/2014/main" id="{19594BBA-7AB2-433D-98D5-7D220AF69E58}"/>
              </a:ext>
            </a:extLst>
          </p:cNvPr>
          <p:cNvSpPr/>
          <p:nvPr/>
        </p:nvSpPr>
        <p:spPr>
          <a:xfrm>
            <a:off x="10234751" y="3723723"/>
            <a:ext cx="397565" cy="1987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096A3E4-0985-494B-A82A-8C27D7567548}"/>
              </a:ext>
            </a:extLst>
          </p:cNvPr>
          <p:cNvSpPr txBox="1"/>
          <p:nvPr/>
        </p:nvSpPr>
        <p:spPr>
          <a:xfrm>
            <a:off x="10760488" y="3196661"/>
            <a:ext cx="1392514" cy="1169551"/>
          </a:xfrm>
          <a:prstGeom prst="rect">
            <a:avLst/>
          </a:prstGeom>
          <a:noFill/>
        </p:spPr>
        <p:txBody>
          <a:bodyPr wrap="square" rtlCol="0">
            <a:spAutoFit/>
          </a:bodyPr>
          <a:lstStyle/>
          <a:p>
            <a:r>
              <a:rPr lang="it-IT" sz="1400" b="1" dirty="0"/>
              <a:t>Women </a:t>
            </a:r>
            <a:r>
              <a:rPr lang="it-IT" sz="1400" b="1" dirty="0" err="1"/>
              <a:t>still</a:t>
            </a:r>
            <a:r>
              <a:rPr lang="it-IT" sz="1400" b="1" dirty="0"/>
              <a:t> under-</a:t>
            </a:r>
            <a:r>
              <a:rPr lang="it-IT" sz="1400" b="1" dirty="0" err="1"/>
              <a:t>represented</a:t>
            </a:r>
            <a:r>
              <a:rPr lang="it-IT" sz="1400" b="1" dirty="0"/>
              <a:t> in </a:t>
            </a:r>
            <a:r>
              <a:rPr lang="it-IT" sz="1400" b="1" dirty="0" err="1"/>
              <a:t>these</a:t>
            </a:r>
            <a:r>
              <a:rPr lang="it-IT" sz="1400" b="1" dirty="0"/>
              <a:t> </a:t>
            </a:r>
            <a:r>
              <a:rPr lang="it-IT" sz="1400" b="1" dirty="0" err="1"/>
              <a:t>categories</a:t>
            </a:r>
            <a:endParaRPr lang="en-US" sz="1400" b="1" dirty="0"/>
          </a:p>
        </p:txBody>
      </p:sp>
      <p:pic>
        <p:nvPicPr>
          <p:cNvPr id="5" name="Picture 4">
            <a:extLst>
              <a:ext uri="{FF2B5EF4-FFF2-40B4-BE49-F238E27FC236}">
                <a16:creationId xmlns:a16="http://schemas.microsoft.com/office/drawing/2014/main" id="{2A399E6C-A800-E6E5-5D78-AEB7ED849922}"/>
              </a:ext>
            </a:extLst>
          </p:cNvPr>
          <p:cNvPicPr>
            <a:picLocks noChangeAspect="1"/>
          </p:cNvPicPr>
          <p:nvPr/>
        </p:nvPicPr>
        <p:blipFill>
          <a:blip r:embed="rId3"/>
          <a:stretch>
            <a:fillRect/>
          </a:stretch>
        </p:blipFill>
        <p:spPr>
          <a:xfrm>
            <a:off x="475823" y="1507507"/>
            <a:ext cx="5791702" cy="2548349"/>
          </a:xfrm>
          <a:prstGeom prst="rect">
            <a:avLst/>
          </a:prstGeom>
        </p:spPr>
      </p:pic>
      <p:sp>
        <p:nvSpPr>
          <p:cNvPr id="4" name="Slide Number Placeholder 5">
            <a:extLst>
              <a:ext uri="{FF2B5EF4-FFF2-40B4-BE49-F238E27FC236}">
                <a16:creationId xmlns:a16="http://schemas.microsoft.com/office/drawing/2014/main" id="{0D6D27C7-37DD-1CBF-E2FC-BF62A6B56428}"/>
              </a:ext>
            </a:extLst>
          </p:cNvPr>
          <p:cNvSpPr txBox="1">
            <a:spLocks/>
          </p:cNvSpPr>
          <p:nvPr/>
        </p:nvSpPr>
        <p:spPr>
          <a:xfrm>
            <a:off x="9787926" y="6400801"/>
            <a:ext cx="2262034"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r>
              <a:rPr lang="en-US" sz="800" dirty="0">
                <a:solidFill>
                  <a:schemeClr val="bg1">
                    <a:lumMod val="50000"/>
                  </a:schemeClr>
                </a:solidFill>
                <a:latin typeface="Arial" panose="020B0604020202020204" pitchFamily="34" charset="0"/>
                <a:cs typeface="Arial" panose="020B0604020202020204" pitchFamily="34" charset="0"/>
              </a:rPr>
              <a:t>|  </a:t>
            </a:r>
            <a:fld id="{11B427C5-C2E3-4C10-899D-ACC0DA09E6A6}" type="slidenum">
              <a:rPr lang="en-US" sz="800">
                <a:solidFill>
                  <a:schemeClr val="bg1">
                    <a:lumMod val="50000"/>
                  </a:schemeClr>
                </a:solidFill>
                <a:latin typeface="Arial" panose="020B0604020202020204" pitchFamily="34" charset="0"/>
                <a:cs typeface="Arial" panose="020B0604020202020204" pitchFamily="34" charset="0"/>
              </a:rPr>
              <a:pPr algn="r">
                <a:defRPr/>
              </a:pPr>
              <a:t>7</a:t>
            </a:fld>
            <a:endParaRPr lang="en-US" sz="8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1423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FCED82A-B59B-DB3C-6FAB-6B5480422F3C}"/>
              </a:ext>
            </a:extLst>
          </p:cNvPr>
          <p:cNvSpPr>
            <a:spLocks noGrp="1"/>
          </p:cNvSpPr>
          <p:nvPr>
            <p:ph type="ftr" sz="quarter" idx="11"/>
          </p:nvPr>
        </p:nvSpPr>
        <p:spPr>
          <a:xfrm>
            <a:off x="5273040" y="6346190"/>
            <a:ext cx="6162040" cy="365125"/>
          </a:xfrm>
          <a:prstGeom prst="rect">
            <a:avLst/>
          </a:prstGeom>
        </p:spPr>
        <p:txBody>
          <a:bodyPr vert="horz" lIns="0" tIns="0" rIns="0" bIns="0" rtlCol="0" anchor="ctr"/>
          <a:lstStyle>
            <a:defPPr>
              <a:defRPr lang="fr-FR"/>
            </a:defPPr>
            <a:lvl1pPr marL="0" algn="r"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Presentation title</a:t>
            </a:r>
            <a:endParaRPr lang="en-US" dirty="0"/>
          </a:p>
        </p:txBody>
      </p:sp>
      <p:sp>
        <p:nvSpPr>
          <p:cNvPr id="5" name="Slide Number Placeholder 4">
            <a:extLst>
              <a:ext uri="{FF2B5EF4-FFF2-40B4-BE49-F238E27FC236}">
                <a16:creationId xmlns:a16="http://schemas.microsoft.com/office/drawing/2014/main" id="{E243A4BD-9E5B-B0CF-89C1-BC323EEB2481}"/>
              </a:ext>
            </a:extLst>
          </p:cNvPr>
          <p:cNvSpPr>
            <a:spLocks noGrp="1"/>
          </p:cNvSpPr>
          <p:nvPr>
            <p:ph type="sldNum" sz="quarter" idx="12"/>
          </p:nvPr>
        </p:nvSpPr>
        <p:spPr>
          <a:xfrm>
            <a:off x="11623040" y="6346190"/>
            <a:ext cx="482600" cy="365125"/>
          </a:xfrm>
          <a:prstGeom prst="rect">
            <a:avLst/>
          </a:prstGeom>
        </p:spPr>
        <p:txBody>
          <a:bodyPr vert="horz" lIns="0" tIns="0" rIns="0" bIns="0" rtlCol="0" anchor="ctr"/>
          <a:lstStyle>
            <a:defPPr>
              <a:defRPr lang="fr-FR"/>
            </a:defPPr>
            <a:lvl1pPr marL="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0B3B4E-B2AA-A74D-ADDB-C37102780F51}" type="slidenum">
              <a:rPr lang="en-US" smtClean="0"/>
              <a:pPr/>
              <a:t>8</a:t>
            </a:fld>
            <a:endParaRPr lang="en-US" noProof="0"/>
          </a:p>
        </p:txBody>
      </p:sp>
      <p:sp>
        <p:nvSpPr>
          <p:cNvPr id="34" name="Text Placeholder 33">
            <a:extLst>
              <a:ext uri="{FF2B5EF4-FFF2-40B4-BE49-F238E27FC236}">
                <a16:creationId xmlns:a16="http://schemas.microsoft.com/office/drawing/2014/main" id="{4DAC23EE-8EFC-976E-2E13-F6FA973A22F5}"/>
              </a:ext>
            </a:extLst>
          </p:cNvPr>
          <p:cNvSpPr>
            <a:spLocks noGrp="1"/>
          </p:cNvSpPr>
          <p:nvPr>
            <p:ph type="body" idx="13"/>
          </p:nvPr>
        </p:nvSpPr>
        <p:spPr/>
        <p:txBody>
          <a:bodyPr/>
          <a:lstStyle/>
          <a:p>
            <a:r>
              <a:rPr lang="en-US" dirty="0"/>
              <a:t>Main </a:t>
            </a:r>
            <a:r>
              <a:rPr lang="en-US" dirty="0" err="1"/>
              <a:t>Kpis</a:t>
            </a:r>
            <a:r>
              <a:rPr lang="en-US" dirty="0"/>
              <a:t> to measure impact of D&amp;I action plan</a:t>
            </a:r>
          </a:p>
        </p:txBody>
      </p:sp>
      <p:sp>
        <p:nvSpPr>
          <p:cNvPr id="10" name="Title 1">
            <a:extLst>
              <a:ext uri="{FF2B5EF4-FFF2-40B4-BE49-F238E27FC236}">
                <a16:creationId xmlns:a16="http://schemas.microsoft.com/office/drawing/2014/main" id="{9805E803-262F-76A8-AA04-70D0836EBAB8}"/>
              </a:ext>
            </a:extLst>
          </p:cNvPr>
          <p:cNvSpPr txBox="1">
            <a:spLocks/>
          </p:cNvSpPr>
          <p:nvPr/>
        </p:nvSpPr>
        <p:spPr>
          <a:xfrm>
            <a:off x="430756" y="410007"/>
            <a:ext cx="11358880" cy="432274"/>
          </a:xfrm>
          <a:prstGeom prst="rect">
            <a:avLst/>
          </a:prstGeom>
        </p:spPr>
        <p:txBody>
          <a:bodyPr vert="horz" lIns="0" tIns="0" rIns="0" bIns="0" rtlCol="0" anchor="t">
            <a:noAutofit/>
          </a:bodyPr>
          <a:lstStyle>
            <a:lvl1pPr algn="l" defTabSz="914400" rtl="0" eaLnBrk="1" latinLnBrk="0" hangingPunct="1">
              <a:lnSpc>
                <a:spcPts val="3600"/>
              </a:lnSpc>
              <a:spcBef>
                <a:spcPct val="0"/>
              </a:spcBef>
              <a:buNone/>
              <a:defRPr sz="3500" b="1" kern="1200">
                <a:solidFill>
                  <a:schemeClr val="tx2"/>
                </a:solidFill>
                <a:latin typeface="+mj-lt"/>
                <a:ea typeface="+mj-ea"/>
                <a:cs typeface="Arial" panose="020B0604020202020204" pitchFamily="34" charset="0"/>
              </a:defRPr>
            </a:lvl1pPr>
          </a:lstStyle>
          <a:p>
            <a:r>
              <a:rPr lang="it-IT" dirty="0"/>
              <a:t>Where does T.EN Italy stand ?</a:t>
            </a:r>
            <a:endParaRPr lang="fr-FR" dirty="0"/>
          </a:p>
        </p:txBody>
      </p:sp>
      <p:grpSp>
        <p:nvGrpSpPr>
          <p:cNvPr id="11" name="Groupe 7">
            <a:extLst>
              <a:ext uri="{FF2B5EF4-FFF2-40B4-BE49-F238E27FC236}">
                <a16:creationId xmlns:a16="http://schemas.microsoft.com/office/drawing/2014/main" id="{9CF781FB-277A-B69C-EFA5-CE696C3207BD}"/>
              </a:ext>
            </a:extLst>
          </p:cNvPr>
          <p:cNvGrpSpPr/>
          <p:nvPr/>
        </p:nvGrpSpPr>
        <p:grpSpPr>
          <a:xfrm>
            <a:off x="5400762" y="2462298"/>
            <a:ext cx="1929070" cy="1892752"/>
            <a:chOff x="7002390" y="1867439"/>
            <a:chExt cx="1776008" cy="1742570"/>
          </a:xfrm>
        </p:grpSpPr>
        <p:grpSp>
          <p:nvGrpSpPr>
            <p:cNvPr id="12" name="Groupe 57">
              <a:extLst>
                <a:ext uri="{FF2B5EF4-FFF2-40B4-BE49-F238E27FC236}">
                  <a16:creationId xmlns:a16="http://schemas.microsoft.com/office/drawing/2014/main" id="{9B5FD8B4-D06D-0A99-5766-076B5AC49DB1}"/>
                </a:ext>
              </a:extLst>
            </p:cNvPr>
            <p:cNvGrpSpPr/>
            <p:nvPr/>
          </p:nvGrpSpPr>
          <p:grpSpPr>
            <a:xfrm>
              <a:off x="7002390" y="1867439"/>
              <a:ext cx="1776008" cy="1742570"/>
              <a:chOff x="6432176" y="2330676"/>
              <a:chExt cx="903093" cy="886090"/>
            </a:xfrm>
          </p:grpSpPr>
          <p:sp>
            <p:nvSpPr>
              <p:cNvPr id="14" name="Arc 13">
                <a:extLst>
                  <a:ext uri="{FF2B5EF4-FFF2-40B4-BE49-F238E27FC236}">
                    <a16:creationId xmlns:a16="http://schemas.microsoft.com/office/drawing/2014/main" id="{4E59E358-7932-437E-77E5-CB8952EA8E82}"/>
                  </a:ext>
                </a:extLst>
              </p:cNvPr>
              <p:cNvSpPr/>
              <p:nvPr/>
            </p:nvSpPr>
            <p:spPr>
              <a:xfrm>
                <a:off x="6449179" y="2330676"/>
                <a:ext cx="886090" cy="886090"/>
              </a:xfrm>
              <a:prstGeom prst="arc">
                <a:avLst>
                  <a:gd name="adj1" fmla="val 18936578"/>
                  <a:gd name="adj2" fmla="val 15918642"/>
                </a:avLst>
              </a:prstGeom>
              <a:ln w="889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defRPr/>
                </a:pPr>
                <a:endParaRPr lang="fr-FR">
                  <a:solidFill>
                    <a:srgbClr val="565756"/>
                  </a:solidFill>
                  <a:latin typeface="Arial" panose="020B0604020202020204"/>
                </a:endParaRPr>
              </a:p>
            </p:txBody>
          </p:sp>
          <p:sp>
            <p:nvSpPr>
              <p:cNvPr id="15" name="ZoneTexte 58">
                <a:extLst>
                  <a:ext uri="{FF2B5EF4-FFF2-40B4-BE49-F238E27FC236}">
                    <a16:creationId xmlns:a16="http://schemas.microsoft.com/office/drawing/2014/main" id="{222950F8-ABCB-C0D9-9864-0E4BACE4359C}"/>
                  </a:ext>
                </a:extLst>
              </p:cNvPr>
              <p:cNvSpPr txBox="1"/>
              <p:nvPr/>
            </p:nvSpPr>
            <p:spPr>
              <a:xfrm>
                <a:off x="6522366" y="2408146"/>
                <a:ext cx="721850" cy="356738"/>
              </a:xfrm>
              <a:prstGeom prst="rect">
                <a:avLst/>
              </a:prstGeom>
              <a:noFill/>
            </p:spPr>
            <p:txBody>
              <a:bodyPr wrap="square" lIns="0" tIns="0" rIns="0" bIns="0" rtlCol="0" anchor="ctr">
                <a:noAutofit/>
              </a:bodyPr>
              <a:lstStyle/>
              <a:p>
                <a:pPr algn="ctr" defTabSz="914400">
                  <a:defRPr/>
                </a:pPr>
                <a:r>
                  <a:rPr lang="fr-FR" sz="3200" b="1" dirty="0">
                    <a:solidFill>
                      <a:srgbClr val="0070EF"/>
                    </a:solidFill>
                    <a:latin typeface="Arial" panose="020B0604020202020204"/>
                    <a:cs typeface="Arial Black" panose="020B0604020202020204" pitchFamily="34" charset="0"/>
                  </a:rPr>
                  <a:t>1.9%</a:t>
                </a:r>
              </a:p>
            </p:txBody>
          </p:sp>
          <p:sp>
            <p:nvSpPr>
              <p:cNvPr id="16" name="Arc 15">
                <a:extLst>
                  <a:ext uri="{FF2B5EF4-FFF2-40B4-BE49-F238E27FC236}">
                    <a16:creationId xmlns:a16="http://schemas.microsoft.com/office/drawing/2014/main" id="{0BAA399B-94F0-7457-500A-CE54A6401918}"/>
                  </a:ext>
                </a:extLst>
              </p:cNvPr>
              <p:cNvSpPr/>
              <p:nvPr/>
            </p:nvSpPr>
            <p:spPr>
              <a:xfrm>
                <a:off x="6432176" y="2330676"/>
                <a:ext cx="886090" cy="886090"/>
              </a:xfrm>
              <a:prstGeom prst="arc">
                <a:avLst>
                  <a:gd name="adj1" fmla="val 16048257"/>
                  <a:gd name="adj2" fmla="val 20220501"/>
                </a:avLst>
              </a:prstGeom>
              <a:ln w="152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defRPr/>
                </a:pPr>
                <a:endParaRPr lang="fr-FR" dirty="0">
                  <a:solidFill>
                    <a:srgbClr val="565756"/>
                  </a:solidFill>
                  <a:latin typeface="Arial" panose="020B0604020202020204"/>
                </a:endParaRPr>
              </a:p>
            </p:txBody>
          </p:sp>
        </p:grpSp>
        <p:sp>
          <p:nvSpPr>
            <p:cNvPr id="13" name="ZoneTexte 61">
              <a:extLst>
                <a:ext uri="{FF2B5EF4-FFF2-40B4-BE49-F238E27FC236}">
                  <a16:creationId xmlns:a16="http://schemas.microsoft.com/office/drawing/2014/main" id="{559EB5DB-8EEA-543D-5B91-AFC757D465A6}"/>
                </a:ext>
              </a:extLst>
            </p:cNvPr>
            <p:cNvSpPr txBox="1"/>
            <p:nvPr/>
          </p:nvSpPr>
          <p:spPr>
            <a:xfrm>
              <a:off x="7257845" y="2961943"/>
              <a:ext cx="1328214" cy="503805"/>
            </a:xfrm>
            <a:prstGeom prst="rect">
              <a:avLst/>
            </a:prstGeom>
            <a:noFill/>
          </p:spPr>
          <p:txBody>
            <a:bodyPr wrap="square" lIns="0" tIns="0" rIns="0" bIns="0" rtlCol="0" anchor="t">
              <a:noAutofit/>
            </a:bodyPr>
            <a:lstStyle/>
            <a:p>
              <a:pPr algn="ctr">
                <a:defRPr/>
              </a:pPr>
              <a:r>
                <a:rPr lang="fr-FR" sz="1200" b="1" dirty="0">
                  <a:solidFill>
                    <a:schemeClr val="tx2"/>
                  </a:solidFill>
                  <a:latin typeface="WorkSans-Light"/>
                  <a:cs typeface="Arial"/>
                </a:rPr>
                <a:t>Country </a:t>
              </a:r>
              <a:r>
                <a:rPr lang="fr-FR" sz="1200" b="1" dirty="0" err="1">
                  <a:solidFill>
                    <a:schemeClr val="tx2"/>
                  </a:solidFill>
                  <a:latin typeface="WorkSans-Light"/>
                  <a:cs typeface="Arial"/>
                </a:rPr>
                <a:t>Women</a:t>
              </a:r>
              <a:r>
                <a:rPr lang="fr-FR" sz="1200" b="1" dirty="0">
                  <a:solidFill>
                    <a:schemeClr val="tx2"/>
                  </a:solidFill>
                  <a:latin typeface="WorkSans-Light"/>
                  <a:cs typeface="Arial"/>
                </a:rPr>
                <a:t> </a:t>
              </a:r>
              <a:r>
                <a:rPr lang="fr-FR" sz="1200" b="1" dirty="0" err="1">
                  <a:solidFill>
                    <a:schemeClr val="tx2"/>
                  </a:solidFill>
                  <a:latin typeface="WorkSans-Light"/>
                  <a:cs typeface="Arial"/>
                </a:rPr>
                <a:t>resignation</a:t>
              </a:r>
              <a:r>
                <a:rPr lang="fr-FR" sz="1200" b="1" dirty="0">
                  <a:solidFill>
                    <a:schemeClr val="tx2"/>
                  </a:solidFill>
                  <a:latin typeface="WorkSans-Light"/>
                  <a:cs typeface="Arial"/>
                </a:rPr>
                <a:t> rate</a:t>
              </a:r>
            </a:p>
          </p:txBody>
        </p:sp>
      </p:grpSp>
      <p:pic>
        <p:nvPicPr>
          <p:cNvPr id="17" name="Image 29">
            <a:extLst>
              <a:ext uri="{FF2B5EF4-FFF2-40B4-BE49-F238E27FC236}">
                <a16:creationId xmlns:a16="http://schemas.microsoft.com/office/drawing/2014/main" id="{326F0F89-6F47-D403-B787-975AA06C7E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04858" y="3242974"/>
            <a:ext cx="576482" cy="370596"/>
          </a:xfrm>
          <a:prstGeom prst="rect">
            <a:avLst/>
          </a:prstGeom>
        </p:spPr>
      </p:pic>
      <p:grpSp>
        <p:nvGrpSpPr>
          <p:cNvPr id="18" name="Groupe 7">
            <a:extLst>
              <a:ext uri="{FF2B5EF4-FFF2-40B4-BE49-F238E27FC236}">
                <a16:creationId xmlns:a16="http://schemas.microsoft.com/office/drawing/2014/main" id="{72296A8B-801D-11E5-F49C-77C284A82B58}"/>
              </a:ext>
            </a:extLst>
          </p:cNvPr>
          <p:cNvGrpSpPr/>
          <p:nvPr/>
        </p:nvGrpSpPr>
        <p:grpSpPr>
          <a:xfrm>
            <a:off x="7658061" y="2427090"/>
            <a:ext cx="1929070" cy="1892752"/>
            <a:chOff x="7002390" y="1867439"/>
            <a:chExt cx="1776008" cy="1742570"/>
          </a:xfrm>
        </p:grpSpPr>
        <p:grpSp>
          <p:nvGrpSpPr>
            <p:cNvPr id="19" name="Groupe 57">
              <a:extLst>
                <a:ext uri="{FF2B5EF4-FFF2-40B4-BE49-F238E27FC236}">
                  <a16:creationId xmlns:a16="http://schemas.microsoft.com/office/drawing/2014/main" id="{4102C9C2-A01E-22B0-0D1C-BAE8B0764832}"/>
                </a:ext>
              </a:extLst>
            </p:cNvPr>
            <p:cNvGrpSpPr/>
            <p:nvPr/>
          </p:nvGrpSpPr>
          <p:grpSpPr>
            <a:xfrm>
              <a:off x="7002390" y="1867439"/>
              <a:ext cx="1776008" cy="1742570"/>
              <a:chOff x="6432176" y="2330676"/>
              <a:chExt cx="903093" cy="886090"/>
            </a:xfrm>
          </p:grpSpPr>
          <p:sp>
            <p:nvSpPr>
              <p:cNvPr id="21" name="Arc 20">
                <a:extLst>
                  <a:ext uri="{FF2B5EF4-FFF2-40B4-BE49-F238E27FC236}">
                    <a16:creationId xmlns:a16="http://schemas.microsoft.com/office/drawing/2014/main" id="{D6D48099-3638-BD49-1617-0E33048860FA}"/>
                  </a:ext>
                </a:extLst>
              </p:cNvPr>
              <p:cNvSpPr/>
              <p:nvPr/>
            </p:nvSpPr>
            <p:spPr>
              <a:xfrm>
                <a:off x="6449179" y="2330676"/>
                <a:ext cx="886090" cy="886090"/>
              </a:xfrm>
              <a:prstGeom prst="arc">
                <a:avLst>
                  <a:gd name="adj1" fmla="val 18936578"/>
                  <a:gd name="adj2" fmla="val 15918642"/>
                </a:avLst>
              </a:prstGeom>
              <a:ln w="889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defRPr/>
                </a:pPr>
                <a:endParaRPr lang="fr-FR">
                  <a:solidFill>
                    <a:srgbClr val="565756"/>
                  </a:solidFill>
                  <a:latin typeface="Arial" panose="020B0604020202020204"/>
                </a:endParaRPr>
              </a:p>
            </p:txBody>
          </p:sp>
          <p:sp>
            <p:nvSpPr>
              <p:cNvPr id="22" name="ZoneTexte 58">
                <a:extLst>
                  <a:ext uri="{FF2B5EF4-FFF2-40B4-BE49-F238E27FC236}">
                    <a16:creationId xmlns:a16="http://schemas.microsoft.com/office/drawing/2014/main" id="{F4D2480D-550A-BB18-C573-FCE245A6640E}"/>
                  </a:ext>
                </a:extLst>
              </p:cNvPr>
              <p:cNvSpPr txBox="1"/>
              <p:nvPr/>
            </p:nvSpPr>
            <p:spPr>
              <a:xfrm>
                <a:off x="6522366" y="2413124"/>
                <a:ext cx="721850" cy="356738"/>
              </a:xfrm>
              <a:prstGeom prst="rect">
                <a:avLst/>
              </a:prstGeom>
              <a:noFill/>
            </p:spPr>
            <p:txBody>
              <a:bodyPr wrap="square" lIns="0" tIns="0" rIns="0" bIns="0" rtlCol="0" anchor="ctr">
                <a:noAutofit/>
              </a:bodyPr>
              <a:lstStyle/>
              <a:p>
                <a:pPr algn="ctr" defTabSz="914400">
                  <a:defRPr/>
                </a:pPr>
                <a:r>
                  <a:rPr lang="fr-FR" sz="3200" b="1" dirty="0">
                    <a:solidFill>
                      <a:srgbClr val="0070EF"/>
                    </a:solidFill>
                    <a:latin typeface="Arial" panose="020B0604020202020204"/>
                    <a:cs typeface="Arial Black" panose="020B0604020202020204" pitchFamily="34" charset="0"/>
                  </a:rPr>
                  <a:t>29.4%</a:t>
                </a:r>
              </a:p>
            </p:txBody>
          </p:sp>
          <p:sp>
            <p:nvSpPr>
              <p:cNvPr id="23" name="Arc 22">
                <a:extLst>
                  <a:ext uri="{FF2B5EF4-FFF2-40B4-BE49-F238E27FC236}">
                    <a16:creationId xmlns:a16="http://schemas.microsoft.com/office/drawing/2014/main" id="{1820A116-6C83-D079-4FA7-8DA9F378AB90}"/>
                  </a:ext>
                </a:extLst>
              </p:cNvPr>
              <p:cNvSpPr/>
              <p:nvPr/>
            </p:nvSpPr>
            <p:spPr>
              <a:xfrm>
                <a:off x="6432176" y="2330676"/>
                <a:ext cx="886090" cy="886090"/>
              </a:xfrm>
              <a:prstGeom prst="arc">
                <a:avLst>
                  <a:gd name="adj1" fmla="val 16048257"/>
                  <a:gd name="adj2" fmla="val 1955839"/>
                </a:avLst>
              </a:prstGeom>
              <a:ln w="152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defRPr/>
                </a:pPr>
                <a:endParaRPr lang="fr-FR">
                  <a:solidFill>
                    <a:srgbClr val="565756"/>
                  </a:solidFill>
                  <a:latin typeface="Arial" panose="020B0604020202020204"/>
                </a:endParaRPr>
              </a:p>
            </p:txBody>
          </p:sp>
        </p:grpSp>
        <p:sp>
          <p:nvSpPr>
            <p:cNvPr id="20" name="ZoneTexte 61">
              <a:extLst>
                <a:ext uri="{FF2B5EF4-FFF2-40B4-BE49-F238E27FC236}">
                  <a16:creationId xmlns:a16="http://schemas.microsoft.com/office/drawing/2014/main" id="{278CACA9-5AD0-2470-662D-7AE369A4D0A8}"/>
                </a:ext>
              </a:extLst>
            </p:cNvPr>
            <p:cNvSpPr txBox="1"/>
            <p:nvPr/>
          </p:nvSpPr>
          <p:spPr>
            <a:xfrm>
              <a:off x="7257845" y="2961943"/>
              <a:ext cx="1328214" cy="503805"/>
            </a:xfrm>
            <a:prstGeom prst="rect">
              <a:avLst/>
            </a:prstGeom>
            <a:noFill/>
          </p:spPr>
          <p:txBody>
            <a:bodyPr wrap="square" lIns="0" tIns="0" rIns="0" bIns="0" rtlCol="0" anchor="t">
              <a:noAutofit/>
            </a:bodyPr>
            <a:lstStyle/>
            <a:p>
              <a:pPr algn="ctr" defTabSz="914400">
                <a:defRPr/>
              </a:pPr>
              <a:r>
                <a:rPr lang="fr-FR" sz="1200" b="1" dirty="0">
                  <a:solidFill>
                    <a:schemeClr val="tx2"/>
                  </a:solidFill>
                  <a:latin typeface="WorkSans-Light"/>
                  <a:cs typeface="Arial"/>
                </a:rPr>
                <a:t>Country </a:t>
              </a:r>
              <a:r>
                <a:rPr lang="fr-FR" sz="1200" b="1" dirty="0" err="1">
                  <a:solidFill>
                    <a:schemeClr val="tx2"/>
                  </a:solidFill>
                  <a:latin typeface="WorkSans-Light"/>
                  <a:cs typeface="Arial"/>
                </a:rPr>
                <a:t>Women</a:t>
              </a:r>
              <a:r>
                <a:rPr lang="fr-FR" sz="1200" b="1" dirty="0">
                  <a:solidFill>
                    <a:schemeClr val="tx2"/>
                  </a:solidFill>
                  <a:latin typeface="WorkSans-Light"/>
                  <a:cs typeface="Arial"/>
                </a:rPr>
                <a:t> </a:t>
              </a:r>
              <a:r>
                <a:rPr lang="fr-FR" sz="1200" b="1" dirty="0" err="1">
                  <a:solidFill>
                    <a:schemeClr val="tx2"/>
                  </a:solidFill>
                  <a:latin typeface="WorkSans-Light"/>
                  <a:cs typeface="Arial"/>
                </a:rPr>
                <a:t>hired</a:t>
              </a:r>
              <a:r>
                <a:rPr lang="fr-FR" sz="1200" b="1" dirty="0">
                  <a:solidFill>
                    <a:schemeClr val="tx2"/>
                  </a:solidFill>
                  <a:latin typeface="WorkSans-Light"/>
                  <a:cs typeface="Arial"/>
                </a:rPr>
                <a:t> in permanent </a:t>
              </a:r>
              <a:r>
                <a:rPr lang="fr-FR" sz="1200" b="1" dirty="0" err="1">
                  <a:solidFill>
                    <a:schemeClr val="tx2"/>
                  </a:solidFill>
                  <a:latin typeface="WorkSans-Light"/>
                  <a:cs typeface="Arial"/>
                </a:rPr>
                <a:t>role</a:t>
              </a:r>
              <a:r>
                <a:rPr lang="fr-FR" sz="1200" b="1" dirty="0">
                  <a:solidFill>
                    <a:schemeClr val="tx2"/>
                  </a:solidFill>
                  <a:latin typeface="WorkSans-Light"/>
                  <a:cs typeface="Arial"/>
                </a:rPr>
                <a:t> YTD</a:t>
              </a:r>
            </a:p>
            <a:p>
              <a:pPr algn="ctr" defTabSz="914400">
                <a:defRPr/>
              </a:pPr>
              <a:endParaRPr lang="fr-FR" sz="1200" dirty="0">
                <a:solidFill>
                  <a:srgbClr val="565756"/>
                </a:solidFill>
                <a:latin typeface="Arial" panose="020B0604020202020204"/>
                <a:cs typeface="Circular Pro Book Italic" panose="020B0604020101020102" pitchFamily="34" charset="77"/>
              </a:endParaRPr>
            </a:p>
          </p:txBody>
        </p:sp>
      </p:grpSp>
      <p:pic>
        <p:nvPicPr>
          <p:cNvPr id="24" name="Image 29">
            <a:extLst>
              <a:ext uri="{FF2B5EF4-FFF2-40B4-BE49-F238E27FC236}">
                <a16:creationId xmlns:a16="http://schemas.microsoft.com/office/drawing/2014/main" id="{E5F6ECBA-E3B6-7D53-1D35-E9BF183F50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46981" y="3215600"/>
            <a:ext cx="576482" cy="370596"/>
          </a:xfrm>
          <a:prstGeom prst="rect">
            <a:avLst/>
          </a:prstGeom>
        </p:spPr>
      </p:pic>
      <p:grpSp>
        <p:nvGrpSpPr>
          <p:cNvPr id="25" name="Groupe 7">
            <a:extLst>
              <a:ext uri="{FF2B5EF4-FFF2-40B4-BE49-F238E27FC236}">
                <a16:creationId xmlns:a16="http://schemas.microsoft.com/office/drawing/2014/main" id="{94461BDA-E523-3B04-4523-0CD0C4A800C4}"/>
              </a:ext>
            </a:extLst>
          </p:cNvPr>
          <p:cNvGrpSpPr/>
          <p:nvPr/>
        </p:nvGrpSpPr>
        <p:grpSpPr>
          <a:xfrm>
            <a:off x="9962995" y="2443421"/>
            <a:ext cx="1929070" cy="1892752"/>
            <a:chOff x="7002390" y="1867439"/>
            <a:chExt cx="1776008" cy="1742570"/>
          </a:xfrm>
        </p:grpSpPr>
        <p:grpSp>
          <p:nvGrpSpPr>
            <p:cNvPr id="26" name="Groupe 57">
              <a:extLst>
                <a:ext uri="{FF2B5EF4-FFF2-40B4-BE49-F238E27FC236}">
                  <a16:creationId xmlns:a16="http://schemas.microsoft.com/office/drawing/2014/main" id="{1ED04E7E-C480-5B86-84DE-378E3FD70A7F}"/>
                </a:ext>
              </a:extLst>
            </p:cNvPr>
            <p:cNvGrpSpPr/>
            <p:nvPr/>
          </p:nvGrpSpPr>
          <p:grpSpPr>
            <a:xfrm>
              <a:off x="7002390" y="1867439"/>
              <a:ext cx="1776008" cy="1742570"/>
              <a:chOff x="6432176" y="2330676"/>
              <a:chExt cx="903093" cy="886090"/>
            </a:xfrm>
          </p:grpSpPr>
          <p:sp>
            <p:nvSpPr>
              <p:cNvPr id="28" name="Arc 27">
                <a:extLst>
                  <a:ext uri="{FF2B5EF4-FFF2-40B4-BE49-F238E27FC236}">
                    <a16:creationId xmlns:a16="http://schemas.microsoft.com/office/drawing/2014/main" id="{014EECE3-49A7-343F-143C-3E3981FDE6AE}"/>
                  </a:ext>
                </a:extLst>
              </p:cNvPr>
              <p:cNvSpPr/>
              <p:nvPr/>
            </p:nvSpPr>
            <p:spPr>
              <a:xfrm>
                <a:off x="6449179" y="2330676"/>
                <a:ext cx="886090" cy="886090"/>
              </a:xfrm>
              <a:prstGeom prst="arc">
                <a:avLst>
                  <a:gd name="adj1" fmla="val 18936578"/>
                  <a:gd name="adj2" fmla="val 15918642"/>
                </a:avLst>
              </a:prstGeom>
              <a:ln w="889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defRPr/>
                </a:pPr>
                <a:endParaRPr lang="fr-FR">
                  <a:solidFill>
                    <a:srgbClr val="565756"/>
                  </a:solidFill>
                  <a:latin typeface="Arial" panose="020B0604020202020204"/>
                </a:endParaRPr>
              </a:p>
            </p:txBody>
          </p:sp>
          <p:sp>
            <p:nvSpPr>
              <p:cNvPr id="29" name="ZoneTexte 58">
                <a:extLst>
                  <a:ext uri="{FF2B5EF4-FFF2-40B4-BE49-F238E27FC236}">
                    <a16:creationId xmlns:a16="http://schemas.microsoft.com/office/drawing/2014/main" id="{C36C0ECC-9559-A6B4-6F68-4C17586E5FAC}"/>
                  </a:ext>
                </a:extLst>
              </p:cNvPr>
              <p:cNvSpPr txBox="1"/>
              <p:nvPr/>
            </p:nvSpPr>
            <p:spPr>
              <a:xfrm>
                <a:off x="6522366" y="2413124"/>
                <a:ext cx="721850" cy="356738"/>
              </a:xfrm>
              <a:prstGeom prst="rect">
                <a:avLst/>
              </a:prstGeom>
              <a:noFill/>
            </p:spPr>
            <p:txBody>
              <a:bodyPr wrap="square" lIns="0" tIns="0" rIns="0" bIns="0" rtlCol="0" anchor="ctr">
                <a:noAutofit/>
              </a:bodyPr>
              <a:lstStyle/>
              <a:p>
                <a:pPr algn="ctr" defTabSz="914400">
                  <a:defRPr/>
                </a:pPr>
                <a:r>
                  <a:rPr lang="fr-FR" sz="3200" b="1" dirty="0">
                    <a:solidFill>
                      <a:srgbClr val="0070EF"/>
                    </a:solidFill>
                    <a:latin typeface="Arial" panose="020B0604020202020204"/>
                    <a:cs typeface="Arial Black" panose="020B0604020202020204" pitchFamily="34" charset="0"/>
                  </a:rPr>
                  <a:t>13.6%</a:t>
                </a:r>
              </a:p>
            </p:txBody>
          </p:sp>
          <p:sp>
            <p:nvSpPr>
              <p:cNvPr id="30" name="Arc 29">
                <a:extLst>
                  <a:ext uri="{FF2B5EF4-FFF2-40B4-BE49-F238E27FC236}">
                    <a16:creationId xmlns:a16="http://schemas.microsoft.com/office/drawing/2014/main" id="{C4F31FAA-143B-56C9-0397-6EE998F64C7F}"/>
                  </a:ext>
                </a:extLst>
              </p:cNvPr>
              <p:cNvSpPr/>
              <p:nvPr/>
            </p:nvSpPr>
            <p:spPr>
              <a:xfrm>
                <a:off x="6432176" y="2330676"/>
                <a:ext cx="886090" cy="886090"/>
              </a:xfrm>
              <a:prstGeom prst="arc">
                <a:avLst>
                  <a:gd name="adj1" fmla="val 16048257"/>
                  <a:gd name="adj2" fmla="val 291297"/>
                </a:avLst>
              </a:prstGeom>
              <a:ln w="152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defRPr/>
                </a:pPr>
                <a:endParaRPr lang="fr-FR">
                  <a:solidFill>
                    <a:srgbClr val="565756"/>
                  </a:solidFill>
                  <a:latin typeface="Arial" panose="020B0604020202020204"/>
                </a:endParaRPr>
              </a:p>
            </p:txBody>
          </p:sp>
        </p:grpSp>
        <p:sp>
          <p:nvSpPr>
            <p:cNvPr id="27" name="ZoneTexte 61">
              <a:extLst>
                <a:ext uri="{FF2B5EF4-FFF2-40B4-BE49-F238E27FC236}">
                  <a16:creationId xmlns:a16="http://schemas.microsoft.com/office/drawing/2014/main" id="{DF852005-F82E-0658-BD57-A126E4351B28}"/>
                </a:ext>
              </a:extLst>
            </p:cNvPr>
            <p:cNvSpPr txBox="1"/>
            <p:nvPr/>
          </p:nvSpPr>
          <p:spPr>
            <a:xfrm>
              <a:off x="7257845" y="2961943"/>
              <a:ext cx="1328214" cy="503805"/>
            </a:xfrm>
            <a:prstGeom prst="rect">
              <a:avLst/>
            </a:prstGeom>
            <a:noFill/>
          </p:spPr>
          <p:txBody>
            <a:bodyPr wrap="square" lIns="0" tIns="0" rIns="0" bIns="0" rtlCol="0" anchor="t">
              <a:noAutofit/>
            </a:bodyPr>
            <a:lstStyle/>
            <a:p>
              <a:pPr algn="ctr" defTabSz="914400">
                <a:defRPr/>
              </a:pPr>
              <a:r>
                <a:rPr lang="fr-FR" sz="1200" b="1" dirty="0">
                  <a:solidFill>
                    <a:schemeClr val="tx2"/>
                  </a:solidFill>
                  <a:latin typeface="WorkSans-Light"/>
                  <a:cs typeface="Arial"/>
                </a:rPr>
                <a:t>Country </a:t>
              </a:r>
              <a:r>
                <a:rPr lang="fr-FR" sz="1200" b="1" dirty="0" err="1">
                  <a:solidFill>
                    <a:schemeClr val="tx2"/>
                  </a:solidFill>
                  <a:latin typeface="WorkSans-Light"/>
                  <a:cs typeface="Arial"/>
                </a:rPr>
                <a:t>Women</a:t>
              </a:r>
              <a:r>
                <a:rPr lang="fr-FR" sz="1200" b="1" dirty="0">
                  <a:solidFill>
                    <a:schemeClr val="tx2"/>
                  </a:solidFill>
                  <a:latin typeface="WorkSans-Light"/>
                  <a:cs typeface="Arial"/>
                </a:rPr>
                <a:t> promotion rate YTD</a:t>
              </a:r>
            </a:p>
          </p:txBody>
        </p:sp>
      </p:grpSp>
      <p:pic>
        <p:nvPicPr>
          <p:cNvPr id="31" name="Image 29">
            <a:extLst>
              <a:ext uri="{FF2B5EF4-FFF2-40B4-BE49-F238E27FC236}">
                <a16:creationId xmlns:a16="http://schemas.microsoft.com/office/drawing/2014/main" id="{BA712F23-B853-27F2-913B-459819A51C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86199" y="3235540"/>
            <a:ext cx="576482" cy="370596"/>
          </a:xfrm>
          <a:prstGeom prst="rect">
            <a:avLst/>
          </a:prstGeom>
        </p:spPr>
      </p:pic>
      <p:sp>
        <p:nvSpPr>
          <p:cNvPr id="39" name="TextBox 38">
            <a:extLst>
              <a:ext uri="{FF2B5EF4-FFF2-40B4-BE49-F238E27FC236}">
                <a16:creationId xmlns:a16="http://schemas.microsoft.com/office/drawing/2014/main" id="{C961C838-E2B7-60B8-AF50-0B952251D9ED}"/>
              </a:ext>
            </a:extLst>
          </p:cNvPr>
          <p:cNvSpPr txBox="1"/>
          <p:nvPr/>
        </p:nvSpPr>
        <p:spPr>
          <a:xfrm>
            <a:off x="8323772" y="6065182"/>
            <a:ext cx="3550025" cy="276999"/>
          </a:xfrm>
          <a:prstGeom prst="rect">
            <a:avLst/>
          </a:prstGeom>
          <a:noFill/>
        </p:spPr>
        <p:txBody>
          <a:bodyPr wrap="square" rtlCol="0">
            <a:spAutoFit/>
          </a:bodyPr>
          <a:lstStyle/>
          <a:p>
            <a:pPr algn="r" defTabSz="914400">
              <a:defRPr/>
            </a:pPr>
            <a:r>
              <a:rPr lang="it-IT" sz="1200" i="1">
                <a:solidFill>
                  <a:srgbClr val="0070EF"/>
                </a:solidFill>
                <a:latin typeface="Arial" panose="020B0604020202020204"/>
              </a:rPr>
              <a:t>All data as of  Month /Day/Year </a:t>
            </a:r>
            <a:endParaRPr lang="en-US" sz="1200" i="1">
              <a:solidFill>
                <a:srgbClr val="0070EF"/>
              </a:solidFill>
              <a:latin typeface="Arial" panose="020B0604020202020204"/>
            </a:endParaRPr>
          </a:p>
        </p:txBody>
      </p:sp>
      <p:sp>
        <p:nvSpPr>
          <p:cNvPr id="51" name="TextBox 50">
            <a:extLst>
              <a:ext uri="{FF2B5EF4-FFF2-40B4-BE49-F238E27FC236}">
                <a16:creationId xmlns:a16="http://schemas.microsoft.com/office/drawing/2014/main" id="{30DF4E9B-A9E5-FB83-243E-309434E8951A}"/>
              </a:ext>
            </a:extLst>
          </p:cNvPr>
          <p:cNvSpPr txBox="1"/>
          <p:nvPr/>
        </p:nvSpPr>
        <p:spPr>
          <a:xfrm>
            <a:off x="7324812" y="1675316"/>
            <a:ext cx="2722652" cy="369332"/>
          </a:xfrm>
          <a:prstGeom prst="rect">
            <a:avLst/>
          </a:prstGeom>
          <a:noFill/>
        </p:spPr>
        <p:txBody>
          <a:bodyPr wrap="square" rtlCol="0">
            <a:spAutoFit/>
          </a:bodyPr>
          <a:lstStyle/>
          <a:p>
            <a:pPr algn="ctr" defTabSz="914400">
              <a:defRPr/>
            </a:pPr>
            <a:r>
              <a:rPr lang="it-IT" b="1" err="1">
                <a:solidFill>
                  <a:srgbClr val="EE7766"/>
                </a:solidFill>
                <a:latin typeface="Arial" panose="020B0604020202020204"/>
                <a:cs typeface="Arial" panose="020B0604020202020204" pitchFamily="34" charset="0"/>
              </a:rPr>
              <a:t>Diversity</a:t>
            </a:r>
            <a:r>
              <a:rPr lang="it-IT" b="1">
                <a:solidFill>
                  <a:srgbClr val="EE7766"/>
                </a:solidFill>
                <a:latin typeface="Arial" panose="020B0604020202020204"/>
                <a:cs typeface="Arial" panose="020B0604020202020204" pitchFamily="34" charset="0"/>
              </a:rPr>
              <a:t> </a:t>
            </a:r>
            <a:r>
              <a:rPr lang="it-IT" b="1" err="1">
                <a:solidFill>
                  <a:srgbClr val="EE7766"/>
                </a:solidFill>
                <a:latin typeface="Arial" panose="020B0604020202020204"/>
                <a:cs typeface="Arial" panose="020B0604020202020204" pitchFamily="34" charset="0"/>
              </a:rPr>
              <a:t>Enablers</a:t>
            </a:r>
            <a:endParaRPr lang="en-US" b="1">
              <a:solidFill>
                <a:srgbClr val="EE7766"/>
              </a:solidFill>
              <a:latin typeface="Arial" panose="020B0604020202020204"/>
              <a:cs typeface="Arial" panose="020B0604020202020204" pitchFamily="34" charset="0"/>
            </a:endParaRPr>
          </a:p>
        </p:txBody>
      </p:sp>
      <p:graphicFrame>
        <p:nvGraphicFramePr>
          <p:cNvPr id="3" name="Table 7">
            <a:extLst>
              <a:ext uri="{FF2B5EF4-FFF2-40B4-BE49-F238E27FC236}">
                <a16:creationId xmlns:a16="http://schemas.microsoft.com/office/drawing/2014/main" id="{C1A96D5F-5FE5-096C-FCBC-556FF541FB71}"/>
              </a:ext>
            </a:extLst>
          </p:cNvPr>
          <p:cNvGraphicFramePr>
            <a:graphicFrameLocks noGrp="1"/>
          </p:cNvGraphicFramePr>
          <p:nvPr>
            <p:extLst>
              <p:ext uri="{D42A27DB-BD31-4B8C-83A1-F6EECF244321}">
                <p14:modId xmlns:p14="http://schemas.microsoft.com/office/powerpoint/2010/main" val="3583340133"/>
              </p:ext>
            </p:extLst>
          </p:nvPr>
        </p:nvGraphicFramePr>
        <p:xfrm>
          <a:off x="212165" y="2382621"/>
          <a:ext cx="5028528" cy="2712720"/>
        </p:xfrm>
        <a:graphic>
          <a:graphicData uri="http://schemas.openxmlformats.org/drawingml/2006/table">
            <a:tbl>
              <a:tblPr firstRow="1" bandRow="1">
                <a:tableStyleId>{5C22544A-7EE6-4342-B048-85BDC9FD1C3A}</a:tableStyleId>
              </a:tblPr>
              <a:tblGrid>
                <a:gridCol w="1585150">
                  <a:extLst>
                    <a:ext uri="{9D8B030D-6E8A-4147-A177-3AD203B41FA5}">
                      <a16:colId xmlns:a16="http://schemas.microsoft.com/office/drawing/2014/main" val="4090214896"/>
                    </a:ext>
                  </a:extLst>
                </a:gridCol>
                <a:gridCol w="911730">
                  <a:extLst>
                    <a:ext uri="{9D8B030D-6E8A-4147-A177-3AD203B41FA5}">
                      <a16:colId xmlns:a16="http://schemas.microsoft.com/office/drawing/2014/main" val="239284051"/>
                    </a:ext>
                  </a:extLst>
                </a:gridCol>
                <a:gridCol w="872359">
                  <a:extLst>
                    <a:ext uri="{9D8B030D-6E8A-4147-A177-3AD203B41FA5}">
                      <a16:colId xmlns:a16="http://schemas.microsoft.com/office/drawing/2014/main" val="595539309"/>
                    </a:ext>
                  </a:extLst>
                </a:gridCol>
                <a:gridCol w="902544">
                  <a:extLst>
                    <a:ext uri="{9D8B030D-6E8A-4147-A177-3AD203B41FA5}">
                      <a16:colId xmlns:a16="http://schemas.microsoft.com/office/drawing/2014/main" val="2124830280"/>
                    </a:ext>
                  </a:extLst>
                </a:gridCol>
                <a:gridCol w="756745">
                  <a:extLst>
                    <a:ext uri="{9D8B030D-6E8A-4147-A177-3AD203B41FA5}">
                      <a16:colId xmlns:a16="http://schemas.microsoft.com/office/drawing/2014/main" val="3367639760"/>
                    </a:ext>
                  </a:extLst>
                </a:gridCol>
              </a:tblGrid>
              <a:tr h="674484">
                <a:tc>
                  <a:txBody>
                    <a:bodyPr/>
                    <a:lstStyle/>
                    <a:p>
                      <a:endParaRPr lang="en-US">
                        <a:solidFill>
                          <a:schemeClr val="tx2"/>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a:solidFill>
                            <a:schemeClr val="tx2"/>
                          </a:solidFill>
                        </a:rPr>
                        <a:t>2023 Country Target</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a:solidFill>
                            <a:schemeClr val="tx2"/>
                          </a:solidFill>
                        </a:rPr>
                        <a:t>2023 Country status</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a:solidFill>
                            <a:schemeClr val="tx2"/>
                          </a:solidFill>
                        </a:rPr>
                        <a:t>Country Target</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a:solidFill>
                            <a:schemeClr val="tx2"/>
                          </a:solidFill>
                        </a:rPr>
                        <a:t>Global Target</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58844353"/>
                  </a:ext>
                </a:extLst>
              </a:tr>
              <a:tr h="4777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tx2"/>
                          </a:solidFill>
                          <a:effectLst/>
                          <a:uLnTx/>
                          <a:uFillTx/>
                          <a:latin typeface="WorkSans-Light"/>
                          <a:ea typeface="+mn-ea"/>
                          <a:cs typeface="Arial"/>
                        </a:rPr>
                        <a:t> </a:t>
                      </a:r>
                      <a:r>
                        <a:rPr kumimoji="0" lang="fr-FR" sz="1400" b="0" i="0" u="none" strike="noStrike" kern="1200" cap="none" spc="0" normalizeH="0" baseline="0" noProof="0" dirty="0" err="1">
                          <a:ln>
                            <a:noFill/>
                          </a:ln>
                          <a:solidFill>
                            <a:schemeClr val="tx2"/>
                          </a:solidFill>
                          <a:effectLst/>
                          <a:uLnTx/>
                          <a:uFillTx/>
                          <a:latin typeface="WorkSans-Light"/>
                          <a:ea typeface="+mn-ea"/>
                          <a:cs typeface="Arial"/>
                        </a:rPr>
                        <a:t>Women</a:t>
                      </a:r>
                      <a:r>
                        <a:rPr kumimoji="0" lang="fr-FR" sz="1400" b="0" i="0" u="none" strike="noStrike" kern="1200" cap="none" spc="0" normalizeH="0" baseline="0" noProof="0" dirty="0">
                          <a:ln>
                            <a:noFill/>
                          </a:ln>
                          <a:solidFill>
                            <a:schemeClr val="tx2"/>
                          </a:solidFill>
                          <a:effectLst/>
                          <a:uLnTx/>
                          <a:uFillTx/>
                          <a:latin typeface="WorkSans-Light"/>
                          <a:ea typeface="+mn-ea"/>
                          <a:cs typeface="Arial"/>
                        </a:rPr>
                        <a:t> in </a:t>
                      </a:r>
                      <a:r>
                        <a:rPr kumimoji="0" lang="fr-FR" sz="1400" b="0" i="0" u="none" strike="noStrike" kern="1200" cap="none" spc="0" normalizeH="0" baseline="0" noProof="0" dirty="0" err="1">
                          <a:ln>
                            <a:noFill/>
                          </a:ln>
                          <a:solidFill>
                            <a:schemeClr val="tx2"/>
                          </a:solidFill>
                          <a:effectLst/>
                          <a:uLnTx/>
                          <a:uFillTx/>
                          <a:latin typeface="WorkSans-Light"/>
                          <a:ea typeface="+mn-ea"/>
                          <a:cs typeface="Arial"/>
                        </a:rPr>
                        <a:t>Graduate</a:t>
                      </a:r>
                      <a:r>
                        <a:rPr kumimoji="0" lang="fr-FR" sz="1400" b="0" i="0" u="none" strike="noStrike" kern="1200" cap="none" spc="0" normalizeH="0" baseline="0" noProof="0" dirty="0">
                          <a:ln>
                            <a:noFill/>
                          </a:ln>
                          <a:solidFill>
                            <a:schemeClr val="tx2"/>
                          </a:solidFill>
                          <a:effectLst/>
                          <a:uLnTx/>
                          <a:uFillTx/>
                          <a:latin typeface="WorkSans-Light"/>
                          <a:ea typeface="+mn-ea"/>
                          <a:cs typeface="Arial"/>
                        </a:rPr>
                        <a:t> </a:t>
                      </a:r>
                      <a:r>
                        <a:rPr kumimoji="0" lang="fr-FR" sz="1400" b="0" i="0" u="none" strike="noStrike" kern="1200" cap="none" spc="0" normalizeH="0" baseline="0" noProof="0" dirty="0" err="1">
                          <a:ln>
                            <a:noFill/>
                          </a:ln>
                          <a:solidFill>
                            <a:schemeClr val="tx2"/>
                          </a:solidFill>
                          <a:effectLst/>
                          <a:uLnTx/>
                          <a:uFillTx/>
                          <a:latin typeface="WorkSans-Light"/>
                          <a:ea typeface="+mn-ea"/>
                          <a:cs typeface="Arial"/>
                        </a:rPr>
                        <a:t>Intake</a:t>
                      </a:r>
                      <a:endParaRPr kumimoji="0" lang="fr-FR" sz="1400" b="0" i="0" u="none" strike="noStrike" kern="1200" cap="none" spc="0" normalizeH="0" baseline="0" noProof="0" dirty="0">
                        <a:ln>
                          <a:noFill/>
                        </a:ln>
                        <a:solidFill>
                          <a:schemeClr val="tx2"/>
                        </a:solidFill>
                        <a:effectLst/>
                        <a:uLnTx/>
                        <a:uFillTx/>
                        <a:latin typeface="WorkSans-Light"/>
                        <a:ea typeface="+mn-ea"/>
                        <a:cs typeface="Aria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0" lang="en-US" sz="1400" b="0" i="0" u="none" strike="noStrike" kern="1200" cap="none" spc="0" normalizeH="0" baseline="0">
                          <a:ln>
                            <a:noFill/>
                          </a:ln>
                          <a:solidFill>
                            <a:schemeClr val="tx2"/>
                          </a:solidFill>
                          <a:effectLst/>
                          <a:uLnTx/>
                          <a:uFillTx/>
                          <a:latin typeface="WorkSans-Light"/>
                          <a:ea typeface="+mn-ea"/>
                          <a:cs typeface="Arial"/>
                        </a:rPr>
                        <a:t>50%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0" lang="en-US" sz="1400" b="0" i="0" u="none" strike="noStrike" kern="1200" cap="none" spc="0" normalizeH="0" baseline="0" dirty="0">
                          <a:ln>
                            <a:noFill/>
                          </a:ln>
                          <a:solidFill>
                            <a:schemeClr val="tx2"/>
                          </a:solidFill>
                          <a:effectLst/>
                          <a:uLnTx/>
                          <a:uFillTx/>
                          <a:latin typeface="WorkSans-Light"/>
                          <a:ea typeface="+mn-ea"/>
                          <a:cs typeface="Arial"/>
                        </a:rPr>
                        <a:t>50%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kumimoji="0" lang="en-US" sz="1400" b="0" i="0" u="none" strike="noStrike" kern="1200" cap="none" spc="0" normalizeH="0" baseline="0" dirty="0">
                          <a:ln>
                            <a:noFill/>
                          </a:ln>
                          <a:solidFill>
                            <a:schemeClr val="tx2"/>
                          </a:solidFill>
                          <a:effectLst/>
                          <a:uLnTx/>
                          <a:uFillTx/>
                          <a:latin typeface="WorkSans-Light"/>
                          <a:ea typeface="+mn-ea"/>
                          <a:cs typeface="Arial"/>
                        </a:rPr>
                        <a:t> 50%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r>
                        <a:rPr lang="en-US" sz="1400">
                          <a:solidFill>
                            <a:schemeClr val="tx2"/>
                          </a:solidFill>
                        </a:rPr>
                        <a:t>50%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4323511"/>
                  </a:ext>
                </a:extLst>
              </a:tr>
              <a:tr h="674484">
                <a:tc>
                  <a:txBody>
                    <a:bodyPr/>
                    <a:lstStyle/>
                    <a:p>
                      <a:r>
                        <a:rPr kumimoji="0" lang="fr-FR" sz="1400" b="0" i="0" u="none" strike="noStrike" kern="1200" cap="none" spc="0" normalizeH="0" baseline="0" noProof="0">
                          <a:ln>
                            <a:noFill/>
                          </a:ln>
                          <a:solidFill>
                            <a:schemeClr val="tx2"/>
                          </a:solidFill>
                          <a:effectLst/>
                          <a:uLnTx/>
                          <a:uFillTx/>
                          <a:latin typeface="WorkSans-Light"/>
                          <a:ea typeface="+mn-ea"/>
                          <a:cs typeface="Arial"/>
                        </a:rPr>
                        <a:t>Women in Leadership </a:t>
                      </a:r>
                      <a:r>
                        <a:rPr kumimoji="0" lang="fr-FR" sz="1400" b="0" i="0" u="none" strike="noStrike" kern="1200" cap="none" spc="0" normalizeH="0" baseline="0" noProof="0" err="1">
                          <a:ln>
                            <a:noFill/>
                          </a:ln>
                          <a:solidFill>
                            <a:schemeClr val="tx2"/>
                          </a:solidFill>
                          <a:effectLst/>
                          <a:uLnTx/>
                          <a:uFillTx/>
                          <a:latin typeface="WorkSans-Light"/>
                          <a:ea typeface="+mn-ea"/>
                          <a:cs typeface="Arial"/>
                        </a:rPr>
                        <a:t>roles</a:t>
                      </a:r>
                      <a:r>
                        <a:rPr kumimoji="0" lang="fr-FR" sz="1400" b="0" i="0" u="none" strike="noStrike" kern="1200" cap="none" spc="0" normalizeH="0" baseline="0" noProof="0">
                          <a:ln>
                            <a:noFill/>
                          </a:ln>
                          <a:solidFill>
                            <a:schemeClr val="tx2"/>
                          </a:solidFill>
                          <a:effectLst/>
                          <a:uLnTx/>
                          <a:uFillTx/>
                          <a:latin typeface="WorkSans-Light"/>
                          <a:ea typeface="+mn-ea"/>
                          <a:cs typeface="Arial"/>
                        </a:rPr>
                        <a:t> (%,#)</a:t>
                      </a:r>
                      <a:endParaRPr lang="en-US" sz="1400" b="0">
                        <a:solidFill>
                          <a:schemeClr val="tx2"/>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0" lang="en-US" sz="1400" b="0" i="0" u="none" strike="noStrike" kern="1200" cap="none" spc="0" normalizeH="0" baseline="0" dirty="0">
                          <a:ln>
                            <a:noFill/>
                          </a:ln>
                          <a:solidFill>
                            <a:schemeClr val="tx2"/>
                          </a:solidFill>
                          <a:effectLst/>
                          <a:uLnTx/>
                          <a:uFillTx/>
                          <a:latin typeface="WorkSans-Light"/>
                          <a:ea typeface="+mn-ea"/>
                          <a:cs typeface="Arial"/>
                        </a:rPr>
                        <a:t>12.5% TBC**</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0" lang="it-IT" sz="1400" b="0" i="0" u="none" strike="noStrike" kern="1200" cap="none" spc="0" normalizeH="0" baseline="0" dirty="0">
                          <a:ln>
                            <a:noFill/>
                          </a:ln>
                          <a:solidFill>
                            <a:schemeClr val="tx2"/>
                          </a:solidFill>
                          <a:effectLst/>
                          <a:uLnTx/>
                          <a:uFillTx/>
                          <a:latin typeface="WorkSans-Light"/>
                          <a:ea typeface="+mn-ea"/>
                          <a:cs typeface="Arial"/>
                        </a:rPr>
                        <a:t>13.8%</a:t>
                      </a:r>
                      <a:endParaRPr kumimoji="0" lang="en-US" sz="1400" b="0" i="0" u="none" strike="noStrike" kern="1200" cap="none" spc="0" normalizeH="0" baseline="0" dirty="0">
                        <a:ln>
                          <a:noFill/>
                        </a:ln>
                        <a:solidFill>
                          <a:schemeClr val="tx2"/>
                        </a:solidFill>
                        <a:effectLst/>
                        <a:uLnTx/>
                        <a:uFillTx/>
                        <a:latin typeface="WorkSans-Light"/>
                        <a:ea typeface="+mn-ea"/>
                        <a:cs typeface="Aria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0" lang="en-US" sz="1400" b="0" i="0" u="none" strike="noStrike" kern="1200" cap="none" spc="0" normalizeH="0" baseline="0" dirty="0">
                          <a:ln>
                            <a:noFill/>
                          </a:ln>
                          <a:solidFill>
                            <a:schemeClr val="tx2"/>
                          </a:solidFill>
                          <a:effectLst/>
                          <a:uLnTx/>
                          <a:uFillTx/>
                          <a:latin typeface="WorkSans-Light"/>
                          <a:ea typeface="+mn-ea"/>
                          <a:cs typeface="Arial"/>
                        </a:rPr>
                        <a:t>18% </a:t>
                      </a:r>
                    </a:p>
                    <a:p>
                      <a:pPr algn="ctr"/>
                      <a:r>
                        <a:rPr kumimoji="0" lang="en-US" sz="1400" b="0" i="0" u="none" strike="noStrike" kern="1200" cap="none" spc="0" normalizeH="0" baseline="0" dirty="0">
                          <a:ln>
                            <a:noFill/>
                          </a:ln>
                          <a:solidFill>
                            <a:schemeClr val="tx2"/>
                          </a:solidFill>
                          <a:effectLst/>
                          <a:uLnTx/>
                          <a:uFillTx/>
                          <a:latin typeface="WorkSans-Light"/>
                          <a:ea typeface="+mn-ea"/>
                          <a:cs typeface="Arial"/>
                        </a:rPr>
                        <a:t>In 2025</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0" lang="en-US" sz="1400" b="0" i="0" u="none" strike="noStrike" kern="1200" cap="none" spc="0" normalizeH="0" baseline="0">
                          <a:ln>
                            <a:noFill/>
                          </a:ln>
                          <a:solidFill>
                            <a:schemeClr val="tx2"/>
                          </a:solidFill>
                          <a:effectLst/>
                          <a:uLnTx/>
                          <a:uFillTx/>
                          <a:latin typeface="WorkSans-Light"/>
                          <a:ea typeface="+mn-ea"/>
                          <a:cs typeface="Arial"/>
                        </a:rPr>
                        <a:t>25% in 2025</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05183764"/>
                  </a:ext>
                </a:extLst>
              </a:tr>
              <a:tr h="674484">
                <a:tc>
                  <a:txBody>
                    <a:bodyPr/>
                    <a:lstStyle/>
                    <a:p>
                      <a:r>
                        <a:rPr kumimoji="0" lang="fr-FR" sz="1400" b="0" i="0" u="none" strike="noStrike" kern="1200" cap="none" spc="0" normalizeH="0" baseline="0" noProof="0" err="1">
                          <a:ln>
                            <a:noFill/>
                          </a:ln>
                          <a:solidFill>
                            <a:schemeClr val="tx2"/>
                          </a:solidFill>
                          <a:effectLst/>
                          <a:uLnTx/>
                          <a:uFillTx/>
                          <a:latin typeface="WorkSans-Light"/>
                          <a:ea typeface="+mn-ea"/>
                          <a:cs typeface="Arial"/>
                        </a:rPr>
                        <a:t>Women</a:t>
                      </a:r>
                      <a:r>
                        <a:rPr kumimoji="0" lang="fr-FR" sz="1400" b="0" i="0" u="none" strike="noStrike" kern="1200" cap="none" spc="0" normalizeH="0" baseline="0" noProof="0">
                          <a:ln>
                            <a:noFill/>
                          </a:ln>
                          <a:solidFill>
                            <a:schemeClr val="tx2"/>
                          </a:solidFill>
                          <a:effectLst/>
                          <a:uLnTx/>
                          <a:uFillTx/>
                          <a:latin typeface="WorkSans-Light"/>
                          <a:ea typeface="+mn-ea"/>
                          <a:cs typeface="Arial"/>
                        </a:rPr>
                        <a:t> in Permanent </a:t>
                      </a:r>
                      <a:r>
                        <a:rPr kumimoji="0" lang="fr-FR" sz="1400" b="0" i="0" u="none" strike="noStrike" kern="1200" cap="none" spc="0" normalizeH="0" baseline="0" noProof="0" err="1">
                          <a:ln>
                            <a:noFill/>
                          </a:ln>
                          <a:solidFill>
                            <a:schemeClr val="tx2"/>
                          </a:solidFill>
                          <a:effectLst/>
                          <a:uLnTx/>
                          <a:uFillTx/>
                          <a:latin typeface="WorkSans-Light"/>
                          <a:ea typeface="+mn-ea"/>
                          <a:cs typeface="Arial"/>
                        </a:rPr>
                        <a:t>roles</a:t>
                      </a:r>
                      <a:r>
                        <a:rPr kumimoji="0" lang="fr-FR" sz="1400" b="0" i="0" u="none" strike="noStrike" kern="1200" cap="none" spc="0" normalizeH="0" baseline="0" noProof="0">
                          <a:ln>
                            <a:noFill/>
                          </a:ln>
                          <a:solidFill>
                            <a:schemeClr val="tx2"/>
                          </a:solidFill>
                          <a:effectLst/>
                          <a:uLnTx/>
                          <a:uFillTx/>
                          <a:latin typeface="WorkSans-Light"/>
                          <a:ea typeface="+mn-ea"/>
                          <a:cs typeface="Arial"/>
                        </a:rPr>
                        <a:t> (%,#)</a:t>
                      </a:r>
                      <a:endParaRPr lang="en-US" sz="1400" b="0">
                        <a:solidFill>
                          <a:schemeClr val="tx2"/>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0" lang="en-US" sz="1400" b="0" i="0" u="none" strike="noStrike" kern="1200" cap="none" spc="0" normalizeH="0" baseline="0">
                          <a:ln>
                            <a:noFill/>
                          </a:ln>
                          <a:solidFill>
                            <a:schemeClr val="tx2"/>
                          </a:solidFill>
                          <a:effectLst/>
                          <a:uLnTx/>
                          <a:uFillTx/>
                          <a:latin typeface="WorkSans-Light"/>
                          <a:ea typeface="+mn-ea"/>
                          <a:cs typeface="Arial"/>
                        </a:rPr>
                        <a:t>TBC**</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0" lang="it-IT" sz="1400" b="0" i="0" u="none" strike="noStrike" kern="1200" cap="none" spc="0" normalizeH="0" baseline="0" dirty="0">
                          <a:ln>
                            <a:noFill/>
                          </a:ln>
                          <a:solidFill>
                            <a:schemeClr val="tx2"/>
                          </a:solidFill>
                          <a:effectLst/>
                          <a:uLnTx/>
                          <a:uFillTx/>
                          <a:latin typeface="WorkSans-Light"/>
                          <a:ea typeface="+mn-ea"/>
                          <a:cs typeface="Arial"/>
                        </a:rPr>
                        <a:t>30%</a:t>
                      </a:r>
                      <a:endParaRPr kumimoji="0" lang="en-US" sz="1400" b="0" i="0" u="none" strike="noStrike" kern="1200" cap="none" spc="0" normalizeH="0" baseline="0" dirty="0">
                        <a:ln>
                          <a:noFill/>
                        </a:ln>
                        <a:solidFill>
                          <a:schemeClr val="tx2"/>
                        </a:solidFill>
                        <a:effectLst/>
                        <a:uLnTx/>
                        <a:uFillTx/>
                        <a:latin typeface="WorkSans-Light"/>
                        <a:ea typeface="+mn-ea"/>
                        <a:cs typeface="Aria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0" lang="en-US" sz="1400" b="0" i="0" u="none" strike="noStrike" kern="1200" cap="none" spc="0" normalizeH="0" baseline="0" dirty="0">
                          <a:ln>
                            <a:noFill/>
                          </a:ln>
                          <a:solidFill>
                            <a:schemeClr val="tx2"/>
                          </a:solidFill>
                          <a:effectLst/>
                          <a:uLnTx/>
                          <a:uFillTx/>
                          <a:latin typeface="WorkSans-Light"/>
                          <a:ea typeface="+mn-ea"/>
                          <a:cs typeface="Arial"/>
                        </a:rPr>
                        <a:t>35%</a:t>
                      </a:r>
                    </a:p>
                    <a:p>
                      <a:pPr algn="ctr"/>
                      <a:r>
                        <a:rPr kumimoji="0" lang="en-US" sz="1400" b="0" i="0" u="none" strike="noStrike" kern="1200" cap="none" spc="0" normalizeH="0" baseline="0" dirty="0">
                          <a:ln>
                            <a:noFill/>
                          </a:ln>
                          <a:solidFill>
                            <a:schemeClr val="tx2"/>
                          </a:solidFill>
                          <a:effectLst/>
                          <a:uLnTx/>
                          <a:uFillTx/>
                          <a:latin typeface="WorkSans-Light"/>
                          <a:ea typeface="+mn-ea"/>
                          <a:cs typeface="Arial"/>
                        </a:rPr>
                        <a:t>In 2030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0" lang="en-US" sz="1400" b="0" i="0" u="none" strike="noStrike" kern="1200" cap="none" spc="0" normalizeH="0" baseline="0" dirty="0">
                          <a:ln>
                            <a:noFill/>
                          </a:ln>
                          <a:solidFill>
                            <a:schemeClr val="tx2"/>
                          </a:solidFill>
                          <a:effectLst/>
                          <a:uLnTx/>
                          <a:uFillTx/>
                          <a:latin typeface="WorkSans-Light"/>
                          <a:ea typeface="+mn-ea"/>
                          <a:cs typeface="Arial"/>
                        </a:rPr>
                        <a:t>35% in 2030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33360"/>
                  </a:ext>
                </a:extLst>
              </a:tr>
            </a:tbl>
          </a:graphicData>
        </a:graphic>
      </p:graphicFrame>
    </p:spTree>
    <p:extLst>
      <p:ext uri="{BB962C8B-B14F-4D97-AF65-F5344CB8AC3E}">
        <p14:creationId xmlns:p14="http://schemas.microsoft.com/office/powerpoint/2010/main" val="2419488883"/>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D441EE78-AEBD-EED4-8F33-D74511C4C288}"/>
              </a:ext>
            </a:extLst>
          </p:cNvPr>
          <p:cNvGrpSpPr/>
          <p:nvPr/>
        </p:nvGrpSpPr>
        <p:grpSpPr>
          <a:xfrm>
            <a:off x="22735" y="-4294"/>
            <a:ext cx="12208068" cy="6862295"/>
            <a:chOff x="-7427" y="-4294"/>
            <a:chExt cx="12208068" cy="6862295"/>
          </a:xfrm>
        </p:grpSpPr>
        <p:pic>
          <p:nvPicPr>
            <p:cNvPr id="18" name="Picture 17" descr="A picture containing person&#10;&#10;Description automatically generated">
              <a:extLst>
                <a:ext uri="{FF2B5EF4-FFF2-40B4-BE49-F238E27FC236}">
                  <a16:creationId xmlns:a16="http://schemas.microsoft.com/office/drawing/2014/main" id="{E160E28C-B258-CF15-4DE3-BFC622B701FE}"/>
                </a:ext>
              </a:extLst>
            </p:cNvPr>
            <p:cNvPicPr>
              <a:picLocks noChangeAspect="1"/>
            </p:cNvPicPr>
            <p:nvPr/>
          </p:nvPicPr>
          <p:blipFill rotWithShape="1">
            <a:blip r:embed="rId2"/>
            <a:srcRect t="11684" b="7241"/>
            <a:stretch/>
          </p:blipFill>
          <p:spPr>
            <a:xfrm>
              <a:off x="5382576" y="3454474"/>
              <a:ext cx="3148495" cy="3403526"/>
            </a:xfrm>
            <a:prstGeom prst="rect">
              <a:avLst/>
            </a:prstGeom>
          </p:spPr>
        </p:pic>
        <p:pic>
          <p:nvPicPr>
            <p:cNvPr id="10" name="Picture 9" descr="A picture containing building, ground, person, sport&#10;&#10;Description automatically generated">
              <a:extLst>
                <a:ext uri="{FF2B5EF4-FFF2-40B4-BE49-F238E27FC236}">
                  <a16:creationId xmlns:a16="http://schemas.microsoft.com/office/drawing/2014/main" id="{E1187097-F17E-2AA0-88F6-6264CA7E6F2D}"/>
                </a:ext>
              </a:extLst>
            </p:cNvPr>
            <p:cNvPicPr>
              <a:picLocks noChangeAspect="1"/>
            </p:cNvPicPr>
            <p:nvPr/>
          </p:nvPicPr>
          <p:blipFill rotWithShape="1">
            <a:blip r:embed="rId3"/>
            <a:srcRect l="13160" t="24000" r="3350" b="9185"/>
            <a:stretch/>
          </p:blipFill>
          <p:spPr>
            <a:xfrm>
              <a:off x="8380087" y="2782635"/>
              <a:ext cx="3819340" cy="4075366"/>
            </a:xfrm>
            <a:prstGeom prst="rect">
              <a:avLst/>
            </a:prstGeom>
          </p:spPr>
        </p:pic>
        <p:pic>
          <p:nvPicPr>
            <p:cNvPr id="7" name="Picture 6" descr="A group of people posing for a photo&#10;&#10;Description automatically generated with medium confidence">
              <a:extLst>
                <a:ext uri="{FF2B5EF4-FFF2-40B4-BE49-F238E27FC236}">
                  <a16:creationId xmlns:a16="http://schemas.microsoft.com/office/drawing/2014/main" id="{1D1CB696-A06F-DFD6-CC1C-59E5AF612398}"/>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9255" t="30635" r="14905" b="8687"/>
            <a:stretch/>
          </p:blipFill>
          <p:spPr>
            <a:xfrm>
              <a:off x="3030777" y="-1824"/>
              <a:ext cx="6674212" cy="3601120"/>
            </a:xfrm>
            <a:prstGeom prst="rect">
              <a:avLst/>
            </a:prstGeom>
          </p:spPr>
        </p:pic>
        <p:pic>
          <p:nvPicPr>
            <p:cNvPr id="12" name="Picture 11" descr="A picture containing sky, outdoor, yellow, construction&#10;&#10;Description automatically generated">
              <a:extLst>
                <a:ext uri="{FF2B5EF4-FFF2-40B4-BE49-F238E27FC236}">
                  <a16:creationId xmlns:a16="http://schemas.microsoft.com/office/drawing/2014/main" id="{16A584E7-99FD-7DE6-BB8E-EE2B56174D7D}"/>
                </a:ext>
              </a:extLst>
            </p:cNvPr>
            <p:cNvPicPr>
              <a:picLocks noChangeAspect="1"/>
            </p:cNvPicPr>
            <p:nvPr/>
          </p:nvPicPr>
          <p:blipFill rotWithShape="1">
            <a:blip r:embed="rId6"/>
            <a:srcRect t="11684" b="7241"/>
            <a:stretch/>
          </p:blipFill>
          <p:spPr>
            <a:xfrm>
              <a:off x="-7427" y="-4294"/>
              <a:ext cx="3333568" cy="3603590"/>
            </a:xfrm>
            <a:prstGeom prst="rect">
              <a:avLst/>
            </a:prstGeom>
          </p:spPr>
        </p:pic>
        <p:pic>
          <p:nvPicPr>
            <p:cNvPr id="24" name="Picture 23" descr="A couple of women posing for the camera&#10;&#10;Description automatically generated with medium confidence">
              <a:extLst>
                <a:ext uri="{FF2B5EF4-FFF2-40B4-BE49-F238E27FC236}">
                  <a16:creationId xmlns:a16="http://schemas.microsoft.com/office/drawing/2014/main" id="{E45DFE47-0E1C-0116-B02B-A712003D610E}"/>
                </a:ext>
              </a:extLst>
            </p:cNvPr>
            <p:cNvPicPr>
              <a:picLocks noChangeAspect="1"/>
            </p:cNvPicPr>
            <p:nvPr/>
          </p:nvPicPr>
          <p:blipFill rotWithShape="1">
            <a:blip r:embed="rId7"/>
            <a:srcRect l="10369" t="18925" r="13552"/>
            <a:stretch/>
          </p:blipFill>
          <p:spPr>
            <a:xfrm>
              <a:off x="9666235" y="-4294"/>
              <a:ext cx="2534406" cy="3601120"/>
            </a:xfrm>
            <a:prstGeom prst="rect">
              <a:avLst/>
            </a:prstGeom>
          </p:spPr>
        </p:pic>
        <p:pic>
          <p:nvPicPr>
            <p:cNvPr id="33" name="Image 4">
              <a:extLst>
                <a:ext uri="{FF2B5EF4-FFF2-40B4-BE49-F238E27FC236}">
                  <a16:creationId xmlns:a16="http://schemas.microsoft.com/office/drawing/2014/main" id="{5097F2B6-CDF7-5D3D-8FE5-76036FB5306C}"/>
                </a:ext>
              </a:extLst>
            </p:cNvPr>
            <p:cNvPicPr>
              <a:picLocks noChangeAspect="1"/>
            </p:cNvPicPr>
            <p:nvPr/>
          </p:nvPicPr>
          <p:blipFill>
            <a:blip r:embed="rId8"/>
            <a:stretch>
              <a:fillRect/>
            </a:stretch>
          </p:blipFill>
          <p:spPr>
            <a:xfrm>
              <a:off x="406400" y="6189638"/>
              <a:ext cx="1066800" cy="536556"/>
            </a:xfrm>
            <a:prstGeom prst="rect">
              <a:avLst/>
            </a:prstGeom>
          </p:spPr>
        </p:pic>
        <p:pic>
          <p:nvPicPr>
            <p:cNvPr id="5" name="Picture 4" descr="A group of people wearing helmets and rollerblades&#10;&#10;Description automatically generated with low confidence">
              <a:extLst>
                <a:ext uri="{FF2B5EF4-FFF2-40B4-BE49-F238E27FC236}">
                  <a16:creationId xmlns:a16="http://schemas.microsoft.com/office/drawing/2014/main" id="{D7C68416-934E-5876-6102-9E487FEB2965}"/>
                </a:ext>
              </a:extLst>
            </p:cNvPr>
            <p:cNvPicPr>
              <a:picLocks noChangeAspect="1"/>
            </p:cNvPicPr>
            <p:nvPr/>
          </p:nvPicPr>
          <p:blipFill rotWithShape="1">
            <a:blip r:embed="rId9"/>
            <a:srcRect l="5120" t="24605" b="11485"/>
            <a:stretch/>
          </p:blipFill>
          <p:spPr>
            <a:xfrm>
              <a:off x="0" y="3596826"/>
              <a:ext cx="6455421" cy="3261174"/>
            </a:xfrm>
            <a:prstGeom prst="rect">
              <a:avLst/>
            </a:prstGeom>
          </p:spPr>
        </p:pic>
      </p:grpSp>
    </p:spTree>
    <p:extLst>
      <p:ext uri="{BB962C8B-B14F-4D97-AF65-F5344CB8AC3E}">
        <p14:creationId xmlns:p14="http://schemas.microsoft.com/office/powerpoint/2010/main" val="428937367"/>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ARTICULATE_DESIGN_ID_3. SECTION BREAK" val="xz3rAt2B"/>
  <p:tag name="ARTICULATE_DESIGN_ID_2. CONTENT SLIDES" val="yGnSNnI0"/>
  <p:tag name="ARTICULATE_DESIGN_ID_4. PHOTO BACKGROUND" val="H7K0oqbD"/>
  <p:tag name="ARTICULATE_DESIGN_ID_1. COVERS" val="4p3Ptd2U"/>
  <p:tag name="ARTICULATE_DESIGN_ID_THÈME OFFICE" val="l1BIxvJe"/>
  <p:tag name="ARTICULATE_DESIGN_ID_5. AGENDA AND OTHER MASTERS" val="jLxCtXbp"/>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SLIDEELEMTYPE" val="25"/>
  <p:tag name="DEFAULTTOP" val="67.46449"/>
  <p:tag name="DEFAULTLEFT" val="16.15748"/>
  <p:tag name="DEFAULTHEIGHT" val="32.59843"/>
  <p:tag name="DEFAULTWIDTH" val="639.496"/>
</p:tagLst>
</file>

<file path=ppt/tags/tag22.xml><?xml version="1.0" encoding="utf-8"?>
<p:tagLst xmlns:a="http://schemas.openxmlformats.org/drawingml/2006/main" xmlns:r="http://schemas.openxmlformats.org/officeDocument/2006/relationships" xmlns:p="http://schemas.openxmlformats.org/presentationml/2006/main">
  <p:tag name="SLIDEELEMTYPE" val="34"/>
  <p:tag name="DEFAULTTOP" val="32.03142"/>
  <p:tag name="DEFAULTLEFT" val="16.15748"/>
  <p:tag name="DEFAULTHEIGHT" val="31.1811"/>
  <p:tag name="DEFAULTWIDTH" val="639.496"/>
</p:tagLst>
</file>

<file path=ppt/tags/tag23.xml><?xml version="1.0" encoding="utf-8"?>
<p:tagLst xmlns:a="http://schemas.openxmlformats.org/drawingml/2006/main" xmlns:r="http://schemas.openxmlformats.org/officeDocument/2006/relationships" xmlns:p="http://schemas.openxmlformats.org/presentationml/2006/main">
  <p:tag name="SLIDEELEMTYPE" val="21"/>
  <p:tag name="DEFAULTTOP" val="116.7874"/>
  <p:tag name="DEFAULTLEFT" val="16.15756"/>
  <p:tag name="DEFAULTHEIGHT" val="383.1898"/>
  <p:tag name="DEFAULTWIDTH" val="549.8751"/>
</p:tagLst>
</file>

<file path=ppt/tags/tag24.xml><?xml version="1.0" encoding="utf-8"?>
<p:tagLst xmlns:a="http://schemas.openxmlformats.org/drawingml/2006/main" xmlns:r="http://schemas.openxmlformats.org/officeDocument/2006/relationships" xmlns:p="http://schemas.openxmlformats.org/presentationml/2006/main">
  <p:tag name="SLIDEELEMTYPE" val="25"/>
  <p:tag name="DEFAULTTOP" val="67.46449"/>
  <p:tag name="DEFAULTLEFT" val="16.15748"/>
  <p:tag name="DEFAULTHEIGHT" val="32.59843"/>
  <p:tag name="DEFAULTWIDTH" val="639.496"/>
</p:tagLst>
</file>

<file path=ppt/tags/tag25.xml><?xml version="1.0" encoding="utf-8"?>
<p:tagLst xmlns:a="http://schemas.openxmlformats.org/drawingml/2006/main" xmlns:r="http://schemas.openxmlformats.org/officeDocument/2006/relationships" xmlns:p="http://schemas.openxmlformats.org/presentationml/2006/main">
  <p:tag name="SLIDEELEMTYPE" val="34"/>
  <p:tag name="DEFAULTTOP" val="32.03142"/>
  <p:tag name="DEFAULTLEFT" val="16.15748"/>
  <p:tag name="DEFAULTHEIGHT" val="31.1811"/>
  <p:tag name="DEFAULTWIDTH" val="639.496"/>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00_TECHNIP ENERGIES">
      <a:dk1>
        <a:srgbClr val="575757"/>
      </a:dk1>
      <a:lt1>
        <a:srgbClr val="FFFFFF"/>
      </a:lt1>
      <a:dk2>
        <a:srgbClr val="0070EF"/>
      </a:dk2>
      <a:lt2>
        <a:srgbClr val="80C7A0"/>
      </a:lt2>
      <a:accent1>
        <a:srgbClr val="0070EF"/>
      </a:accent1>
      <a:accent2>
        <a:srgbClr val="3C98B7"/>
      </a:accent2>
      <a:accent3>
        <a:srgbClr val="004C83"/>
      </a:accent3>
      <a:accent4>
        <a:srgbClr val="575757"/>
      </a:accent4>
      <a:accent5>
        <a:srgbClr val="EE7766"/>
      </a:accent5>
      <a:accent6>
        <a:srgbClr val="FDC300"/>
      </a:accent6>
      <a:hlink>
        <a:srgbClr val="004C83"/>
      </a:hlink>
      <a:folHlink>
        <a:srgbClr val="004C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Thème Office">
  <a:themeElements>
    <a:clrScheme name="Personnalisé 381">
      <a:dk1>
        <a:srgbClr val="565756"/>
      </a:dk1>
      <a:lt1>
        <a:srgbClr val="FFFFFF"/>
      </a:lt1>
      <a:dk2>
        <a:srgbClr val="0070EF"/>
      </a:dk2>
      <a:lt2>
        <a:srgbClr val="80C7A0"/>
      </a:lt2>
      <a:accent1>
        <a:srgbClr val="EE7766"/>
      </a:accent1>
      <a:accent2>
        <a:srgbClr val="004C83"/>
      </a:accent2>
      <a:accent3>
        <a:srgbClr val="3C98B7"/>
      </a:accent3>
      <a:accent4>
        <a:srgbClr val="878787"/>
      </a:accent4>
      <a:accent5>
        <a:srgbClr val="DEDEDE"/>
      </a:accent5>
      <a:accent6>
        <a:srgbClr val="FDC300"/>
      </a:accent6>
      <a:hlink>
        <a:srgbClr val="004C83"/>
      </a:hlink>
      <a:folHlink>
        <a:srgbClr val="004C8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hème Office">
  <a:themeElements>
    <a:clrScheme name="00_TECHNIP ENERGIES">
      <a:dk1>
        <a:srgbClr val="575757"/>
      </a:dk1>
      <a:lt1>
        <a:srgbClr val="FFFFFF"/>
      </a:lt1>
      <a:dk2>
        <a:srgbClr val="0070EF"/>
      </a:dk2>
      <a:lt2>
        <a:srgbClr val="80C7A0"/>
      </a:lt2>
      <a:accent1>
        <a:srgbClr val="0070EF"/>
      </a:accent1>
      <a:accent2>
        <a:srgbClr val="3C98B7"/>
      </a:accent2>
      <a:accent3>
        <a:srgbClr val="004C83"/>
      </a:accent3>
      <a:accent4>
        <a:srgbClr val="575757"/>
      </a:accent4>
      <a:accent5>
        <a:srgbClr val="EE7766"/>
      </a:accent5>
      <a:accent6>
        <a:srgbClr val="FDC300"/>
      </a:accent6>
      <a:hlink>
        <a:srgbClr val="004C83"/>
      </a:hlink>
      <a:folHlink>
        <a:srgbClr val="004C8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Thème Office">
  <a:themeElements>
    <a:clrScheme name="Personnalisé 381">
      <a:dk1>
        <a:srgbClr val="565756"/>
      </a:dk1>
      <a:lt1>
        <a:srgbClr val="FFFFFF"/>
      </a:lt1>
      <a:dk2>
        <a:srgbClr val="0070EF"/>
      </a:dk2>
      <a:lt2>
        <a:srgbClr val="80C7A0"/>
      </a:lt2>
      <a:accent1>
        <a:srgbClr val="EE7766"/>
      </a:accent1>
      <a:accent2>
        <a:srgbClr val="004C83"/>
      </a:accent2>
      <a:accent3>
        <a:srgbClr val="3C98B7"/>
      </a:accent3>
      <a:accent4>
        <a:srgbClr val="878787"/>
      </a:accent4>
      <a:accent5>
        <a:srgbClr val="DEDEDE"/>
      </a:accent5>
      <a:accent6>
        <a:srgbClr val="FDC300"/>
      </a:accent6>
      <a:hlink>
        <a:srgbClr val="004C83"/>
      </a:hlink>
      <a:folHlink>
        <a:srgbClr val="004C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Template Technip Energies_EN_landscape.pptx" id="{8666EB09-AC45-46E6-A462-3DE856F29752}" vid="{634DD36B-368F-4626-8F94-8D44BFE3BEB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EACC05246F452F4AA943D0567DC5114E" ma:contentTypeVersion="6" ma:contentTypeDescription="Creare un nuovo documento." ma:contentTypeScope="" ma:versionID="95173f683faa01792feea78de3e06c3c">
  <xsd:schema xmlns:xsd="http://www.w3.org/2001/XMLSchema" xmlns:xs="http://www.w3.org/2001/XMLSchema" xmlns:p="http://schemas.microsoft.com/office/2006/metadata/properties" xmlns:ns2="9752382d-1dbe-45c4-a5be-bf971e698b99" xmlns:ns3="324efffe-21b3-44c6-a155-8fc3c3e8edcd" targetNamespace="http://schemas.microsoft.com/office/2006/metadata/properties" ma:root="true" ma:fieldsID="5aacabce45adb5adb1946f5a5d5fd9c7" ns2:_="" ns3:_="">
    <xsd:import namespace="9752382d-1dbe-45c4-a5be-bf971e698b99"/>
    <xsd:import namespace="324efffe-21b3-44c6-a155-8fc3c3e8ed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52382d-1dbe-45c4-a5be-bf971e698b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efffe-21b3-44c6-a155-8fc3c3e8edcd" elementFormDefault="qualified">
    <xsd:import namespace="http://schemas.microsoft.com/office/2006/documentManagement/types"/>
    <xsd:import namespace="http://schemas.microsoft.com/office/infopath/2007/PartnerControls"/>
    <xsd:element name="SharedWithUsers" ma:index="10"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E8EAC38-7240-410C-9514-82281978222C}">
  <ds:schemaRefs>
    <ds:schemaRef ds:uri="http://schemas.microsoft.com/sharepoint/v3/contenttype/forms"/>
  </ds:schemaRefs>
</ds:datastoreItem>
</file>

<file path=customXml/itemProps2.xml><?xml version="1.0" encoding="utf-8"?>
<ds:datastoreItem xmlns:ds="http://schemas.openxmlformats.org/officeDocument/2006/customXml" ds:itemID="{160E1E87-C317-4DD3-9820-B6512C3D718C}"/>
</file>

<file path=customXml/itemProps3.xml><?xml version="1.0" encoding="utf-8"?>
<ds:datastoreItem xmlns:ds="http://schemas.openxmlformats.org/officeDocument/2006/customXml" ds:itemID="{6C1AFD4F-405C-49E4-A66E-5FFB5ECC9216}">
  <ds:schemaRefs>
    <ds:schemaRef ds:uri="ad6b8c33-ae9e-46c3-a8cb-56bb3f27a6e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TechnipFMC_16x9_en_170511</Template>
  <TotalTime>439</TotalTime>
  <Words>889</Words>
  <Application>Microsoft Office PowerPoint</Application>
  <PresentationFormat>Custom</PresentationFormat>
  <Paragraphs>102</Paragraphs>
  <Slides>9</Slides>
  <Notes>5</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9</vt:i4>
      </vt:variant>
    </vt:vector>
  </HeadingPairs>
  <TitlesOfParts>
    <vt:vector size="18" baseType="lpstr">
      <vt:lpstr>Arial</vt:lpstr>
      <vt:lpstr>Arial Black</vt:lpstr>
      <vt:lpstr>Calibri</vt:lpstr>
      <vt:lpstr>Webdings</vt:lpstr>
      <vt:lpstr>WorkSans-Light</vt:lpstr>
      <vt:lpstr>Thème Office</vt:lpstr>
      <vt:lpstr>4_Thème Office</vt:lpstr>
      <vt:lpstr>2_Thème Office</vt:lpstr>
      <vt:lpstr>5_Thème Office</vt:lpstr>
      <vt:lpstr>PowerPoint Presentation</vt:lpstr>
      <vt:lpstr>PowerPoint Presentation</vt:lpstr>
      <vt:lpstr>Rome experienced, diverse and dynamic workforce  </vt:lpstr>
      <vt:lpstr>About STEM</vt:lpstr>
      <vt:lpstr>Why we need more woman in STEM</vt:lpstr>
      <vt:lpstr>PowerPoint Presentation</vt:lpstr>
      <vt:lpstr>Career Progression : a «glass funnel»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contents</dc:title>
  <dc:creator>Judith Chang</dc:creator>
  <cp:lastModifiedBy>Emmanuele Di Domenico</cp:lastModifiedBy>
  <cp:revision>63</cp:revision>
  <cp:lastPrinted>2017-02-27T20:53:19Z</cp:lastPrinted>
  <dcterms:created xsi:type="dcterms:W3CDTF">2018-01-15T20:32:35Z</dcterms:created>
  <dcterms:modified xsi:type="dcterms:W3CDTF">2023-04-19T21:42:12Z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0x010100EACC05246F452F4AA943D0567DC5114E</vt:lpwstr>
  </property>
  <property fmtid="{D5CDD505-2E9C-101B-9397-08002B2CF9AE}" pid="3" name="ArticulateGUID">
    <vt:lpwstr>DEABB14F-B811-4ADF-81D2-9D171372C19D</vt:lpwstr>
  </property>
  <property fmtid="{D5CDD505-2E9C-101B-9397-08002B2CF9AE}" pid="4" name="ArticulatePath">
    <vt:lpwstr>http://genesis.tp.tpnet.intra/media-centre/News/Documents/Life Saving Rules - Take 5 Moment - Introduction - English_final</vt:lpwstr>
  </property>
  <property fmtid="{D5CDD505-2E9C-101B-9397-08002B2CF9AE}" pid="5" name="Order">
    <vt:lpwstr>4141500.00000000</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y fmtid="{D5CDD505-2E9C-101B-9397-08002B2CF9AE}" pid="12" name="MSIP_Label_b29603fb-7fab-4bf6-8ed3-004985bb9d91_Enabled">
    <vt:lpwstr>true</vt:lpwstr>
  </property>
  <property fmtid="{D5CDD505-2E9C-101B-9397-08002B2CF9AE}" pid="13" name="MSIP_Label_b29603fb-7fab-4bf6-8ed3-004985bb9d91_SetDate">
    <vt:lpwstr>2023-01-31T15:26:02Z</vt:lpwstr>
  </property>
  <property fmtid="{D5CDD505-2E9C-101B-9397-08002B2CF9AE}" pid="14" name="MSIP_Label_b29603fb-7fab-4bf6-8ed3-004985bb9d91_Method">
    <vt:lpwstr>Standard</vt:lpwstr>
  </property>
  <property fmtid="{D5CDD505-2E9C-101B-9397-08002B2CF9AE}" pid="15" name="MSIP_Label_b29603fb-7fab-4bf6-8ed3-004985bb9d91_Name">
    <vt:lpwstr>Anyone - No Protection</vt:lpwstr>
  </property>
  <property fmtid="{D5CDD505-2E9C-101B-9397-08002B2CF9AE}" pid="16" name="MSIP_Label_b29603fb-7fab-4bf6-8ed3-004985bb9d91_SiteId">
    <vt:lpwstr>9179d01a-e94c-4488-b5f0-4554bc474f8c</vt:lpwstr>
  </property>
  <property fmtid="{D5CDD505-2E9C-101B-9397-08002B2CF9AE}" pid="17" name="MSIP_Label_b29603fb-7fab-4bf6-8ed3-004985bb9d91_ContentBits">
    <vt:lpwstr>0</vt:lpwstr>
  </property>
</Properties>
</file>