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6"/>
  </p:notesMasterIdLst>
  <p:sldIdLst>
    <p:sldId id="351" r:id="rId5"/>
    <p:sldId id="269" r:id="rId6"/>
    <p:sldId id="271" r:id="rId7"/>
    <p:sldId id="262" r:id="rId8"/>
    <p:sldId id="259" r:id="rId9"/>
    <p:sldId id="263" r:id="rId10"/>
    <p:sldId id="352" r:id="rId11"/>
    <p:sldId id="2147138331" r:id="rId12"/>
    <p:sldId id="2147138189" r:id="rId13"/>
    <p:sldId id="2147138337" r:id="rId14"/>
    <p:sldId id="214747139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F1F3"/>
    <a:srgbClr val="FFFFFF"/>
    <a:srgbClr val="00EB81"/>
    <a:srgbClr val="E6DCFF"/>
    <a:srgbClr val="0041F0"/>
    <a:srgbClr val="DCAFFF"/>
    <a:srgbClr val="FF50A0"/>
    <a:srgbClr val="FF3246"/>
    <a:srgbClr val="00FFFF"/>
    <a:srgbClr val="D4D4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A0BC3CC4-8867-4C89-9D3F-A6A6B9ED4035}">
  <a:tblStyle styleId="{A0BC3CC4-8867-4C89-9D3F-A6A6B9ED4035}" styleName="Acc_Table_1">
    <a:wholeTbl>
      <a:tcTxStyle>
        <a:fontRef idx="minor">
          <a:prstClr val="black"/>
        </a:fontRef>
        <a:schemeClr val="dk1"/>
      </a:tcTxStyle>
      <a:tcStyle>
        <a:tcBdr>
          <a:left>
            <a:ln w="0" cmpd="sng">
              <a:solidFill>
                <a:srgbClr val="FFFFFF"/>
              </a:solidFill>
            </a:ln>
          </a:left>
          <a:right>
            <a:ln w="0" cmpd="sng">
              <a:solidFill>
                <a:srgbClr val="FFFFFF"/>
              </a:solidFill>
            </a:ln>
          </a:right>
          <a:top>
            <a:ln w="0" cmpd="sng">
              <a:solidFill>
                <a:srgbClr val="FFFFFF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6350" cmpd="sng">
              <a:solidFill>
                <a:srgbClr val="D9D9D9"/>
              </a:solidFill>
            </a:ln>
          </a:insideH>
          <a:insideV>
            <a:ln w="6350" cmpd="sng">
              <a:solidFill>
                <a:srgbClr val="D9D9D9"/>
              </a:solidFill>
            </a:ln>
          </a:insideV>
        </a:tcBdr>
        <a:fill>
          <a:noFill/>
        </a:fill>
      </a:tcStyle>
    </a:wholeTbl>
    <a:band1H>
      <a:tcTxStyle>
        <a:fontRef idx="minor">
          <a:prstClr val="black"/>
        </a:fontRef>
        <a:schemeClr val="dk1"/>
      </a:tcTxStyle>
      <a:tcStyle>
        <a:tcBdr/>
        <a:fill>
          <a:solidFill>
            <a:srgbClr val="F2F2F2"/>
          </a:solidFill>
        </a:fill>
      </a:tcStyle>
    </a:band1H>
    <a:band1V>
      <a:tcTxStyle>
        <a:fontRef idx="minor">
          <a:prstClr val="black"/>
        </a:fontRef>
        <a:schemeClr val="dk1"/>
      </a:tcTxStyle>
      <a:tcStyle>
        <a:tcBdr/>
        <a:fill>
          <a:solidFill>
            <a:srgbClr val="F2F2F2"/>
          </a:solidFill>
        </a:fill>
      </a:tcStyle>
    </a:band1V>
    <a:lastCol>
      <a:tcTxStyle b="on">
        <a:fontRef idx="minor">
          <a:prstClr val="black"/>
        </a:fontRef>
        <a:schemeClr val="dk1"/>
      </a:tcTxStyle>
      <a:tcStyle>
        <a:tcBdr/>
      </a:tcStyle>
    </a:lastCol>
    <a:firstCol>
      <a:tcTxStyle b="on">
        <a:fontRef idx="minor">
          <a:prstClr val="black"/>
        </a:fontRef>
        <a:schemeClr val="dk1"/>
      </a:tcTxStyle>
      <a:tcStyle>
        <a:tcBdr/>
      </a:tcStyle>
    </a:firstCol>
    <a:lastRow>
      <a:tcTxStyle b="on">
        <a:fontRef idx="minor">
          <a:prstClr val="black"/>
        </a:fontRef>
        <a:schemeClr val="dk1"/>
      </a:tcTxStyle>
      <a:tcStyle>
        <a:tcBdr/>
      </a:tcStyle>
    </a:lastRow>
    <a:firstRow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715" autoAdjust="0"/>
    <p:restoredTop sz="96327" autoAdjust="0"/>
  </p:normalViewPr>
  <p:slideViewPr>
    <p:cSldViewPr snapToGrid="0" showGuides="1">
      <p:cViewPr varScale="1">
        <p:scale>
          <a:sx n="119" d="100"/>
          <a:sy n="119" d="100"/>
        </p:scale>
        <p:origin x="560" y="1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3516" y="5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1828800" cy="21237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027613" y="0"/>
            <a:ext cx="1828800" cy="21237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fld id="{1DE7078C-3525-4C9B-BF62-C9FD13B9A875}" type="datetimeFigureOut">
              <a:rPr lang="en-US" smtClean="0"/>
              <a:pPr/>
              <a:t>4/19/23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0205" y="274505"/>
            <a:ext cx="4734172" cy="266297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50206" y="2999605"/>
            <a:ext cx="6751750" cy="5869890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-1" y="8923817"/>
            <a:ext cx="6217919" cy="21237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399213" y="8917749"/>
            <a:ext cx="457200" cy="21844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fld id="{436E8A87-18DA-4CCE-A8C2-BDBC489258C6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7384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12713" indent="-112713" algn="l" defTabSz="914400" rtl="0" eaLnBrk="1" latinLnBrk="0" hangingPunct="1">
      <a:buFont typeface="Arial" panose="020B0604020202020204" pitchFamily="34" charset="0"/>
      <a:buChar char="•"/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230188" indent="-112713" algn="l">
      <a:buFont typeface="Arial" panose="020B0604020202020204" pitchFamily="34" charset="0"/>
      <a:buChar char="•"/>
      <a:defRPr sz="1000">
        <a:latin typeface="+mn-lt"/>
      </a:defRPr>
    </a:lvl2pPr>
    <a:lvl3pPr marL="342900" indent="-112713" algn="l">
      <a:buFont typeface="Arial" panose="020B0604020202020204" pitchFamily="34" charset="0"/>
      <a:buChar char="•"/>
      <a:defRPr sz="900">
        <a:latin typeface="+mn-lt"/>
      </a:defRPr>
    </a:lvl3pPr>
    <a:lvl4pPr marL="460375" indent="-112713" algn="l">
      <a:buFont typeface="Arial" panose="020B0604020202020204" pitchFamily="34" charset="0"/>
      <a:buChar char="•"/>
      <a:defRPr sz="800">
        <a:latin typeface="+mn-lt"/>
      </a:defRPr>
    </a:lvl4pPr>
    <a:lvl5pPr marL="571500" indent="-112713" algn="l">
      <a:buFont typeface="Arial" panose="020B0604020202020204" pitchFamily="34" charset="0"/>
      <a:buChar char="•"/>
      <a:defRPr sz="800">
        <a:latin typeface="+mn-lt"/>
      </a:defRPr>
    </a:lvl5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0800" y="274638"/>
            <a:ext cx="4733925" cy="26622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6E8A87-18DA-4CCE-A8C2-BDBC489258C6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27078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50800" y="274638"/>
            <a:ext cx="4733925" cy="26622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r>
              <a:rPr lang="it-IT"/>
              <a:t>Sostenibile perché non crea job che non sono applicati, è integrato con altri processi,…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D07078-1CA5-45AF-96A5-9733F02C7CE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20543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50800" y="274638"/>
            <a:ext cx="4733925" cy="26622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fld id="{BAD07078-1CA5-45AF-96A5-9733F02C7CE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798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0800" y="274638"/>
            <a:ext cx="4733925" cy="26622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C84088-6BBD-44C7-9A05-2B1A4AB59F73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82668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0800" y="274638"/>
            <a:ext cx="4733925" cy="26622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Aft>
                <a:spcPts val="1200"/>
              </a:spcAft>
              <a:buClrTx/>
              <a:buSzTx/>
              <a:tabLst/>
              <a:defRPr/>
            </a:pPr>
            <a:r>
              <a:rPr lang="it-IT" sz="1100" b="0" kern="0"/>
              <a:t>How do </a:t>
            </a:r>
            <a:r>
              <a:rPr lang="it-IT" sz="1100" b="0" kern="0" err="1"/>
              <a:t>you</a:t>
            </a:r>
            <a:r>
              <a:rPr lang="it-IT" sz="1100" b="0" kern="0"/>
              <a:t> build digital </a:t>
            </a:r>
            <a:r>
              <a:rPr lang="it-IT" sz="1100" b="0" kern="0" err="1"/>
              <a:t>fluency</a:t>
            </a:r>
            <a:r>
              <a:rPr lang="it-IT" sz="1100" b="0" kern="0"/>
              <a:t>?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Aft>
                <a:spcPts val="1200"/>
              </a:spcAft>
              <a:buClrTx/>
              <a:buSzTx/>
              <a:tabLst/>
              <a:defRPr/>
            </a:pPr>
            <a:r>
              <a:rPr lang="it-IT" sz="1100" b="0" kern="0"/>
              <a:t>Technology </a:t>
            </a:r>
            <a:r>
              <a:rPr lang="it-IT" sz="1100" b="0" kern="0" err="1"/>
              <a:t>Quotient</a:t>
            </a:r>
            <a:r>
              <a:rPr lang="it-IT" sz="1100" b="0" kern="0"/>
              <a:t> (TQ) </a:t>
            </a:r>
            <a:r>
              <a:rPr lang="it-IT" sz="1100" b="0" kern="0" err="1"/>
              <a:t>is</a:t>
            </a:r>
            <a:r>
              <a:rPr lang="it-IT" sz="1100" b="0" kern="0"/>
              <a:t> a learning </a:t>
            </a:r>
            <a:r>
              <a:rPr lang="it-IT" sz="1100" b="0" kern="0" err="1"/>
              <a:t>program</a:t>
            </a:r>
            <a:r>
              <a:rPr lang="it-IT" sz="1100" b="0" kern="0"/>
              <a:t> </a:t>
            </a:r>
            <a:r>
              <a:rPr lang="it-IT" sz="1100" b="0" kern="0" err="1"/>
              <a:t>which</a:t>
            </a:r>
            <a:r>
              <a:rPr lang="it-IT" sz="1100" b="0" kern="0"/>
              <a:t> </a:t>
            </a:r>
            <a:r>
              <a:rPr lang="it-IT" sz="1100" b="0" kern="0" err="1"/>
              <a:t>provides</a:t>
            </a:r>
            <a:r>
              <a:rPr lang="it-IT" sz="1100" b="0" kern="0"/>
              <a:t> a </a:t>
            </a:r>
            <a:r>
              <a:rPr lang="it-IT" sz="1100" b="0" kern="0" err="1"/>
              <a:t>simple</a:t>
            </a:r>
            <a:r>
              <a:rPr lang="it-IT" sz="1100" b="0" kern="0"/>
              <a:t> way to </a:t>
            </a:r>
            <a:r>
              <a:rPr lang="it-IT" sz="1100" b="0" kern="0" err="1"/>
              <a:t>learn</a:t>
            </a:r>
            <a:r>
              <a:rPr lang="it-IT" sz="1100" b="0" kern="0"/>
              <a:t> </a:t>
            </a:r>
            <a:r>
              <a:rPr lang="it-IT" sz="1100" b="0" kern="0" err="1"/>
              <a:t>about</a:t>
            </a:r>
            <a:r>
              <a:rPr lang="it-IT" sz="1100" b="0" kern="0"/>
              <a:t> </a:t>
            </a:r>
            <a:r>
              <a:rPr lang="it-IT" sz="1100" b="0" kern="0" err="1"/>
              <a:t>transformative</a:t>
            </a:r>
            <a:r>
              <a:rPr lang="it-IT" sz="1100" b="0" kern="0"/>
              <a:t> digital </a:t>
            </a:r>
            <a:r>
              <a:rPr lang="it-IT" sz="1100" b="0" kern="0" err="1"/>
              <a:t>technologies</a:t>
            </a:r>
            <a:r>
              <a:rPr lang="it-IT" sz="1100" b="0" kern="0"/>
              <a:t>, </a:t>
            </a:r>
            <a:r>
              <a:rPr lang="it-IT" sz="1100" b="0" kern="0" err="1"/>
              <a:t>how</a:t>
            </a:r>
            <a:r>
              <a:rPr lang="it-IT" sz="1100" b="0" kern="0"/>
              <a:t> </a:t>
            </a:r>
            <a:r>
              <a:rPr lang="it-IT" sz="1100" b="0" kern="0" err="1"/>
              <a:t>they</a:t>
            </a:r>
            <a:r>
              <a:rPr lang="it-IT" sz="1100" b="0" kern="0"/>
              <a:t> are </a:t>
            </a:r>
            <a:r>
              <a:rPr lang="it-IT" sz="1100" b="0" kern="0" err="1"/>
              <a:t>applied</a:t>
            </a:r>
            <a:r>
              <a:rPr lang="it-IT" sz="1100" b="0" kern="0"/>
              <a:t>, </a:t>
            </a:r>
            <a:r>
              <a:rPr lang="it-IT" sz="1100" b="0" kern="0" err="1"/>
              <a:t>why</a:t>
            </a:r>
            <a:r>
              <a:rPr lang="it-IT" sz="1100" b="0" kern="0"/>
              <a:t> </a:t>
            </a:r>
            <a:r>
              <a:rPr lang="it-IT" sz="1100" b="0" kern="0" err="1"/>
              <a:t>they</a:t>
            </a:r>
            <a:r>
              <a:rPr lang="it-IT" sz="1100" b="0" kern="0"/>
              <a:t> </a:t>
            </a:r>
            <a:r>
              <a:rPr lang="it-IT" sz="1100" b="0" kern="0" err="1"/>
              <a:t>matter</a:t>
            </a:r>
            <a:r>
              <a:rPr lang="it-IT" sz="1100" b="0" kern="0"/>
              <a:t>.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Aft>
                <a:spcPts val="1200"/>
              </a:spcAft>
              <a:buClrTx/>
              <a:buSzTx/>
              <a:tabLst/>
              <a:defRPr/>
            </a:pPr>
            <a:r>
              <a:rPr kumimoji="0" lang="it-IT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"/>
                <a:ea typeface="+mn-ea"/>
                <a:cs typeface="+mn-cs"/>
              </a:rPr>
              <a:t>In </a:t>
            </a:r>
            <a:r>
              <a:rPr kumimoji="0" lang="it-IT" sz="11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"/>
                <a:ea typeface="+mn-ea"/>
                <a:cs typeface="+mn-cs"/>
              </a:rPr>
              <a:t>today’s</a:t>
            </a:r>
            <a:r>
              <a:rPr kumimoji="0" lang="it-IT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"/>
                <a:ea typeface="+mn-ea"/>
                <a:cs typeface="+mn-cs"/>
              </a:rPr>
              <a:t> world </a:t>
            </a:r>
            <a:r>
              <a:rPr kumimoji="0" lang="it-IT" sz="11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"/>
                <a:ea typeface="+mn-ea"/>
                <a:cs typeface="+mn-cs"/>
              </a:rPr>
              <a:t>where</a:t>
            </a:r>
            <a:r>
              <a:rPr kumimoji="0" lang="it-IT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"/>
                <a:ea typeface="+mn-ea"/>
                <a:cs typeface="+mn-cs"/>
              </a:rPr>
              <a:t> digital </a:t>
            </a:r>
            <a:r>
              <a:rPr kumimoji="0" lang="it-IT" sz="11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"/>
                <a:ea typeface="+mn-ea"/>
                <a:cs typeface="+mn-cs"/>
              </a:rPr>
              <a:t>is</a:t>
            </a:r>
            <a:r>
              <a:rPr kumimoji="0" lang="it-IT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"/>
                <a:ea typeface="+mn-ea"/>
                <a:cs typeface="+mn-cs"/>
              </a:rPr>
              <a:t> </a:t>
            </a:r>
            <a:r>
              <a:rPr kumimoji="0" lang="it-IT" sz="11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"/>
                <a:ea typeface="+mn-ea"/>
                <a:cs typeface="+mn-cs"/>
              </a:rPr>
              <a:t>everywhere</a:t>
            </a:r>
            <a:r>
              <a:rPr kumimoji="0" lang="it-IT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"/>
                <a:ea typeface="+mn-ea"/>
                <a:cs typeface="+mn-cs"/>
              </a:rPr>
              <a:t>, </a:t>
            </a:r>
            <a:r>
              <a:rPr kumimoji="0" lang="it-IT" sz="11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"/>
                <a:ea typeface="+mn-ea"/>
                <a:cs typeface="+mn-cs"/>
              </a:rPr>
              <a:t>it’s</a:t>
            </a:r>
            <a:r>
              <a:rPr kumimoji="0" lang="it-IT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"/>
                <a:ea typeface="+mn-ea"/>
                <a:cs typeface="+mn-cs"/>
              </a:rPr>
              <a:t> </a:t>
            </a:r>
            <a:r>
              <a:rPr kumimoji="0" lang="it-IT" sz="11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"/>
                <a:ea typeface="+mn-ea"/>
                <a:cs typeface="+mn-cs"/>
              </a:rPr>
              <a:t>not</a:t>
            </a:r>
            <a:r>
              <a:rPr kumimoji="0" lang="it-IT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"/>
                <a:ea typeface="+mn-ea"/>
                <a:cs typeface="+mn-cs"/>
              </a:rPr>
              <a:t> </a:t>
            </a:r>
            <a:r>
              <a:rPr kumimoji="0" lang="it-IT" sz="11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"/>
                <a:ea typeface="+mn-ea"/>
                <a:cs typeface="+mn-cs"/>
              </a:rPr>
              <a:t>enough</a:t>
            </a:r>
            <a:r>
              <a:rPr kumimoji="0" lang="it-IT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"/>
                <a:ea typeface="+mn-ea"/>
                <a:cs typeface="+mn-cs"/>
              </a:rPr>
              <a:t> to just know </a:t>
            </a:r>
            <a:r>
              <a:rPr kumimoji="0" lang="it-IT" sz="11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"/>
                <a:ea typeface="+mn-ea"/>
                <a:cs typeface="+mn-cs"/>
              </a:rPr>
              <a:t>about</a:t>
            </a:r>
            <a:r>
              <a:rPr kumimoji="0" lang="it-IT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"/>
                <a:ea typeface="+mn-ea"/>
                <a:cs typeface="+mn-cs"/>
              </a:rPr>
              <a:t> the </a:t>
            </a:r>
            <a:r>
              <a:rPr kumimoji="0" lang="it-IT" sz="11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"/>
                <a:ea typeface="+mn-ea"/>
                <a:cs typeface="+mn-cs"/>
              </a:rPr>
              <a:t>technology</a:t>
            </a:r>
            <a:r>
              <a:rPr kumimoji="0" lang="it-IT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"/>
                <a:ea typeface="+mn-ea"/>
                <a:cs typeface="+mn-cs"/>
              </a:rPr>
              <a:t>, </a:t>
            </a:r>
            <a:r>
              <a:rPr kumimoji="0" lang="it-IT" sz="11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"/>
                <a:ea typeface="+mn-ea"/>
                <a:cs typeface="+mn-cs"/>
              </a:rPr>
              <a:t>we</a:t>
            </a:r>
            <a:r>
              <a:rPr kumimoji="0" lang="it-IT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"/>
                <a:ea typeface="+mn-ea"/>
                <a:cs typeface="+mn-cs"/>
              </a:rPr>
              <a:t> </a:t>
            </a:r>
            <a:r>
              <a:rPr kumimoji="0" lang="it-IT" sz="11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"/>
                <a:ea typeface="+mn-ea"/>
                <a:cs typeface="+mn-cs"/>
              </a:rPr>
              <a:t>need</a:t>
            </a:r>
            <a:r>
              <a:rPr kumimoji="0" lang="it-IT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"/>
                <a:ea typeface="+mn-ea"/>
                <a:cs typeface="+mn-cs"/>
              </a:rPr>
              <a:t> </a:t>
            </a:r>
            <a:r>
              <a:rPr lang="it-IT" sz="1100">
                <a:solidFill>
                  <a:srgbClr val="000000"/>
                </a:solidFill>
                <a:latin typeface="Graphik"/>
              </a:rPr>
              <a:t>to be </a:t>
            </a:r>
            <a:r>
              <a:rPr lang="it-IT" sz="1100" err="1">
                <a:solidFill>
                  <a:srgbClr val="000000"/>
                </a:solidFill>
                <a:latin typeface="Graphik"/>
              </a:rPr>
              <a:t>fluent</a:t>
            </a:r>
            <a:r>
              <a:rPr lang="it-IT" sz="1100">
                <a:solidFill>
                  <a:srgbClr val="000000"/>
                </a:solidFill>
                <a:latin typeface="Graphik"/>
              </a:rPr>
              <a:t> in </a:t>
            </a:r>
            <a:r>
              <a:rPr lang="it-IT" sz="1100" err="1">
                <a:solidFill>
                  <a:srgbClr val="000000"/>
                </a:solidFill>
                <a:latin typeface="Graphik"/>
              </a:rPr>
              <a:t>it</a:t>
            </a:r>
            <a:r>
              <a:rPr lang="it-IT" sz="1100">
                <a:solidFill>
                  <a:srgbClr val="000000"/>
                </a:solidFill>
                <a:latin typeface="Graphik"/>
              </a:rPr>
              <a:t>—and </a:t>
            </a:r>
            <a:r>
              <a:rPr lang="it-IT" sz="1100" err="1">
                <a:solidFill>
                  <a:srgbClr val="000000"/>
                </a:solidFill>
                <a:latin typeface="Graphik"/>
              </a:rPr>
              <a:t>understand</a:t>
            </a:r>
            <a:r>
              <a:rPr lang="it-IT" sz="1100">
                <a:solidFill>
                  <a:srgbClr val="000000"/>
                </a:solidFill>
                <a:latin typeface="Graphik"/>
              </a:rPr>
              <a:t> </a:t>
            </a:r>
            <a:r>
              <a:rPr lang="it-IT" sz="1100" err="1">
                <a:solidFill>
                  <a:srgbClr val="000000"/>
                </a:solidFill>
                <a:latin typeface="Graphik"/>
              </a:rPr>
              <a:t>how</a:t>
            </a:r>
            <a:r>
              <a:rPr lang="it-IT" sz="1100">
                <a:solidFill>
                  <a:srgbClr val="000000"/>
                </a:solidFill>
                <a:latin typeface="Graphik"/>
              </a:rPr>
              <a:t> to </a:t>
            </a:r>
            <a:r>
              <a:rPr lang="it-IT" sz="1100" err="1">
                <a:solidFill>
                  <a:srgbClr val="000000"/>
                </a:solidFill>
                <a:latin typeface="Graphik"/>
              </a:rPr>
              <a:t>apply</a:t>
            </a:r>
            <a:r>
              <a:rPr lang="it-IT" sz="1100">
                <a:solidFill>
                  <a:srgbClr val="000000"/>
                </a:solidFill>
                <a:latin typeface="Graphik"/>
              </a:rPr>
              <a:t> </a:t>
            </a:r>
            <a:r>
              <a:rPr lang="it-IT" sz="1100" err="1">
                <a:solidFill>
                  <a:srgbClr val="000000"/>
                </a:solidFill>
                <a:latin typeface="Graphik"/>
              </a:rPr>
              <a:t>it</a:t>
            </a:r>
            <a:r>
              <a:rPr kumimoji="0" lang="it-IT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"/>
                <a:ea typeface="+mn-ea"/>
                <a:cs typeface="+mn-cs"/>
              </a:rPr>
              <a:t>. </a:t>
            </a:r>
            <a:r>
              <a:rPr lang="it-IT" sz="1100">
                <a:solidFill>
                  <a:srgbClr val="000000"/>
                </a:solidFill>
                <a:latin typeface="Graphik"/>
              </a:rPr>
              <a:t>TQ </a:t>
            </a:r>
            <a:r>
              <a:rPr lang="it-IT" sz="1100" err="1">
                <a:solidFill>
                  <a:srgbClr val="000000"/>
                </a:solidFill>
                <a:latin typeface="Graphik"/>
              </a:rPr>
              <a:t>simplifies</a:t>
            </a:r>
            <a:r>
              <a:rPr lang="it-IT" sz="1100">
                <a:solidFill>
                  <a:srgbClr val="000000"/>
                </a:solidFill>
                <a:latin typeface="Graphik"/>
              </a:rPr>
              <a:t> </a:t>
            </a:r>
            <a:r>
              <a:rPr kumimoji="0" lang="it-IT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"/>
                <a:ea typeface="+mn-ea"/>
                <a:cs typeface="+mn-cs"/>
              </a:rPr>
              <a:t>the </a:t>
            </a:r>
            <a:r>
              <a:rPr kumimoji="0" lang="it-IT" sz="11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"/>
                <a:ea typeface="+mn-ea"/>
                <a:cs typeface="+mn-cs"/>
              </a:rPr>
              <a:t>most</a:t>
            </a:r>
            <a:r>
              <a:rPr kumimoji="0" lang="it-IT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"/>
                <a:ea typeface="+mn-ea"/>
                <a:cs typeface="+mn-cs"/>
              </a:rPr>
              <a:t> </a:t>
            </a:r>
            <a:r>
              <a:rPr kumimoji="0" lang="it-IT" sz="11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"/>
                <a:ea typeface="+mn-ea"/>
                <a:cs typeface="+mn-cs"/>
              </a:rPr>
              <a:t>complex</a:t>
            </a:r>
            <a:r>
              <a:rPr kumimoji="0" lang="it-IT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"/>
                <a:ea typeface="+mn-ea"/>
                <a:cs typeface="+mn-cs"/>
              </a:rPr>
              <a:t> </a:t>
            </a:r>
            <a:r>
              <a:rPr kumimoji="0" lang="it-IT" sz="11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"/>
                <a:ea typeface="+mn-ea"/>
                <a:cs typeface="+mn-cs"/>
              </a:rPr>
              <a:t>technology</a:t>
            </a:r>
            <a:r>
              <a:rPr kumimoji="0" lang="it-IT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"/>
                <a:ea typeface="+mn-ea"/>
                <a:cs typeface="+mn-cs"/>
              </a:rPr>
              <a:t> concepts, so </a:t>
            </a:r>
            <a:r>
              <a:rPr kumimoji="0" lang="it-IT" sz="11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"/>
                <a:ea typeface="+mn-ea"/>
                <a:cs typeface="+mn-cs"/>
              </a:rPr>
              <a:t>you</a:t>
            </a:r>
            <a:r>
              <a:rPr kumimoji="0" lang="it-IT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"/>
                <a:ea typeface="+mn-ea"/>
                <a:cs typeface="+mn-cs"/>
              </a:rPr>
              <a:t> can talk with </a:t>
            </a:r>
            <a:r>
              <a:rPr kumimoji="0" lang="it-IT" sz="11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"/>
                <a:ea typeface="+mn-ea"/>
                <a:cs typeface="+mn-cs"/>
              </a:rPr>
              <a:t>anyone</a:t>
            </a:r>
            <a:r>
              <a:rPr kumimoji="0" lang="it-IT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"/>
                <a:ea typeface="+mn-ea"/>
                <a:cs typeface="+mn-cs"/>
              </a:rPr>
              <a:t> </a:t>
            </a:r>
            <a:r>
              <a:rPr kumimoji="0" lang="it-IT" sz="11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"/>
                <a:ea typeface="+mn-ea"/>
                <a:cs typeface="+mn-cs"/>
              </a:rPr>
              <a:t>about</a:t>
            </a:r>
            <a:r>
              <a:rPr kumimoji="0" lang="it-IT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"/>
                <a:ea typeface="+mn-ea"/>
                <a:cs typeface="+mn-cs"/>
              </a:rPr>
              <a:t> </a:t>
            </a:r>
            <a:r>
              <a:rPr kumimoji="0" lang="it-IT" sz="11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"/>
                <a:ea typeface="+mn-ea"/>
                <a:cs typeface="+mn-cs"/>
              </a:rPr>
              <a:t>how</a:t>
            </a:r>
            <a:r>
              <a:rPr kumimoji="0" lang="it-IT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"/>
                <a:ea typeface="+mn-ea"/>
                <a:cs typeface="+mn-cs"/>
              </a:rPr>
              <a:t> </a:t>
            </a:r>
            <a:r>
              <a:rPr kumimoji="0" lang="it-IT" sz="11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"/>
                <a:ea typeface="+mn-ea"/>
                <a:cs typeface="+mn-cs"/>
              </a:rPr>
              <a:t>those</a:t>
            </a:r>
            <a:r>
              <a:rPr kumimoji="0" lang="it-IT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"/>
                <a:ea typeface="+mn-ea"/>
                <a:cs typeface="+mn-cs"/>
              </a:rPr>
              <a:t> concepts are </a:t>
            </a:r>
            <a:r>
              <a:rPr kumimoji="0" lang="it-IT" sz="11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"/>
                <a:ea typeface="+mn-ea"/>
                <a:cs typeface="+mn-cs"/>
              </a:rPr>
              <a:t>changing</a:t>
            </a:r>
            <a:r>
              <a:rPr kumimoji="0" lang="it-IT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"/>
                <a:ea typeface="+mn-ea"/>
                <a:cs typeface="+mn-cs"/>
              </a:rPr>
              <a:t> the world and </a:t>
            </a:r>
            <a:r>
              <a:rPr kumimoji="0" lang="it-IT" sz="11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"/>
                <a:ea typeface="+mn-ea"/>
                <a:cs typeface="+mn-cs"/>
              </a:rPr>
              <a:t>creating</a:t>
            </a:r>
            <a:r>
              <a:rPr kumimoji="0" lang="it-IT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"/>
                <a:ea typeface="+mn-ea"/>
                <a:cs typeface="+mn-cs"/>
              </a:rPr>
              <a:t> new business </a:t>
            </a:r>
            <a:r>
              <a:rPr kumimoji="0" lang="it-IT" sz="11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"/>
                <a:ea typeface="+mn-ea"/>
                <a:cs typeface="+mn-cs"/>
              </a:rPr>
              <a:t>opportunities</a:t>
            </a:r>
            <a:r>
              <a:rPr kumimoji="0" lang="it-IT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"/>
                <a:ea typeface="+mn-ea"/>
                <a:cs typeface="+mn-cs"/>
              </a:rPr>
              <a:t>. </a:t>
            </a:r>
            <a:endParaRPr lang="it-IT" sz="1100" b="0" kern="0"/>
          </a:p>
          <a:p>
            <a:pPr>
              <a:spcAft>
                <a:spcPts val="1200"/>
              </a:spcAft>
            </a:pPr>
            <a:r>
              <a:rPr lang="it-IT" sz="1100" b="0" err="1"/>
              <a:t>You</a:t>
            </a:r>
            <a:r>
              <a:rPr lang="it-IT" sz="1100" b="0"/>
              <a:t> </a:t>
            </a:r>
            <a:r>
              <a:rPr lang="it-IT" sz="1100" b="0" err="1"/>
              <a:t>don’t</a:t>
            </a:r>
            <a:r>
              <a:rPr lang="it-IT" sz="1100" b="0"/>
              <a:t> </a:t>
            </a:r>
            <a:r>
              <a:rPr lang="it-IT" sz="1100" b="0" err="1"/>
              <a:t>need</a:t>
            </a:r>
            <a:r>
              <a:rPr lang="it-IT" sz="1100" b="0"/>
              <a:t> to </a:t>
            </a:r>
            <a:r>
              <a:rPr lang="it-IT" sz="1100" b="0" err="1"/>
              <a:t>teach</a:t>
            </a:r>
            <a:r>
              <a:rPr lang="it-IT" sz="1100" b="0"/>
              <a:t> </a:t>
            </a:r>
            <a:r>
              <a:rPr lang="it-IT" sz="1100" b="0" err="1"/>
              <a:t>employees</a:t>
            </a:r>
            <a:r>
              <a:rPr lang="it-IT" sz="1100" b="0"/>
              <a:t> </a:t>
            </a:r>
            <a:r>
              <a:rPr lang="it-IT" sz="1100" b="0" err="1"/>
              <a:t>how</a:t>
            </a:r>
            <a:r>
              <a:rPr lang="it-IT" sz="1100" b="0"/>
              <a:t> to </a:t>
            </a:r>
            <a:r>
              <a:rPr lang="it-IT" sz="1100" b="0" err="1"/>
              <a:t>become</a:t>
            </a:r>
            <a:r>
              <a:rPr lang="it-IT" sz="1100" b="0"/>
              <a:t> </a:t>
            </a:r>
            <a:r>
              <a:rPr lang="it-IT" sz="1100" b="0" err="1"/>
              <a:t>expert</a:t>
            </a:r>
            <a:r>
              <a:rPr lang="it-IT" sz="1100" b="0"/>
              <a:t> </a:t>
            </a:r>
            <a:r>
              <a:rPr lang="it-IT" sz="1100" b="0" err="1"/>
              <a:t>coders</a:t>
            </a:r>
            <a:r>
              <a:rPr lang="it-IT" sz="1100" b="0"/>
              <a:t>, </a:t>
            </a:r>
            <a:r>
              <a:rPr lang="it-IT" sz="1100" b="0" err="1"/>
              <a:t>but</a:t>
            </a:r>
            <a:r>
              <a:rPr lang="it-IT" sz="1100" b="0"/>
              <a:t> </a:t>
            </a:r>
            <a:r>
              <a:rPr lang="it-IT" sz="1100" b="0" err="1"/>
              <a:t>you</a:t>
            </a:r>
            <a:r>
              <a:rPr lang="it-IT" sz="1100" b="0"/>
              <a:t> do </a:t>
            </a:r>
            <a:r>
              <a:rPr lang="it-IT" sz="1100" b="0" err="1"/>
              <a:t>need</a:t>
            </a:r>
            <a:r>
              <a:rPr lang="it-IT" sz="1100" b="0"/>
              <a:t> to </a:t>
            </a:r>
            <a:r>
              <a:rPr lang="it-IT" sz="1100" b="0" err="1"/>
              <a:t>train</a:t>
            </a:r>
            <a:r>
              <a:rPr lang="it-IT" sz="1100" b="0"/>
              <a:t> </a:t>
            </a:r>
            <a:r>
              <a:rPr lang="it-IT" sz="1100" b="0" err="1"/>
              <a:t>them</a:t>
            </a:r>
            <a:r>
              <a:rPr lang="it-IT" sz="1100" b="0"/>
              <a:t> to </a:t>
            </a:r>
            <a:r>
              <a:rPr lang="it-IT" sz="1100" b="0" err="1"/>
              <a:t>think</a:t>
            </a:r>
            <a:r>
              <a:rPr lang="it-IT" sz="1100" b="0"/>
              <a:t> like </a:t>
            </a:r>
            <a:r>
              <a:rPr lang="it-IT" sz="1100" b="0" err="1"/>
              <a:t>technologists</a:t>
            </a:r>
            <a:r>
              <a:rPr lang="it-IT" sz="1100" b="0"/>
              <a:t>.  </a:t>
            </a:r>
          </a:p>
          <a:p>
            <a:pPr>
              <a:spcAft>
                <a:spcPts val="1200"/>
              </a:spcAft>
            </a:pPr>
            <a:r>
              <a:rPr lang="it-IT" sz="1100" b="0"/>
              <a:t>With a </a:t>
            </a:r>
            <a:r>
              <a:rPr lang="it-IT" sz="1100" b="0" err="1"/>
              <a:t>stronger</a:t>
            </a:r>
            <a:r>
              <a:rPr lang="it-IT" sz="1100" b="0"/>
              <a:t> TQ, </a:t>
            </a:r>
            <a:r>
              <a:rPr lang="it-IT" sz="1100" b="0" err="1"/>
              <a:t>employees</a:t>
            </a:r>
            <a:r>
              <a:rPr lang="it-IT" sz="1100" b="0"/>
              <a:t> can </a:t>
            </a:r>
            <a:r>
              <a:rPr lang="it-IT" sz="1100" b="0" err="1"/>
              <a:t>all</a:t>
            </a:r>
            <a:r>
              <a:rPr lang="it-IT" sz="1100" b="0"/>
              <a:t> </a:t>
            </a:r>
            <a:r>
              <a:rPr lang="it-IT" sz="1100" b="0" err="1"/>
              <a:t>confidently</a:t>
            </a:r>
            <a:r>
              <a:rPr lang="it-IT" sz="1100" b="0"/>
              <a:t> </a:t>
            </a:r>
            <a:r>
              <a:rPr lang="it-IT" sz="1100" b="0" err="1"/>
              <a:t>engage</a:t>
            </a:r>
            <a:r>
              <a:rPr lang="it-IT" sz="1100" b="0"/>
              <a:t> in </a:t>
            </a:r>
            <a:r>
              <a:rPr lang="it-IT" sz="1100" b="0" err="1"/>
              <a:t>meaningful</a:t>
            </a:r>
            <a:r>
              <a:rPr lang="it-IT" sz="1100" b="0"/>
              <a:t> </a:t>
            </a:r>
            <a:r>
              <a:rPr lang="it-IT" sz="1100" b="0" err="1"/>
              <a:t>conversations</a:t>
            </a:r>
            <a:r>
              <a:rPr lang="it-IT" sz="1100" b="0"/>
              <a:t> </a:t>
            </a:r>
            <a:r>
              <a:rPr lang="it-IT" sz="1100" b="0" err="1"/>
              <a:t>about</a:t>
            </a:r>
            <a:r>
              <a:rPr lang="it-IT" sz="1100" b="0"/>
              <a:t> </a:t>
            </a:r>
            <a:r>
              <a:rPr lang="it-IT" sz="1100" b="0" err="1"/>
              <a:t>technology</a:t>
            </a:r>
            <a:r>
              <a:rPr lang="it-IT" sz="1100" b="0"/>
              <a:t> concepts </a:t>
            </a:r>
            <a:r>
              <a:rPr lang="it-IT" sz="1100" b="0" err="1"/>
              <a:t>that</a:t>
            </a:r>
            <a:r>
              <a:rPr lang="it-IT" sz="1100" b="0"/>
              <a:t> are </a:t>
            </a:r>
            <a:r>
              <a:rPr lang="it-IT" sz="1100" b="0" err="1"/>
              <a:t>changing</a:t>
            </a:r>
            <a:r>
              <a:rPr lang="it-IT" sz="1100" b="0"/>
              <a:t> the world and </a:t>
            </a:r>
            <a:r>
              <a:rPr lang="it-IT" sz="1100" b="0" err="1"/>
              <a:t>creating</a:t>
            </a:r>
            <a:r>
              <a:rPr lang="it-IT" sz="1100" b="0"/>
              <a:t> new business </a:t>
            </a:r>
            <a:r>
              <a:rPr lang="it-IT" sz="1100" b="0" err="1"/>
              <a:t>opportunities</a:t>
            </a:r>
            <a:r>
              <a:rPr lang="it-IT" sz="1100" b="0"/>
              <a:t>.</a:t>
            </a:r>
          </a:p>
          <a:p>
            <a:pPr marL="171450" lvl="4" indent="-171450" algn="l" rtl="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sz="1100" kern="1200">
                <a:solidFill>
                  <a:schemeClr val="tx1"/>
                </a:solidFill>
                <a:latin typeface="Graphik" panose="020B0503030202060203" pitchFamily="34" charset="0"/>
                <a:ea typeface="+mn-ea"/>
                <a:cs typeface="+mn-cs"/>
              </a:rPr>
              <a:t>For the </a:t>
            </a:r>
            <a:r>
              <a:rPr lang="it-IT" sz="1100" kern="1200" err="1">
                <a:solidFill>
                  <a:schemeClr val="tx1"/>
                </a:solidFill>
                <a:latin typeface="Graphik" panose="020B0503030202060203" pitchFamily="34" charset="0"/>
                <a:ea typeface="+mn-ea"/>
                <a:cs typeface="+mn-cs"/>
              </a:rPr>
              <a:t>technology</a:t>
            </a:r>
            <a:r>
              <a:rPr lang="it-IT" sz="1100" kern="1200">
                <a:solidFill>
                  <a:schemeClr val="tx1"/>
                </a:solidFill>
                <a:latin typeface="Graphik" panose="020B0503030202060203" pitchFamily="34" charset="0"/>
                <a:ea typeface="+mn-ea"/>
                <a:cs typeface="+mn-cs"/>
              </a:rPr>
              <a:t> </a:t>
            </a:r>
            <a:r>
              <a:rPr lang="it-IT" sz="1100" kern="1200" err="1">
                <a:solidFill>
                  <a:schemeClr val="tx1"/>
                </a:solidFill>
                <a:latin typeface="Graphik" panose="020B0503030202060203" pitchFamily="34" charset="0"/>
                <a:ea typeface="+mn-ea"/>
                <a:cs typeface="+mn-cs"/>
              </a:rPr>
              <a:t>workforce</a:t>
            </a:r>
            <a:r>
              <a:rPr lang="it-IT" sz="1100" kern="1200">
                <a:solidFill>
                  <a:schemeClr val="tx1"/>
                </a:solidFill>
                <a:latin typeface="Graphik" panose="020B0503030202060203" pitchFamily="34" charset="0"/>
                <a:ea typeface="+mn-ea"/>
                <a:cs typeface="+mn-cs"/>
              </a:rPr>
              <a:t>, TQ </a:t>
            </a:r>
            <a:r>
              <a:rPr lang="it-IT" sz="1100" kern="1200" err="1">
                <a:solidFill>
                  <a:schemeClr val="tx1"/>
                </a:solidFill>
                <a:latin typeface="Graphik" panose="020B0503030202060203" pitchFamily="34" charset="0"/>
                <a:ea typeface="+mn-ea"/>
                <a:cs typeface="+mn-cs"/>
              </a:rPr>
              <a:t>creates</a:t>
            </a:r>
            <a:r>
              <a:rPr lang="it-IT" sz="1100" kern="1200">
                <a:solidFill>
                  <a:schemeClr val="tx1"/>
                </a:solidFill>
                <a:latin typeface="Graphik" panose="020B0503030202060203" pitchFamily="34" charset="0"/>
                <a:ea typeface="+mn-ea"/>
                <a:cs typeface="+mn-cs"/>
              </a:rPr>
              <a:t> </a:t>
            </a:r>
            <a:r>
              <a:rPr lang="it-IT" sz="1100" kern="1200" err="1">
                <a:solidFill>
                  <a:schemeClr val="tx1"/>
                </a:solidFill>
                <a:latin typeface="Graphik" panose="020B0503030202060203" pitchFamily="34" charset="0"/>
                <a:ea typeface="+mn-ea"/>
                <a:cs typeface="+mn-cs"/>
              </a:rPr>
              <a:t>breadth</a:t>
            </a:r>
            <a:r>
              <a:rPr lang="it-IT" sz="1100" kern="1200">
                <a:solidFill>
                  <a:schemeClr val="tx1"/>
                </a:solidFill>
                <a:latin typeface="Graphik" panose="020B0503030202060203" pitchFamily="34" charset="0"/>
                <a:ea typeface="+mn-ea"/>
                <a:cs typeface="+mn-cs"/>
              </a:rPr>
              <a:t> to </a:t>
            </a:r>
            <a:r>
              <a:rPr lang="it-IT" sz="1100" kern="1200" err="1">
                <a:solidFill>
                  <a:schemeClr val="tx1"/>
                </a:solidFill>
                <a:latin typeface="Graphik" panose="020B0503030202060203" pitchFamily="34" charset="0"/>
                <a:ea typeface="+mn-ea"/>
                <a:cs typeface="+mn-cs"/>
              </a:rPr>
              <a:t>complement</a:t>
            </a:r>
            <a:r>
              <a:rPr lang="it-IT" sz="1100" kern="1200">
                <a:solidFill>
                  <a:schemeClr val="tx1"/>
                </a:solidFill>
                <a:latin typeface="Graphik" panose="020B0503030202060203" pitchFamily="34" charset="0"/>
                <a:ea typeface="+mn-ea"/>
                <a:cs typeface="+mn-cs"/>
              </a:rPr>
              <a:t> </a:t>
            </a:r>
            <a:r>
              <a:rPr lang="it-IT" sz="1100" kern="1200" err="1">
                <a:solidFill>
                  <a:schemeClr val="tx1"/>
                </a:solidFill>
                <a:latin typeface="Graphik" panose="020B0503030202060203" pitchFamily="34" charset="0"/>
                <a:ea typeface="+mn-ea"/>
                <a:cs typeface="+mn-cs"/>
              </a:rPr>
              <a:t>existing</a:t>
            </a:r>
            <a:r>
              <a:rPr lang="it-IT" sz="1100" kern="1200">
                <a:solidFill>
                  <a:schemeClr val="tx1"/>
                </a:solidFill>
                <a:latin typeface="Graphik" panose="020B0503030202060203" pitchFamily="34" charset="0"/>
                <a:ea typeface="+mn-ea"/>
                <a:cs typeface="+mn-cs"/>
              </a:rPr>
              <a:t> </a:t>
            </a:r>
            <a:r>
              <a:rPr lang="it-IT" sz="1100" kern="1200" err="1">
                <a:solidFill>
                  <a:schemeClr val="tx1"/>
                </a:solidFill>
                <a:latin typeface="Graphik" panose="020B0503030202060203" pitchFamily="34" charset="0"/>
                <a:ea typeface="+mn-ea"/>
                <a:cs typeface="+mn-cs"/>
              </a:rPr>
              <a:t>depth</a:t>
            </a:r>
            <a:r>
              <a:rPr lang="it-IT" sz="1100" kern="1200">
                <a:solidFill>
                  <a:schemeClr val="tx1"/>
                </a:solidFill>
                <a:latin typeface="Graphik" panose="020B0503030202060203" pitchFamily="34" charset="0"/>
                <a:ea typeface="+mn-ea"/>
                <a:cs typeface="+mn-cs"/>
              </a:rPr>
              <a:t>.</a:t>
            </a:r>
          </a:p>
          <a:p>
            <a:pPr marL="171450" lvl="4" indent="-171450" algn="l" rtl="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sz="1100" kern="1200">
                <a:solidFill>
                  <a:schemeClr val="tx1"/>
                </a:solidFill>
                <a:latin typeface="Graphik" panose="020B0503030202060203" pitchFamily="34" charset="0"/>
                <a:ea typeface="+mn-ea"/>
                <a:cs typeface="+mn-cs"/>
              </a:rPr>
              <a:t>For the non-</a:t>
            </a:r>
            <a:r>
              <a:rPr lang="it-IT" sz="1100" kern="1200" err="1">
                <a:solidFill>
                  <a:schemeClr val="tx1"/>
                </a:solidFill>
                <a:latin typeface="Graphik" panose="020B0503030202060203" pitchFamily="34" charset="0"/>
                <a:ea typeface="+mn-ea"/>
                <a:cs typeface="+mn-cs"/>
              </a:rPr>
              <a:t>technology</a:t>
            </a:r>
            <a:r>
              <a:rPr lang="it-IT" sz="1100" kern="1200">
                <a:solidFill>
                  <a:schemeClr val="tx1"/>
                </a:solidFill>
                <a:latin typeface="Graphik" panose="020B0503030202060203" pitchFamily="34" charset="0"/>
                <a:ea typeface="+mn-ea"/>
                <a:cs typeface="+mn-cs"/>
              </a:rPr>
              <a:t> </a:t>
            </a:r>
            <a:r>
              <a:rPr lang="it-IT" sz="1100" kern="1200" err="1">
                <a:solidFill>
                  <a:schemeClr val="tx1"/>
                </a:solidFill>
                <a:latin typeface="Graphik" panose="020B0503030202060203" pitchFamily="34" charset="0"/>
                <a:ea typeface="+mn-ea"/>
                <a:cs typeface="+mn-cs"/>
              </a:rPr>
              <a:t>workforce</a:t>
            </a:r>
            <a:r>
              <a:rPr lang="it-IT" sz="1100" kern="1200">
                <a:solidFill>
                  <a:schemeClr val="tx1"/>
                </a:solidFill>
                <a:latin typeface="Graphik" panose="020B0503030202060203" pitchFamily="34" charset="0"/>
                <a:ea typeface="+mn-ea"/>
                <a:cs typeface="+mn-cs"/>
              </a:rPr>
              <a:t>, TQ </a:t>
            </a:r>
            <a:r>
              <a:rPr lang="it-IT" sz="1100" kern="1200" err="1">
                <a:solidFill>
                  <a:schemeClr val="tx1"/>
                </a:solidFill>
                <a:latin typeface="Graphik" panose="020B0503030202060203" pitchFamily="34" charset="0"/>
                <a:ea typeface="+mn-ea"/>
                <a:cs typeface="+mn-cs"/>
              </a:rPr>
              <a:t>creates</a:t>
            </a:r>
            <a:r>
              <a:rPr lang="it-IT" sz="1100" kern="1200">
                <a:solidFill>
                  <a:schemeClr val="tx1"/>
                </a:solidFill>
                <a:latin typeface="Graphik" panose="020B0503030202060203" pitchFamily="34" charset="0"/>
                <a:ea typeface="+mn-ea"/>
                <a:cs typeface="+mn-cs"/>
              </a:rPr>
              <a:t> the </a:t>
            </a:r>
            <a:r>
              <a:rPr lang="it-IT" sz="1100" kern="1200" err="1">
                <a:solidFill>
                  <a:schemeClr val="tx1"/>
                </a:solidFill>
                <a:latin typeface="Graphik" panose="020B0503030202060203" pitchFamily="34" charset="0"/>
                <a:ea typeface="+mn-ea"/>
                <a:cs typeface="+mn-cs"/>
              </a:rPr>
              <a:t>fluency</a:t>
            </a:r>
            <a:r>
              <a:rPr lang="it-IT" sz="1100" kern="1200">
                <a:solidFill>
                  <a:schemeClr val="tx1"/>
                </a:solidFill>
                <a:latin typeface="Graphik" panose="020B0503030202060203" pitchFamily="34" charset="0"/>
                <a:ea typeface="+mn-ea"/>
                <a:cs typeface="+mn-cs"/>
              </a:rPr>
              <a:t> for common </a:t>
            </a:r>
            <a:r>
              <a:rPr lang="it-IT" sz="1100" kern="1200" err="1">
                <a:solidFill>
                  <a:schemeClr val="tx1"/>
                </a:solidFill>
                <a:latin typeface="Graphik" panose="020B0503030202060203" pitchFamily="34" charset="0"/>
                <a:ea typeface="+mn-ea"/>
                <a:cs typeface="+mn-cs"/>
              </a:rPr>
              <a:t>understanding</a:t>
            </a:r>
            <a:r>
              <a:rPr lang="it-IT" sz="1100" kern="1200">
                <a:solidFill>
                  <a:schemeClr val="tx1"/>
                </a:solidFill>
                <a:latin typeface="Graphik" panose="020B0503030202060203" pitchFamily="34" charset="0"/>
                <a:ea typeface="+mn-ea"/>
                <a:cs typeface="+mn-cs"/>
              </a:rPr>
              <a:t> and </a:t>
            </a:r>
            <a:r>
              <a:rPr lang="it-IT" sz="1100" kern="1200" err="1">
                <a:solidFill>
                  <a:schemeClr val="tx1"/>
                </a:solidFill>
                <a:latin typeface="Graphik" panose="020B0503030202060203" pitchFamily="34" charset="0"/>
                <a:ea typeface="+mn-ea"/>
                <a:cs typeface="+mn-cs"/>
              </a:rPr>
              <a:t>innovation</a:t>
            </a:r>
            <a:r>
              <a:rPr lang="it-IT" sz="1100" kern="1200">
                <a:solidFill>
                  <a:schemeClr val="tx1"/>
                </a:solidFill>
                <a:latin typeface="Graphik" panose="020B0503030202060203" pitchFamily="34" charset="0"/>
                <a:ea typeface="+mn-ea"/>
                <a:cs typeface="+mn-cs"/>
              </a:rPr>
              <a:t> </a:t>
            </a:r>
            <a:r>
              <a:rPr lang="it-IT" sz="1100" kern="1200" err="1">
                <a:solidFill>
                  <a:schemeClr val="tx1"/>
                </a:solidFill>
                <a:latin typeface="Graphik" panose="020B0503030202060203" pitchFamily="34" charset="0"/>
                <a:ea typeface="+mn-ea"/>
                <a:cs typeface="+mn-cs"/>
              </a:rPr>
              <a:t>across</a:t>
            </a:r>
            <a:r>
              <a:rPr lang="it-IT" sz="1100" kern="1200">
                <a:solidFill>
                  <a:schemeClr val="tx1"/>
                </a:solidFill>
                <a:latin typeface="Graphik" panose="020B0503030202060203" pitchFamily="34" charset="0"/>
                <a:ea typeface="+mn-ea"/>
                <a:cs typeface="+mn-cs"/>
              </a:rPr>
              <a:t> the business.</a:t>
            </a:r>
          </a:p>
          <a:p>
            <a:pPr marL="0" lvl="4" indent="0" algn="l" rtl="0">
              <a:spcAft>
                <a:spcPts val="1200"/>
              </a:spcAft>
              <a:buFont typeface="Arial" panose="020B0604020202020204" pitchFamily="34" charset="0"/>
              <a:buNone/>
            </a:pPr>
            <a:endParaRPr lang="it-IT" sz="1100" kern="1200">
              <a:solidFill>
                <a:schemeClr val="tx1"/>
              </a:solidFill>
              <a:latin typeface="Graphik" panose="020B0503030202060203" pitchFamily="34" charset="0"/>
              <a:ea typeface="+mn-ea"/>
              <a:cs typeface="+mn-cs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it-IT" sz="1100" b="1" err="1"/>
              <a:t>What</a:t>
            </a:r>
            <a:r>
              <a:rPr lang="it-IT" sz="1100" b="1"/>
              <a:t> </a:t>
            </a:r>
            <a:r>
              <a:rPr lang="it-IT" sz="1100" b="1" err="1"/>
              <a:t>does</a:t>
            </a:r>
            <a:r>
              <a:rPr lang="it-IT" sz="1100" b="1"/>
              <a:t> TQ </a:t>
            </a:r>
            <a:r>
              <a:rPr lang="it-IT" sz="1100" b="1" err="1"/>
              <a:t>mean</a:t>
            </a:r>
            <a:r>
              <a:rPr lang="it-IT" sz="1100" b="1"/>
              <a:t> for Accenture?</a:t>
            </a:r>
          </a:p>
          <a:p>
            <a:pPr>
              <a:spcAft>
                <a:spcPts val="1200"/>
              </a:spcAft>
            </a:pPr>
            <a:r>
              <a:rPr lang="it-IT" sz="1100"/>
              <a:t>Accenture </a:t>
            </a:r>
            <a:r>
              <a:rPr lang="it-IT" sz="1100" err="1"/>
              <a:t>is</a:t>
            </a:r>
            <a:r>
              <a:rPr lang="it-IT" sz="1100"/>
              <a:t> 12 </a:t>
            </a:r>
            <a:r>
              <a:rPr lang="it-IT" sz="1100" err="1"/>
              <a:t>months</a:t>
            </a:r>
            <a:r>
              <a:rPr lang="it-IT" sz="1100"/>
              <a:t> </a:t>
            </a:r>
            <a:r>
              <a:rPr lang="it-IT" sz="1100" err="1"/>
              <a:t>into</a:t>
            </a:r>
            <a:r>
              <a:rPr lang="it-IT" sz="1100"/>
              <a:t> </a:t>
            </a:r>
            <a:r>
              <a:rPr lang="it-IT" sz="1100" err="1"/>
              <a:t>our</a:t>
            </a:r>
            <a:r>
              <a:rPr lang="it-IT" sz="1100"/>
              <a:t> </a:t>
            </a:r>
            <a:r>
              <a:rPr lang="it-IT" sz="1100" err="1"/>
              <a:t>own</a:t>
            </a:r>
            <a:r>
              <a:rPr lang="it-IT" sz="1100"/>
              <a:t> TQ </a:t>
            </a:r>
            <a:r>
              <a:rPr lang="it-IT" sz="1100" err="1"/>
              <a:t>journey</a:t>
            </a:r>
            <a:r>
              <a:rPr lang="it-IT" sz="1100"/>
              <a:t>.  </a:t>
            </a:r>
            <a:r>
              <a:rPr lang="it-IT" sz="1100" err="1"/>
              <a:t>Accenture’s</a:t>
            </a:r>
            <a:r>
              <a:rPr lang="it-IT" sz="1100"/>
              <a:t> Technology </a:t>
            </a:r>
            <a:r>
              <a:rPr lang="it-IT" sz="1100" err="1"/>
              <a:t>Quotient</a:t>
            </a:r>
            <a:r>
              <a:rPr lang="it-IT" sz="1100"/>
              <a:t> (TQ) </a:t>
            </a:r>
            <a:r>
              <a:rPr lang="it-IT" sz="1100" err="1"/>
              <a:t>program</a:t>
            </a:r>
            <a:r>
              <a:rPr lang="it-IT" sz="1100"/>
              <a:t> </a:t>
            </a:r>
            <a:r>
              <a:rPr lang="it-IT" sz="1100" err="1"/>
              <a:t>is</a:t>
            </a:r>
            <a:r>
              <a:rPr lang="it-IT" sz="1100"/>
              <a:t> a global learning </a:t>
            </a:r>
            <a:r>
              <a:rPr lang="it-IT" sz="1100" err="1"/>
              <a:t>initiative</a:t>
            </a:r>
            <a:r>
              <a:rPr lang="it-IT" sz="1100"/>
              <a:t> to help </a:t>
            </a:r>
            <a:r>
              <a:rPr lang="it-IT" sz="1100" err="1"/>
              <a:t>our</a:t>
            </a:r>
            <a:r>
              <a:rPr lang="it-IT" sz="1100"/>
              <a:t> </a:t>
            </a:r>
            <a:r>
              <a:rPr lang="it-IT" sz="1100" err="1"/>
              <a:t>employees</a:t>
            </a:r>
            <a:r>
              <a:rPr lang="it-IT" sz="1100"/>
              <a:t> </a:t>
            </a:r>
            <a:r>
              <a:rPr lang="it-IT" sz="1100" err="1"/>
              <a:t>become</a:t>
            </a:r>
            <a:r>
              <a:rPr lang="it-IT" sz="1100"/>
              <a:t> more  </a:t>
            </a:r>
            <a:r>
              <a:rPr lang="it-IT" sz="1100" err="1"/>
              <a:t>fluent</a:t>
            </a:r>
            <a:r>
              <a:rPr lang="it-IT" sz="1100"/>
              <a:t> in the </a:t>
            </a:r>
            <a:r>
              <a:rPr lang="it-IT" sz="1100" err="1"/>
              <a:t>technologies</a:t>
            </a:r>
            <a:r>
              <a:rPr lang="it-IT" sz="1100"/>
              <a:t> </a:t>
            </a:r>
            <a:r>
              <a:rPr lang="it-IT" sz="1100" err="1"/>
              <a:t>that</a:t>
            </a:r>
            <a:r>
              <a:rPr lang="it-IT" sz="1100"/>
              <a:t> are </a:t>
            </a:r>
            <a:r>
              <a:rPr lang="it-IT" sz="1100" err="1"/>
              <a:t>changing</a:t>
            </a:r>
            <a:r>
              <a:rPr lang="it-IT" sz="1100"/>
              <a:t> the world in new ways </a:t>
            </a:r>
            <a:r>
              <a:rPr lang="it-IT" sz="1100" err="1"/>
              <a:t>every</a:t>
            </a:r>
            <a:r>
              <a:rPr lang="it-IT" sz="1100"/>
              <a:t> day. The more </a:t>
            </a:r>
            <a:r>
              <a:rPr lang="it-IT" sz="1100" err="1"/>
              <a:t>we</a:t>
            </a:r>
            <a:r>
              <a:rPr lang="it-IT" sz="1100"/>
              <a:t> build </a:t>
            </a:r>
            <a:r>
              <a:rPr lang="it-IT" sz="1100" err="1"/>
              <a:t>our</a:t>
            </a:r>
            <a:r>
              <a:rPr lang="it-IT" sz="1100"/>
              <a:t> TQ, the </a:t>
            </a:r>
            <a:r>
              <a:rPr lang="it-IT" sz="1100" err="1"/>
              <a:t>easier</a:t>
            </a:r>
            <a:r>
              <a:rPr lang="it-IT" sz="1100"/>
              <a:t> </a:t>
            </a:r>
            <a:r>
              <a:rPr lang="it-IT" sz="1100" err="1"/>
              <a:t>it</a:t>
            </a:r>
            <a:r>
              <a:rPr lang="it-IT" sz="1100"/>
              <a:t> </a:t>
            </a:r>
            <a:r>
              <a:rPr lang="it-IT" sz="1100" err="1"/>
              <a:t>will</a:t>
            </a:r>
            <a:r>
              <a:rPr lang="it-IT" sz="1100"/>
              <a:t> be for </a:t>
            </a:r>
            <a:r>
              <a:rPr lang="it-IT" sz="1100" err="1"/>
              <a:t>us</a:t>
            </a:r>
            <a:r>
              <a:rPr lang="it-IT" sz="1100"/>
              <a:t> to </a:t>
            </a:r>
            <a:r>
              <a:rPr lang="it-IT" sz="1100" err="1"/>
              <a:t>speak</a:t>
            </a:r>
            <a:r>
              <a:rPr lang="it-IT" sz="1100"/>
              <a:t> </a:t>
            </a:r>
            <a:r>
              <a:rPr lang="it-IT" sz="1100" err="1"/>
              <a:t>fluently</a:t>
            </a:r>
            <a:r>
              <a:rPr lang="it-IT" sz="1100"/>
              <a:t> </a:t>
            </a:r>
            <a:r>
              <a:rPr lang="it-IT" sz="1100" err="1"/>
              <a:t>about</a:t>
            </a:r>
            <a:r>
              <a:rPr lang="it-IT" sz="1100"/>
              <a:t> tech </a:t>
            </a:r>
            <a:r>
              <a:rPr lang="it-IT" sz="1100" err="1"/>
              <a:t>topics</a:t>
            </a:r>
            <a:r>
              <a:rPr lang="it-IT" sz="1100"/>
              <a:t> and the business </a:t>
            </a:r>
            <a:r>
              <a:rPr lang="it-IT" sz="1100" err="1"/>
              <a:t>value</a:t>
            </a:r>
            <a:r>
              <a:rPr lang="it-IT" sz="1100"/>
              <a:t> </a:t>
            </a:r>
            <a:r>
              <a:rPr lang="it-IT" sz="1100" err="1"/>
              <a:t>they</a:t>
            </a:r>
            <a:r>
              <a:rPr lang="it-IT" sz="1100"/>
              <a:t> </a:t>
            </a:r>
            <a:r>
              <a:rPr lang="it-IT" sz="1100" err="1"/>
              <a:t>carry</a:t>
            </a:r>
            <a:r>
              <a:rPr lang="it-IT" sz="1100"/>
              <a:t>. </a:t>
            </a:r>
          </a:p>
          <a:p>
            <a:pPr marR="0" lvl="0" algn="l" defTabSz="914400" rtl="0" eaLnBrk="1" fontAlgn="auto" latinLnBrk="0" hangingPunct="1">
              <a:spcAft>
                <a:spcPts val="1200"/>
              </a:spcAft>
              <a:buClrTx/>
              <a:buSzTx/>
              <a:tabLst/>
              <a:defRPr/>
            </a:pPr>
            <a:r>
              <a:rPr lang="it-IT" sz="1100"/>
              <a:t>TQ </a:t>
            </a:r>
            <a:r>
              <a:rPr lang="it-IT" sz="1100" err="1"/>
              <a:t>offers</a:t>
            </a:r>
            <a:r>
              <a:rPr lang="it-IT" sz="1100"/>
              <a:t> </a:t>
            </a:r>
            <a:r>
              <a:rPr lang="it-IT" sz="1100" err="1"/>
              <a:t>continuous</a:t>
            </a:r>
            <a:r>
              <a:rPr lang="it-IT" sz="1100"/>
              <a:t> learning on </a:t>
            </a:r>
            <a:r>
              <a:rPr lang="it-IT" sz="1100" err="1"/>
              <a:t>frequent</a:t>
            </a:r>
            <a:r>
              <a:rPr lang="it-IT" sz="1100"/>
              <a:t> </a:t>
            </a:r>
            <a:r>
              <a:rPr lang="it-IT" sz="1100" err="1"/>
              <a:t>topics</a:t>
            </a:r>
            <a:r>
              <a:rPr lang="it-IT" sz="1100"/>
              <a:t> </a:t>
            </a:r>
            <a:r>
              <a:rPr lang="it-IT" sz="1100" err="1"/>
              <a:t>including</a:t>
            </a:r>
            <a:r>
              <a:rPr lang="it-IT" sz="1100"/>
              <a:t> the Cloud, AI &amp; Data, Blockchain and more. </a:t>
            </a:r>
            <a:r>
              <a:rPr lang="it-IT" sz="1100" err="1"/>
              <a:t>Captivating</a:t>
            </a:r>
            <a:r>
              <a:rPr lang="it-IT" sz="1100"/>
              <a:t> </a:t>
            </a:r>
            <a:r>
              <a:rPr lang="it-IT" sz="1100" err="1"/>
              <a:t>videos</a:t>
            </a:r>
            <a:r>
              <a:rPr lang="it-IT" sz="1100"/>
              <a:t>, tools and </a:t>
            </a:r>
            <a:r>
              <a:rPr lang="it-IT" sz="1100" err="1"/>
              <a:t>quizzes</a:t>
            </a:r>
            <a:r>
              <a:rPr lang="it-IT" sz="1100"/>
              <a:t> </a:t>
            </a:r>
            <a:r>
              <a:rPr lang="it-IT" sz="1100" err="1"/>
              <a:t>simplify</a:t>
            </a:r>
            <a:r>
              <a:rPr lang="it-IT" sz="1100"/>
              <a:t> the </a:t>
            </a:r>
            <a:r>
              <a:rPr lang="it-IT" sz="1100" err="1"/>
              <a:t>most</a:t>
            </a:r>
            <a:r>
              <a:rPr lang="it-IT" sz="1100"/>
              <a:t> </a:t>
            </a:r>
            <a:r>
              <a:rPr lang="it-IT" sz="1100" err="1"/>
              <a:t>complex</a:t>
            </a:r>
            <a:r>
              <a:rPr lang="it-IT" sz="1100"/>
              <a:t> </a:t>
            </a:r>
            <a:r>
              <a:rPr lang="it-IT" sz="1100" err="1"/>
              <a:t>ideas</a:t>
            </a:r>
            <a:r>
              <a:rPr lang="it-IT" sz="1100"/>
              <a:t>, </a:t>
            </a:r>
            <a:r>
              <a:rPr lang="it-IT" sz="1100" err="1"/>
              <a:t>inspiring</a:t>
            </a:r>
            <a:r>
              <a:rPr lang="it-IT" sz="1100"/>
              <a:t> </a:t>
            </a:r>
            <a:r>
              <a:rPr lang="it-IT" sz="1100" err="1"/>
              <a:t>us</a:t>
            </a:r>
            <a:r>
              <a:rPr lang="it-IT" sz="1100"/>
              <a:t> to rise </a:t>
            </a:r>
            <a:r>
              <a:rPr lang="it-IT" sz="1100" err="1"/>
              <a:t>above</a:t>
            </a:r>
            <a:r>
              <a:rPr lang="it-IT" sz="1100"/>
              <a:t> the fast-</a:t>
            </a:r>
            <a:r>
              <a:rPr lang="it-IT" sz="1100" err="1"/>
              <a:t>moving</a:t>
            </a:r>
            <a:r>
              <a:rPr lang="it-IT" sz="1100"/>
              <a:t> tech curve.</a:t>
            </a:r>
          </a:p>
          <a:p>
            <a:pPr marL="0" marR="0" lvl="0" indent="0" algn="l" defTabSz="914400" rtl="0" eaLnBrk="1" fontAlgn="auto" latinLnBrk="0" hangingPunct="1"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t-IT" sz="1100" b="1" err="1"/>
              <a:t>Why</a:t>
            </a:r>
            <a:r>
              <a:rPr lang="it-IT" sz="1100" b="1"/>
              <a:t> TQ?</a:t>
            </a:r>
          </a:p>
          <a:p>
            <a:pPr>
              <a:spcAft>
                <a:spcPts val="1200"/>
              </a:spcAft>
              <a:defRPr/>
            </a:pPr>
            <a:r>
              <a:rPr lang="it-IT" sz="1100">
                <a:cs typeface="Arial"/>
              </a:rPr>
              <a:t>Simply put, </a:t>
            </a:r>
            <a:r>
              <a:rPr lang="it-IT" sz="1100" err="1">
                <a:cs typeface="Arial"/>
              </a:rPr>
              <a:t>technology</a:t>
            </a:r>
            <a:r>
              <a:rPr lang="it-IT" sz="1100">
                <a:cs typeface="Arial"/>
              </a:rPr>
              <a:t> </a:t>
            </a:r>
            <a:r>
              <a:rPr lang="it-IT" sz="1100" i="1" err="1">
                <a:cs typeface="Arial"/>
              </a:rPr>
              <a:t>is</a:t>
            </a:r>
            <a:r>
              <a:rPr lang="it-IT" sz="1100">
                <a:cs typeface="Arial"/>
              </a:rPr>
              <a:t> </a:t>
            </a:r>
            <a:r>
              <a:rPr lang="it-IT" sz="1100" err="1">
                <a:cs typeface="Arial"/>
              </a:rPr>
              <a:t>our</a:t>
            </a:r>
            <a:r>
              <a:rPr lang="it-IT" sz="1100">
                <a:cs typeface="Arial"/>
              </a:rPr>
              <a:t> new </a:t>
            </a:r>
            <a:r>
              <a:rPr lang="it-IT" sz="1100" err="1">
                <a:cs typeface="Arial"/>
              </a:rPr>
              <a:t>language</a:t>
            </a:r>
            <a:r>
              <a:rPr lang="it-IT" sz="1100">
                <a:cs typeface="Arial"/>
              </a:rPr>
              <a:t>. </a:t>
            </a:r>
            <a:r>
              <a:rPr lang="it-IT" sz="1100" err="1"/>
              <a:t>As</a:t>
            </a:r>
            <a:r>
              <a:rPr lang="it-IT" sz="1100"/>
              <a:t> </a:t>
            </a:r>
            <a:r>
              <a:rPr lang="it-IT" sz="1100" err="1"/>
              <a:t>we</a:t>
            </a:r>
            <a:r>
              <a:rPr lang="it-IT" sz="1100"/>
              <a:t> </a:t>
            </a:r>
            <a:r>
              <a:rPr lang="it-IT" sz="1100" err="1"/>
              <a:t>enter</a:t>
            </a:r>
            <a:r>
              <a:rPr lang="it-IT" sz="1100"/>
              <a:t> the decade of </a:t>
            </a:r>
            <a:r>
              <a:rPr lang="it-IT" sz="1100" err="1"/>
              <a:t>delivering</a:t>
            </a:r>
            <a:r>
              <a:rPr lang="it-IT" sz="1100"/>
              <a:t> on the promise of </a:t>
            </a:r>
            <a:r>
              <a:rPr lang="it-IT" sz="1100" err="1"/>
              <a:t>technology</a:t>
            </a:r>
            <a:r>
              <a:rPr lang="it-IT" sz="1100"/>
              <a:t>, in order to </a:t>
            </a:r>
            <a:r>
              <a:rPr lang="it-IT" sz="1100" err="1"/>
              <a:t>respond</a:t>
            </a:r>
            <a:r>
              <a:rPr lang="it-IT" sz="1100"/>
              <a:t> </a:t>
            </a:r>
            <a:r>
              <a:rPr lang="it-IT" sz="1100" err="1"/>
              <a:t>quickly</a:t>
            </a:r>
            <a:r>
              <a:rPr lang="it-IT" sz="1100"/>
              <a:t> to </a:t>
            </a:r>
            <a:r>
              <a:rPr lang="it-IT" sz="1100" err="1"/>
              <a:t>changing</a:t>
            </a:r>
            <a:r>
              <a:rPr lang="it-IT" sz="1100"/>
              <a:t> market </a:t>
            </a:r>
            <a:r>
              <a:rPr lang="it-IT" sz="1100" err="1"/>
              <a:t>conditions</a:t>
            </a:r>
            <a:r>
              <a:rPr lang="it-IT" sz="1100"/>
              <a:t>, </a:t>
            </a:r>
            <a:r>
              <a:rPr lang="it-IT" sz="1100" err="1"/>
              <a:t>it’s</a:t>
            </a:r>
            <a:r>
              <a:rPr lang="it-IT" sz="1100"/>
              <a:t> </a:t>
            </a:r>
            <a:r>
              <a:rPr lang="it-IT" sz="1100" err="1"/>
              <a:t>vital</a:t>
            </a:r>
            <a:r>
              <a:rPr lang="it-IT" sz="1100"/>
              <a:t> </a:t>
            </a:r>
            <a:r>
              <a:rPr lang="it-IT" sz="1100" err="1"/>
              <a:t>that</a:t>
            </a:r>
            <a:r>
              <a:rPr lang="it-IT" sz="1100"/>
              <a:t> </a:t>
            </a:r>
            <a:r>
              <a:rPr lang="it-IT" sz="1100" err="1"/>
              <a:t>each</a:t>
            </a:r>
            <a:r>
              <a:rPr lang="it-IT" sz="1100"/>
              <a:t> of </a:t>
            </a:r>
            <a:r>
              <a:rPr lang="it-IT" sz="1100" err="1"/>
              <a:t>us</a:t>
            </a:r>
            <a:r>
              <a:rPr lang="it-IT" sz="1100"/>
              <a:t> </a:t>
            </a:r>
            <a:r>
              <a:rPr lang="it-IT" sz="1100" err="1"/>
              <a:t>not</a:t>
            </a:r>
            <a:r>
              <a:rPr lang="it-IT" sz="1100"/>
              <a:t> </a:t>
            </a:r>
            <a:r>
              <a:rPr lang="it-IT" sz="1100" err="1"/>
              <a:t>only</a:t>
            </a:r>
            <a:r>
              <a:rPr lang="it-IT" sz="1100"/>
              <a:t> </a:t>
            </a:r>
            <a:r>
              <a:rPr lang="it-IT" sz="1100" err="1"/>
              <a:t>understands</a:t>
            </a:r>
            <a:r>
              <a:rPr lang="it-IT" sz="1100"/>
              <a:t> </a:t>
            </a:r>
            <a:r>
              <a:rPr lang="it-IT" sz="1100" err="1"/>
              <a:t>technology</a:t>
            </a:r>
            <a:r>
              <a:rPr lang="it-IT" sz="1100"/>
              <a:t>, </a:t>
            </a:r>
            <a:r>
              <a:rPr lang="it-IT" sz="1100" err="1"/>
              <a:t>but</a:t>
            </a:r>
            <a:r>
              <a:rPr lang="it-IT" sz="1100"/>
              <a:t> can </a:t>
            </a:r>
            <a:r>
              <a:rPr lang="it-IT" sz="1100" err="1"/>
              <a:t>also</a:t>
            </a:r>
            <a:r>
              <a:rPr lang="it-IT" sz="1100"/>
              <a:t> </a:t>
            </a:r>
            <a:r>
              <a:rPr lang="it-IT" sz="1100" err="1"/>
              <a:t>clearly</a:t>
            </a:r>
            <a:r>
              <a:rPr lang="it-IT" sz="1100"/>
              <a:t> </a:t>
            </a:r>
            <a:r>
              <a:rPr lang="it-IT" sz="1100" err="1"/>
              <a:t>articulate</a:t>
            </a:r>
            <a:r>
              <a:rPr lang="it-IT" sz="1100"/>
              <a:t> </a:t>
            </a:r>
            <a:r>
              <a:rPr lang="it-IT" sz="1100" err="1"/>
              <a:t>how</a:t>
            </a:r>
            <a:r>
              <a:rPr lang="it-IT" sz="1100"/>
              <a:t> to </a:t>
            </a:r>
            <a:r>
              <a:rPr lang="it-IT" sz="1100" err="1"/>
              <a:t>apply</a:t>
            </a:r>
            <a:r>
              <a:rPr lang="it-IT" sz="1100"/>
              <a:t> </a:t>
            </a:r>
            <a:r>
              <a:rPr lang="it-IT" sz="1100" err="1"/>
              <a:t>it</a:t>
            </a:r>
            <a:r>
              <a:rPr lang="it-IT" sz="1100"/>
              <a:t>, </a:t>
            </a:r>
            <a:r>
              <a:rPr lang="it-IT" sz="1100" err="1"/>
              <a:t>developing</a:t>
            </a:r>
            <a:r>
              <a:rPr lang="it-IT" sz="1100"/>
              <a:t> innovative </a:t>
            </a:r>
            <a:r>
              <a:rPr lang="it-IT" sz="1100" err="1"/>
              <a:t>solutions</a:t>
            </a:r>
            <a:r>
              <a:rPr lang="it-IT" sz="1100"/>
              <a:t> for </a:t>
            </a:r>
            <a:r>
              <a:rPr lang="it-IT" sz="1100" err="1"/>
              <a:t>our</a:t>
            </a:r>
            <a:r>
              <a:rPr lang="it-IT" sz="1100"/>
              <a:t> clients and </a:t>
            </a:r>
            <a:r>
              <a:rPr lang="it-IT" sz="1100" err="1"/>
              <a:t>growing</a:t>
            </a:r>
            <a:r>
              <a:rPr lang="it-IT" sz="1100"/>
              <a:t> </a:t>
            </a:r>
            <a:r>
              <a:rPr lang="it-IT" sz="1100" err="1"/>
              <a:t>as</a:t>
            </a:r>
            <a:r>
              <a:rPr lang="it-IT" sz="1100"/>
              <a:t> </a:t>
            </a:r>
            <a:r>
              <a:rPr lang="it-IT" sz="1100" err="1"/>
              <a:t>individuals</a:t>
            </a:r>
            <a:endParaRPr lang="it-IT" sz="1100"/>
          </a:p>
          <a:p>
            <a:pPr marR="0" lvl="0" defTabSz="914400" rtl="0" eaLnBrk="1" fontAlgn="auto" latinLnBrk="0" hangingPunct="1">
              <a:buClrTx/>
              <a:buSzTx/>
              <a:tabLst/>
              <a:defRPr/>
            </a:pPr>
            <a:r>
              <a:rPr lang="it-IT" sz="1100" err="1"/>
              <a:t>Our</a:t>
            </a:r>
            <a:r>
              <a:rPr lang="it-IT" sz="1100"/>
              <a:t> TQ </a:t>
            </a:r>
            <a:r>
              <a:rPr lang="it-IT" sz="1100" err="1"/>
              <a:t>program</a:t>
            </a:r>
            <a:r>
              <a:rPr lang="it-IT" sz="1100"/>
              <a:t> </a:t>
            </a:r>
            <a:r>
              <a:rPr lang="it-IT" sz="1100" err="1"/>
              <a:t>delivers</a:t>
            </a:r>
            <a:r>
              <a:rPr lang="it-IT" sz="1100"/>
              <a:t>: </a:t>
            </a:r>
          </a:p>
          <a:p>
            <a:pPr marL="234950" marR="0" lvl="1" indent="-234950" defTabSz="914400" rtl="0" eaLnBrk="1" fontAlgn="auto" latinLnBrk="0" hangingPunct="1"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-IT" sz="1100" b="1" kern="1200" err="1">
                <a:solidFill>
                  <a:schemeClr val="tx1"/>
                </a:solidFill>
                <a:latin typeface="Graphik" panose="020B0503030202060203" pitchFamily="34" charset="0"/>
              </a:rPr>
              <a:t>Continuous</a:t>
            </a:r>
            <a:r>
              <a:rPr lang="it-IT" sz="1100" b="1" kern="1200">
                <a:solidFill>
                  <a:schemeClr val="tx1"/>
                </a:solidFill>
                <a:latin typeface="Graphik" panose="020B0503030202060203" pitchFamily="34" charset="0"/>
              </a:rPr>
              <a:t> Learning:   </a:t>
            </a:r>
            <a:r>
              <a:rPr lang="it-IT" sz="1100" kern="1200">
                <a:solidFill>
                  <a:schemeClr val="tx1"/>
                </a:solidFill>
                <a:latin typeface="Graphik" panose="020B0503030202060203" pitchFamily="34" charset="0"/>
              </a:rPr>
              <a:t>Accenture people </a:t>
            </a:r>
            <a:r>
              <a:rPr lang="it-IT" sz="1100" kern="1200" err="1">
                <a:solidFill>
                  <a:schemeClr val="tx1"/>
                </a:solidFill>
                <a:latin typeface="Graphik" panose="020B0503030202060203" pitchFamily="34" charset="0"/>
              </a:rPr>
              <a:t>continuously</a:t>
            </a:r>
            <a:r>
              <a:rPr lang="it-IT" sz="1100" kern="1200">
                <a:solidFill>
                  <a:schemeClr val="tx1"/>
                </a:solidFill>
                <a:latin typeface="Graphik" panose="020B0503030202060203" pitchFamily="34" charset="0"/>
              </a:rPr>
              <a:t> </a:t>
            </a:r>
            <a:r>
              <a:rPr lang="it-IT" sz="1100" kern="1200" err="1">
                <a:solidFill>
                  <a:schemeClr val="tx1"/>
                </a:solidFill>
                <a:latin typeface="Graphik" panose="020B0503030202060203" pitchFamily="34" charset="0"/>
              </a:rPr>
              <a:t>learn</a:t>
            </a:r>
            <a:r>
              <a:rPr lang="it-IT" sz="1100" kern="1200">
                <a:solidFill>
                  <a:schemeClr val="tx1"/>
                </a:solidFill>
                <a:latin typeface="Graphik" panose="020B0503030202060203" pitchFamily="34" charset="0"/>
              </a:rPr>
              <a:t> and </a:t>
            </a:r>
            <a:r>
              <a:rPr lang="it-IT" sz="1100" kern="1200" err="1">
                <a:solidFill>
                  <a:schemeClr val="tx1"/>
                </a:solidFill>
                <a:latin typeface="Graphik" panose="020B0503030202060203" pitchFamily="34" charset="0"/>
              </a:rPr>
              <a:t>learn</a:t>
            </a:r>
            <a:r>
              <a:rPr lang="it-IT" sz="1100" kern="1200">
                <a:solidFill>
                  <a:schemeClr val="tx1"/>
                </a:solidFill>
                <a:latin typeface="Graphik" panose="020B0503030202060203" pitchFamily="34" charset="0"/>
              </a:rPr>
              <a:t> with </a:t>
            </a:r>
            <a:r>
              <a:rPr lang="it-IT" sz="1100" kern="1200" err="1">
                <a:solidFill>
                  <a:schemeClr val="tx1"/>
                </a:solidFill>
                <a:latin typeface="Graphik" panose="020B0503030202060203" pitchFamily="34" charset="0"/>
              </a:rPr>
              <a:t>agility</a:t>
            </a:r>
            <a:r>
              <a:rPr lang="it-IT" sz="1100" kern="1200">
                <a:solidFill>
                  <a:schemeClr val="tx1"/>
                </a:solidFill>
                <a:latin typeface="Graphik" panose="020B0503030202060203" pitchFamily="34" charset="0"/>
              </a:rPr>
              <a:t> so </a:t>
            </a:r>
            <a:r>
              <a:rPr lang="it-IT" sz="1100" kern="1200" err="1">
                <a:solidFill>
                  <a:schemeClr val="tx1"/>
                </a:solidFill>
                <a:latin typeface="Graphik" panose="020B0503030202060203" pitchFamily="34" charset="0"/>
              </a:rPr>
              <a:t>that</a:t>
            </a:r>
            <a:r>
              <a:rPr lang="it-IT" sz="1100" kern="1200">
                <a:solidFill>
                  <a:schemeClr val="tx1"/>
                </a:solidFill>
                <a:latin typeface="Graphik" panose="020B0503030202060203" pitchFamily="34" charset="0"/>
              </a:rPr>
              <a:t> </a:t>
            </a:r>
            <a:r>
              <a:rPr lang="it-IT" sz="1100" kern="1200" err="1">
                <a:solidFill>
                  <a:schemeClr val="tx1"/>
                </a:solidFill>
                <a:latin typeface="Graphik" panose="020B0503030202060203" pitchFamily="34" charset="0"/>
              </a:rPr>
              <a:t>we</a:t>
            </a:r>
            <a:r>
              <a:rPr lang="it-IT" sz="1100" kern="1200">
                <a:solidFill>
                  <a:schemeClr val="tx1"/>
                </a:solidFill>
                <a:latin typeface="Graphik" panose="020B0503030202060203" pitchFamily="34" charset="0"/>
              </a:rPr>
              <a:t> continue to make the new </a:t>
            </a:r>
            <a:r>
              <a:rPr lang="it-IT" sz="1100" kern="1200" err="1">
                <a:solidFill>
                  <a:schemeClr val="tx1"/>
                </a:solidFill>
                <a:latin typeface="Graphik" panose="020B0503030202060203" pitchFamily="34" charset="0"/>
              </a:rPr>
              <a:t>happen</a:t>
            </a:r>
            <a:r>
              <a:rPr lang="it-IT" sz="1100" kern="1200">
                <a:solidFill>
                  <a:schemeClr val="tx1"/>
                </a:solidFill>
                <a:latin typeface="Graphik" panose="020B0503030202060203" pitchFamily="34" charset="0"/>
              </a:rPr>
              <a:t> </a:t>
            </a:r>
            <a:r>
              <a:rPr lang="it-IT" sz="1100" kern="1200" err="1">
                <a:solidFill>
                  <a:schemeClr val="tx1"/>
                </a:solidFill>
                <a:latin typeface="Graphik" panose="020B0503030202060203" pitchFamily="34" charset="0"/>
              </a:rPr>
              <a:t>now</a:t>
            </a:r>
            <a:r>
              <a:rPr lang="it-IT" sz="1100" kern="1200">
                <a:solidFill>
                  <a:schemeClr val="tx1"/>
                </a:solidFill>
                <a:latin typeface="Graphik" panose="020B0503030202060203" pitchFamily="34" charset="0"/>
              </a:rPr>
              <a:t>.  </a:t>
            </a:r>
          </a:p>
          <a:p>
            <a:pPr marL="234950" lvl="1" indent="-234950">
              <a:buFont typeface="Arial" panose="020B0604020202020204" pitchFamily="34" charset="0"/>
              <a:buChar char="•"/>
              <a:defRPr/>
            </a:pPr>
            <a:r>
              <a:rPr lang="it-IT" sz="1100" b="1" kern="1200" err="1">
                <a:solidFill>
                  <a:schemeClr val="tx1"/>
                </a:solidFill>
                <a:latin typeface="Graphik" panose="020B0503030202060203" pitchFamily="34" charset="0"/>
              </a:rPr>
              <a:t>Combinatorial</a:t>
            </a:r>
            <a:r>
              <a:rPr lang="it-IT" sz="1100" b="1" kern="1200">
                <a:solidFill>
                  <a:schemeClr val="tx1"/>
                </a:solidFill>
                <a:latin typeface="Graphik" panose="020B0503030202060203" pitchFamily="34" charset="0"/>
              </a:rPr>
              <a:t> Power:  </a:t>
            </a:r>
            <a:r>
              <a:rPr lang="it-IT" sz="1100" kern="1200">
                <a:solidFill>
                  <a:schemeClr val="tx1"/>
                </a:solidFill>
                <a:latin typeface="Graphik" panose="020B0503030202060203" pitchFamily="34" charset="0"/>
              </a:rPr>
              <a:t>TQ </a:t>
            </a:r>
            <a:r>
              <a:rPr lang="it-IT" sz="1100" kern="1200" err="1">
                <a:solidFill>
                  <a:schemeClr val="tx1"/>
                </a:solidFill>
                <a:latin typeface="Graphik" panose="020B0503030202060203" pitchFamily="34" charset="0"/>
              </a:rPr>
              <a:t>creates</a:t>
            </a:r>
            <a:r>
              <a:rPr lang="it-IT" sz="1100" kern="1200">
                <a:solidFill>
                  <a:schemeClr val="tx1"/>
                </a:solidFill>
                <a:latin typeface="Graphik" panose="020B0503030202060203" pitchFamily="34" charset="0"/>
              </a:rPr>
              <a:t> the </a:t>
            </a:r>
            <a:r>
              <a:rPr lang="it-IT" sz="1100" kern="1200" err="1">
                <a:solidFill>
                  <a:schemeClr val="tx1"/>
                </a:solidFill>
                <a:latin typeface="Graphik" panose="020B0503030202060203" pitchFamily="34" charset="0"/>
              </a:rPr>
              <a:t>connective</a:t>
            </a:r>
            <a:r>
              <a:rPr lang="it-IT" sz="1100" kern="1200">
                <a:solidFill>
                  <a:schemeClr val="tx1"/>
                </a:solidFill>
                <a:latin typeface="Graphik" panose="020B0503030202060203" pitchFamily="34" charset="0"/>
              </a:rPr>
              <a:t> </a:t>
            </a:r>
            <a:r>
              <a:rPr lang="it-IT" sz="1100" kern="1200" err="1">
                <a:solidFill>
                  <a:schemeClr val="tx1"/>
                </a:solidFill>
                <a:latin typeface="Graphik" panose="020B0503030202060203" pitchFamily="34" charset="0"/>
              </a:rPr>
              <a:t>tissue</a:t>
            </a:r>
            <a:r>
              <a:rPr lang="it-IT" sz="1100" kern="1200">
                <a:solidFill>
                  <a:schemeClr val="tx1"/>
                </a:solidFill>
                <a:latin typeface="Graphik" panose="020B0503030202060203" pitchFamily="34" charset="0"/>
              </a:rPr>
              <a:t> on the </a:t>
            </a:r>
            <a:r>
              <a:rPr lang="it-IT" sz="1100" kern="1200" err="1">
                <a:solidFill>
                  <a:schemeClr val="tx1"/>
                </a:solidFill>
                <a:latin typeface="Graphik" panose="020B0503030202060203" pitchFamily="34" charset="0"/>
              </a:rPr>
              <a:t>language</a:t>
            </a:r>
            <a:r>
              <a:rPr lang="it-IT" sz="1100" kern="1200">
                <a:solidFill>
                  <a:schemeClr val="tx1"/>
                </a:solidFill>
                <a:latin typeface="Graphik" panose="020B0503030202060203" pitchFamily="34" charset="0"/>
              </a:rPr>
              <a:t> </a:t>
            </a:r>
            <a:r>
              <a:rPr lang="it-IT" sz="1100" kern="1200" err="1">
                <a:solidFill>
                  <a:schemeClr val="tx1"/>
                </a:solidFill>
                <a:latin typeface="Graphik" panose="020B0503030202060203" pitchFamily="34" charset="0"/>
              </a:rPr>
              <a:t>around</a:t>
            </a:r>
            <a:r>
              <a:rPr lang="it-IT" sz="1100" kern="1200">
                <a:solidFill>
                  <a:schemeClr val="tx1"/>
                </a:solidFill>
                <a:latin typeface="Graphik" panose="020B0503030202060203" pitchFamily="34" charset="0"/>
              </a:rPr>
              <a:t> tech </a:t>
            </a:r>
            <a:r>
              <a:rPr lang="it-IT" sz="1100" kern="1200" err="1">
                <a:solidFill>
                  <a:schemeClr val="tx1"/>
                </a:solidFill>
                <a:latin typeface="Graphik" panose="020B0503030202060203" pitchFamily="34" charset="0"/>
              </a:rPr>
              <a:t>innovations</a:t>
            </a:r>
            <a:r>
              <a:rPr lang="it-IT" sz="1100" kern="1200">
                <a:solidFill>
                  <a:schemeClr val="tx1"/>
                </a:solidFill>
                <a:latin typeface="Graphik" panose="020B0503030202060203" pitchFamily="34" charset="0"/>
              </a:rPr>
              <a:t> </a:t>
            </a:r>
            <a:r>
              <a:rPr lang="it-IT" sz="1100" kern="1200" err="1">
                <a:solidFill>
                  <a:schemeClr val="tx1"/>
                </a:solidFill>
                <a:latin typeface="Graphik" panose="020B0503030202060203" pitchFamily="34" charset="0"/>
              </a:rPr>
              <a:t>across</a:t>
            </a:r>
            <a:r>
              <a:rPr lang="it-IT" sz="1100" kern="1200">
                <a:solidFill>
                  <a:schemeClr val="tx1"/>
                </a:solidFill>
                <a:latin typeface="Graphik" panose="020B0503030202060203" pitchFamily="34" charset="0"/>
              </a:rPr>
              <a:t> </a:t>
            </a:r>
            <a:r>
              <a:rPr lang="it-IT" sz="1100" kern="1200" err="1">
                <a:solidFill>
                  <a:schemeClr val="tx1"/>
                </a:solidFill>
                <a:latin typeface="Graphik" panose="020B0503030202060203" pitchFamily="34" charset="0"/>
              </a:rPr>
              <a:t>all</a:t>
            </a:r>
            <a:r>
              <a:rPr lang="it-IT" sz="1100" kern="1200">
                <a:solidFill>
                  <a:schemeClr val="tx1"/>
                </a:solidFill>
                <a:latin typeface="Graphik" panose="020B0503030202060203" pitchFamily="34" charset="0"/>
              </a:rPr>
              <a:t> Accenture </a:t>
            </a:r>
            <a:r>
              <a:rPr lang="it-IT" sz="1100" kern="1200" err="1">
                <a:solidFill>
                  <a:schemeClr val="tx1"/>
                </a:solidFill>
                <a:latin typeface="Graphik" panose="020B0503030202060203" pitchFamily="34" charset="0"/>
              </a:rPr>
              <a:t>programs</a:t>
            </a:r>
            <a:r>
              <a:rPr lang="it-IT" sz="1100" kern="1200">
                <a:solidFill>
                  <a:schemeClr val="tx1"/>
                </a:solidFill>
                <a:latin typeface="Graphik" panose="020B0503030202060203" pitchFamily="34" charset="0"/>
              </a:rPr>
              <a:t>.</a:t>
            </a:r>
          </a:p>
          <a:p>
            <a:pPr marL="234950" lvl="1" indent="-234950">
              <a:buFont typeface="Arial" panose="020B0604020202020204" pitchFamily="34" charset="0"/>
              <a:buChar char="•"/>
              <a:defRPr/>
            </a:pPr>
            <a:r>
              <a:rPr lang="it-IT" sz="1100" b="1" kern="1200">
                <a:solidFill>
                  <a:schemeClr val="tx1"/>
                </a:solidFill>
                <a:latin typeface="Graphik" panose="020B0503030202060203" pitchFamily="34" charset="0"/>
              </a:rPr>
              <a:t>Client Value: </a:t>
            </a:r>
            <a:r>
              <a:rPr lang="it-IT" sz="1100" kern="1200" err="1">
                <a:solidFill>
                  <a:schemeClr val="tx1"/>
                </a:solidFill>
                <a:latin typeface="Graphik" panose="020B0503030202060203" pitchFamily="34" charset="0"/>
              </a:rPr>
              <a:t>We</a:t>
            </a:r>
            <a:r>
              <a:rPr lang="it-IT" sz="1100" kern="1200">
                <a:solidFill>
                  <a:schemeClr val="tx1"/>
                </a:solidFill>
                <a:latin typeface="Graphik" panose="020B0503030202060203" pitchFamily="34" charset="0"/>
              </a:rPr>
              <a:t> must </a:t>
            </a:r>
            <a:r>
              <a:rPr lang="it-IT" sz="1100" kern="1200" err="1">
                <a:solidFill>
                  <a:schemeClr val="tx1"/>
                </a:solidFill>
                <a:latin typeface="Graphik" panose="020B0503030202060203" pitchFamily="34" charset="0"/>
              </a:rPr>
              <a:t>maintain</a:t>
            </a:r>
            <a:r>
              <a:rPr lang="it-IT" sz="1100" kern="1200">
                <a:solidFill>
                  <a:schemeClr val="tx1"/>
                </a:solidFill>
                <a:latin typeface="Graphik" panose="020B0503030202060203" pitchFamily="34" charset="0"/>
              </a:rPr>
              <a:t> </a:t>
            </a:r>
            <a:r>
              <a:rPr lang="it-IT" sz="1100" kern="1200" err="1">
                <a:solidFill>
                  <a:schemeClr val="tx1"/>
                </a:solidFill>
                <a:latin typeface="Graphik" panose="020B0503030202060203" pitchFamily="34" charset="0"/>
              </a:rPr>
              <a:t>mastery</a:t>
            </a:r>
            <a:r>
              <a:rPr lang="it-IT" sz="1100" kern="1200">
                <a:solidFill>
                  <a:schemeClr val="tx1"/>
                </a:solidFill>
                <a:latin typeface="Graphik" panose="020B0503030202060203" pitchFamily="34" charset="0"/>
              </a:rPr>
              <a:t> of </a:t>
            </a:r>
            <a:r>
              <a:rPr lang="it-IT" sz="1100" kern="1200" err="1">
                <a:solidFill>
                  <a:schemeClr val="tx1"/>
                </a:solidFill>
                <a:latin typeface="Graphik" panose="020B0503030202060203" pitchFamily="34" charset="0"/>
              </a:rPr>
              <a:t>technology</a:t>
            </a:r>
            <a:r>
              <a:rPr lang="it-IT" sz="1100" kern="1200">
                <a:solidFill>
                  <a:schemeClr val="tx1"/>
                </a:solidFill>
                <a:latin typeface="Graphik" panose="020B0503030202060203" pitchFamily="34" charset="0"/>
              </a:rPr>
              <a:t> </a:t>
            </a:r>
            <a:r>
              <a:rPr lang="it-IT" sz="1100" kern="1200" err="1">
                <a:solidFill>
                  <a:schemeClr val="tx1"/>
                </a:solidFill>
                <a:latin typeface="Graphik" panose="020B0503030202060203" pitchFamily="34" charset="0"/>
              </a:rPr>
              <a:t>innovations</a:t>
            </a:r>
            <a:r>
              <a:rPr lang="it-IT" sz="1100" kern="1200">
                <a:solidFill>
                  <a:schemeClr val="tx1"/>
                </a:solidFill>
                <a:latin typeface="Graphik" panose="020B0503030202060203" pitchFamily="34" charset="0"/>
              </a:rPr>
              <a:t> and </a:t>
            </a:r>
            <a:r>
              <a:rPr lang="it-IT" sz="1100" kern="1200" err="1">
                <a:solidFill>
                  <a:schemeClr val="tx1"/>
                </a:solidFill>
                <a:latin typeface="Graphik" panose="020B0503030202060203" pitchFamily="34" charset="0"/>
              </a:rPr>
              <a:t>effectively</a:t>
            </a:r>
            <a:r>
              <a:rPr lang="it-IT" sz="1100" kern="1200">
                <a:solidFill>
                  <a:schemeClr val="tx1"/>
                </a:solidFill>
                <a:latin typeface="Graphik" panose="020B0503030202060203" pitchFamily="34" charset="0"/>
              </a:rPr>
              <a:t> </a:t>
            </a:r>
            <a:r>
              <a:rPr lang="it-IT" sz="1100" kern="1200" err="1">
                <a:solidFill>
                  <a:schemeClr val="tx1"/>
                </a:solidFill>
                <a:latin typeface="Graphik" panose="020B0503030202060203" pitchFamily="34" charset="0"/>
              </a:rPr>
              <a:t>translate</a:t>
            </a:r>
            <a:r>
              <a:rPr lang="it-IT" sz="1100" kern="1200">
                <a:solidFill>
                  <a:schemeClr val="tx1"/>
                </a:solidFill>
                <a:latin typeface="Graphik" panose="020B0503030202060203" pitchFamily="34" charset="0"/>
              </a:rPr>
              <a:t> </a:t>
            </a:r>
            <a:r>
              <a:rPr lang="it-IT" sz="1100" kern="1200" err="1">
                <a:solidFill>
                  <a:schemeClr val="tx1"/>
                </a:solidFill>
                <a:latin typeface="Graphik" panose="020B0503030202060203" pitchFamily="34" charset="0"/>
              </a:rPr>
              <a:t>what</a:t>
            </a:r>
            <a:r>
              <a:rPr lang="it-IT" sz="1100" kern="1200">
                <a:solidFill>
                  <a:schemeClr val="tx1"/>
                </a:solidFill>
                <a:latin typeface="Graphik" panose="020B0503030202060203" pitchFamily="34" charset="0"/>
              </a:rPr>
              <a:t> </a:t>
            </a:r>
            <a:r>
              <a:rPr lang="it-IT" sz="1100" kern="1200" err="1">
                <a:solidFill>
                  <a:schemeClr val="tx1"/>
                </a:solidFill>
                <a:latin typeface="Graphik" panose="020B0503030202060203" pitchFamily="34" charset="0"/>
              </a:rPr>
              <a:t>they</a:t>
            </a:r>
            <a:r>
              <a:rPr lang="it-IT" sz="1100" kern="1200">
                <a:solidFill>
                  <a:schemeClr val="tx1"/>
                </a:solidFill>
                <a:latin typeface="Graphik" panose="020B0503030202060203" pitchFamily="34" charset="0"/>
              </a:rPr>
              <a:t> </a:t>
            </a:r>
            <a:r>
              <a:rPr lang="it-IT" sz="1100" kern="1200" err="1">
                <a:solidFill>
                  <a:schemeClr val="tx1"/>
                </a:solidFill>
                <a:latin typeface="Graphik" panose="020B0503030202060203" pitchFamily="34" charset="0"/>
              </a:rPr>
              <a:t>mean</a:t>
            </a:r>
            <a:r>
              <a:rPr lang="it-IT" sz="1100" kern="1200">
                <a:solidFill>
                  <a:schemeClr val="tx1"/>
                </a:solidFill>
                <a:latin typeface="Graphik" panose="020B0503030202060203" pitchFamily="34" charset="0"/>
              </a:rPr>
              <a:t> to </a:t>
            </a:r>
            <a:r>
              <a:rPr lang="it-IT" sz="1100" kern="1200" err="1">
                <a:solidFill>
                  <a:schemeClr val="tx1"/>
                </a:solidFill>
                <a:latin typeface="Graphik" panose="020B0503030202060203" pitchFamily="34" charset="0"/>
              </a:rPr>
              <a:t>our</a:t>
            </a:r>
            <a:r>
              <a:rPr lang="it-IT" sz="1100" kern="1200">
                <a:solidFill>
                  <a:schemeClr val="tx1"/>
                </a:solidFill>
                <a:latin typeface="Graphik" panose="020B0503030202060203" pitchFamily="34" charset="0"/>
              </a:rPr>
              <a:t> client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6E8A87-18DA-4CCE-A8C2-BDBC489258C6}" type="slidenum">
              <a:rPr lang="it-IT" smtClean="0"/>
              <a:pPr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195008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Relationship Id="rId4" Type="http://schemas.openxmlformats.org/officeDocument/2006/relationships/image" Target="../media/image13.emf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alutation-GTS centere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94B85-B39D-4BE7-A334-787162CB4A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75624" y="2318273"/>
            <a:ext cx="7040753" cy="2221454"/>
          </a:xfrm>
        </p:spPr>
        <p:txBody>
          <a:bodyPr anchor="ctr"/>
          <a:lstStyle>
            <a:lvl1pPr algn="ctr">
              <a:defRPr sz="88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Salutation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F21F7E-CEFA-4A8F-862E-8631C40CEA2C}"/>
              </a:ext>
            </a:extLst>
          </p:cNvPr>
          <p:cNvSpPr txBox="1"/>
          <p:nvPr userDrawn="1"/>
        </p:nvSpPr>
        <p:spPr>
          <a:xfrm>
            <a:off x="0" y="-257908"/>
            <a:ext cx="6096000" cy="25790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800" b="0" i="0" u="none" strike="noStrike" kern="0" cap="none" spc="0" normalizeH="0" baseline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defRPr>
            </a:lvl1pPr>
          </a:lstStyle>
          <a:p>
            <a:pPr lvl="0"/>
            <a:r>
              <a:rPr lang="en-GB" noProof="0" dirty="0"/>
              <a:t>Format Background… &gt; Picture or texture fill &gt; Set to one of the dark or mid gradient options</a:t>
            </a:r>
            <a:endParaRPr lang="en-US" noProof="0" dirty="0"/>
          </a:p>
        </p:txBody>
      </p:sp>
      <p:sp>
        <p:nvSpPr>
          <p:cNvPr id="10" name="GTS_WH" descr="Accenture Greater Than symbol in white">
            <a:extLst>
              <a:ext uri="{FF2B5EF4-FFF2-40B4-BE49-F238E27FC236}">
                <a16:creationId xmlns:a16="http://schemas.microsoft.com/office/drawing/2014/main" id="{494AA491-F1F8-4D38-B722-DB2F38B198B8}"/>
              </a:ext>
            </a:extLst>
          </p:cNvPr>
          <p:cNvSpPr>
            <a:spLocks noChangeAspect="1"/>
          </p:cNvSpPr>
          <p:nvPr userDrawn="1"/>
        </p:nvSpPr>
        <p:spPr bwMode="black">
          <a:xfrm>
            <a:off x="5779386" y="5382386"/>
            <a:ext cx="641531" cy="704088"/>
          </a:xfrm>
          <a:custGeom>
            <a:avLst/>
            <a:gdLst>
              <a:gd name="T0" fmla="*/ 0 w 4100"/>
              <a:gd name="T1" fmla="*/ 4500 h 4500"/>
              <a:gd name="T2" fmla="*/ 4100 w 4100"/>
              <a:gd name="T3" fmla="*/ 2837 h 4500"/>
              <a:gd name="T4" fmla="*/ 4100 w 4100"/>
              <a:gd name="T5" fmla="*/ 1663 h 4500"/>
              <a:gd name="T6" fmla="*/ 0 w 4100"/>
              <a:gd name="T7" fmla="*/ 0 h 4500"/>
              <a:gd name="T8" fmla="*/ 0 w 4100"/>
              <a:gd name="T9" fmla="*/ 1175 h 4500"/>
              <a:gd name="T10" fmla="*/ 2651 w 4100"/>
              <a:gd name="T11" fmla="*/ 2250 h 4500"/>
              <a:gd name="T12" fmla="*/ 0 w 4100"/>
              <a:gd name="T13" fmla="*/ 3325 h 4500"/>
              <a:gd name="T14" fmla="*/ 0 w 4100"/>
              <a:gd name="T15" fmla="*/ 4500 h 4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100" h="4500">
                <a:moveTo>
                  <a:pt x="0" y="4500"/>
                </a:moveTo>
                <a:lnTo>
                  <a:pt x="4100" y="2837"/>
                </a:lnTo>
                <a:lnTo>
                  <a:pt x="4100" y="1663"/>
                </a:lnTo>
                <a:lnTo>
                  <a:pt x="0" y="0"/>
                </a:lnTo>
                <a:lnTo>
                  <a:pt x="0" y="1175"/>
                </a:lnTo>
                <a:lnTo>
                  <a:pt x="2651" y="2250"/>
                </a:lnTo>
                <a:lnTo>
                  <a:pt x="0" y="3325"/>
                </a:lnTo>
                <a:lnTo>
                  <a:pt x="0" y="450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4558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C35EA4"/>
          </p15:clr>
        </p15:guide>
        <p15:guide id="2" pos="3840" userDrawn="1">
          <p15:clr>
            <a:srgbClr val="C35EA4"/>
          </p15:clr>
        </p15:guide>
        <p15:guide id="3" orient="horz" pos="3608" userDrawn="1">
          <p15:clr>
            <a:srgbClr val="C35EA4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: Black6 Imag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8">
            <a:extLst>
              <a:ext uri="{FF2B5EF4-FFF2-40B4-BE49-F238E27FC236}">
                <a16:creationId xmlns:a16="http://schemas.microsoft.com/office/drawing/2014/main" id="{12688DA9-25EC-4AC3-AD0E-0CC139E1167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7620" y="-9144"/>
            <a:ext cx="12207240" cy="6876288"/>
          </a:xfrm>
        </p:spPr>
        <p:txBody>
          <a:bodyPr lIns="0" tIns="182880"/>
          <a:lstStyle>
            <a:lvl1pPr algn="ctr">
              <a:buNone/>
              <a:defRPr/>
            </a:lvl1pPr>
          </a:lstStyle>
          <a:p>
            <a:r>
              <a:rPr lang="en-GB" dirty="0"/>
              <a:t>Drag picture to placeholder or click icon to add, then send to back.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0037DA-877B-4969-92F3-D62917753DD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1001" y="381001"/>
            <a:ext cx="5715000" cy="2476499"/>
          </a:xfrm>
        </p:spPr>
        <p:txBody>
          <a:bodyPr anchor="b"/>
          <a:lstStyle>
            <a:lvl1pPr algn="l">
              <a:lnSpc>
                <a:spcPct val="90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Place presentation title here 48pt</a:t>
            </a:r>
          </a:p>
        </p:txBody>
      </p:sp>
      <p:sp>
        <p:nvSpPr>
          <p:cNvPr id="13" name="Date Placeholder 10">
            <a:extLst>
              <a:ext uri="{FF2B5EF4-FFF2-40B4-BE49-F238E27FC236}">
                <a16:creationId xmlns:a16="http://schemas.microsoft.com/office/drawing/2014/main" id="{47AA0BD1-514A-4E33-A0FD-DF2342E790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1" y="4190292"/>
            <a:ext cx="3253153" cy="24527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marL="0" algn="l" defTabSz="914400" rtl="0" eaLnBrk="1" latinLnBrk="0" hangingPunct="1">
              <a:defRPr lang="en-US" sz="14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B2BDB7F4-6E1D-4904-AD31-0A33E91A2E6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1001" y="4435945"/>
            <a:ext cx="3253153" cy="530687"/>
          </a:xfrm>
        </p:spPr>
        <p:txBody>
          <a:bodyPr/>
          <a:lstStyle>
            <a:lvl1pPr marL="0" indent="0" algn="l" defTabSz="914400" rtl="0" eaLnBrk="1" latinLnBrk="0" hangingPunct="1">
              <a:spcAft>
                <a:spcPts val="0"/>
              </a:spcAft>
              <a:buNone/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Presenter 14pt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9279EB0A-2DCA-4410-A834-F9A425FF964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1001" y="3108960"/>
            <a:ext cx="4301168" cy="1092845"/>
          </a:xfrm>
        </p:spPr>
        <p:txBody>
          <a:bodyPr/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2400" b="0" i="0" spc="0"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GB" dirty="0"/>
              <a:t>Place subtitle here in Palatino Linotype 24pt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9464481-354D-44BF-B8B2-E0AFA2830FDC}"/>
              </a:ext>
            </a:extLst>
          </p:cNvPr>
          <p:cNvSpPr txBox="1"/>
          <p:nvPr userDrawn="1"/>
        </p:nvSpPr>
        <p:spPr>
          <a:xfrm>
            <a:off x="0" y="-257908"/>
            <a:ext cx="6096000" cy="25790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rPr>
              <a:t>Go to Brand Space for more cover options</a:t>
            </a: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</a:endParaRPr>
          </a:p>
        </p:txBody>
      </p:sp>
      <p:grpSp>
        <p:nvGrpSpPr>
          <p:cNvPr id="9" name="Logo_WH" descr="Accenture logo in white">
            <a:extLst>
              <a:ext uri="{FF2B5EF4-FFF2-40B4-BE49-F238E27FC236}">
                <a16:creationId xmlns:a16="http://schemas.microsoft.com/office/drawing/2014/main" id="{BA79480B-BE6F-49EC-829D-D8AF858ABFD8}"/>
              </a:ext>
            </a:extLst>
          </p:cNvPr>
          <p:cNvGrpSpPr>
            <a:grpSpLocks noChangeAspect="1"/>
          </p:cNvGrpSpPr>
          <p:nvPr userDrawn="1"/>
        </p:nvGrpSpPr>
        <p:grpSpPr bwMode="black">
          <a:xfrm>
            <a:off x="381001" y="5815652"/>
            <a:ext cx="1883664" cy="496247"/>
            <a:chOff x="1561" y="187"/>
            <a:chExt cx="4536" cy="1195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80D6DAB6-FE72-4647-9B94-83468BA6B4AE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4205" y="187"/>
              <a:ext cx="447" cy="473"/>
            </a:xfrm>
            <a:custGeom>
              <a:avLst/>
              <a:gdLst>
                <a:gd name="T0" fmla="*/ 0 w 931"/>
                <a:gd name="T1" fmla="*/ 696 h 985"/>
                <a:gd name="T2" fmla="*/ 544 w 931"/>
                <a:gd name="T3" fmla="*/ 494 h 985"/>
                <a:gd name="T4" fmla="*/ 0 w 931"/>
                <a:gd name="T5" fmla="*/ 281 h 985"/>
                <a:gd name="T6" fmla="*/ 0 w 931"/>
                <a:gd name="T7" fmla="*/ 0 h 985"/>
                <a:gd name="T8" fmla="*/ 931 w 931"/>
                <a:gd name="T9" fmla="*/ 375 h 985"/>
                <a:gd name="T10" fmla="*/ 931 w 931"/>
                <a:gd name="T11" fmla="*/ 608 h 985"/>
                <a:gd name="T12" fmla="*/ 0 w 931"/>
                <a:gd name="T13" fmla="*/ 985 h 985"/>
                <a:gd name="T14" fmla="*/ 0 w 931"/>
                <a:gd name="T15" fmla="*/ 696 h 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31" h="985">
                  <a:moveTo>
                    <a:pt x="0" y="696"/>
                  </a:moveTo>
                  <a:lnTo>
                    <a:pt x="544" y="494"/>
                  </a:lnTo>
                  <a:lnTo>
                    <a:pt x="0" y="281"/>
                  </a:lnTo>
                  <a:lnTo>
                    <a:pt x="0" y="0"/>
                  </a:lnTo>
                  <a:lnTo>
                    <a:pt x="931" y="375"/>
                  </a:lnTo>
                  <a:lnTo>
                    <a:pt x="931" y="608"/>
                  </a:lnTo>
                  <a:lnTo>
                    <a:pt x="0" y="985"/>
                  </a:lnTo>
                  <a:lnTo>
                    <a:pt x="0" y="6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46961114-35B1-4F8E-96CC-0CA3D18133FD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1561" y="690"/>
              <a:ext cx="4536" cy="692"/>
            </a:xfrm>
            <a:custGeom>
              <a:avLst/>
              <a:gdLst>
                <a:gd name="T0" fmla="*/ 8952 w 9448"/>
                <a:gd name="T1" fmla="*/ 519 h 1442"/>
                <a:gd name="T2" fmla="*/ 8431 w 9448"/>
                <a:gd name="T3" fmla="*/ 892 h 1442"/>
                <a:gd name="T4" fmla="*/ 9448 w 9448"/>
                <a:gd name="T5" fmla="*/ 819 h 1442"/>
                <a:gd name="T6" fmla="*/ 8967 w 9448"/>
                <a:gd name="T7" fmla="*/ 1221 h 1442"/>
                <a:gd name="T8" fmla="*/ 8961 w 9448"/>
                <a:gd name="T9" fmla="*/ 1442 h 1442"/>
                <a:gd name="T10" fmla="*/ 8008 w 9448"/>
                <a:gd name="T11" fmla="*/ 529 h 1442"/>
                <a:gd name="T12" fmla="*/ 8008 w 9448"/>
                <a:gd name="T13" fmla="*/ 859 h 1442"/>
                <a:gd name="T14" fmla="*/ 7704 w 9448"/>
                <a:gd name="T15" fmla="*/ 329 h 1442"/>
                <a:gd name="T16" fmla="*/ 7178 w 9448"/>
                <a:gd name="T17" fmla="*/ 1259 h 1442"/>
                <a:gd name="T18" fmla="*/ 6522 w 9448"/>
                <a:gd name="T19" fmla="*/ 329 h 1442"/>
                <a:gd name="T20" fmla="*/ 6987 w 9448"/>
                <a:gd name="T21" fmla="*/ 1205 h 1442"/>
                <a:gd name="T22" fmla="*/ 7483 w 9448"/>
                <a:gd name="T23" fmla="*/ 329 h 1442"/>
                <a:gd name="T24" fmla="*/ 6128 w 9448"/>
                <a:gd name="T25" fmla="*/ 329 h 1442"/>
                <a:gd name="T26" fmla="*/ 6128 w 9448"/>
                <a:gd name="T27" fmla="*/ 556 h 1442"/>
                <a:gd name="T28" fmla="*/ 6343 w 9448"/>
                <a:gd name="T29" fmla="*/ 1174 h 1442"/>
                <a:gd name="T30" fmla="*/ 5822 w 9448"/>
                <a:gd name="T31" fmla="*/ 1105 h 1442"/>
                <a:gd name="T32" fmla="*/ 5694 w 9448"/>
                <a:gd name="T33" fmla="*/ 329 h 1442"/>
                <a:gd name="T34" fmla="*/ 6128 w 9448"/>
                <a:gd name="T35" fmla="*/ 0 h 1442"/>
                <a:gd name="T36" fmla="*/ 4900 w 9448"/>
                <a:gd name="T37" fmla="*/ 492 h 1442"/>
                <a:gd name="T38" fmla="*/ 5559 w 9448"/>
                <a:gd name="T39" fmla="*/ 1419 h 1442"/>
                <a:gd name="T40" fmla="*/ 5092 w 9448"/>
                <a:gd name="T41" fmla="*/ 552 h 1442"/>
                <a:gd name="T42" fmla="*/ 4596 w 9448"/>
                <a:gd name="T43" fmla="*/ 1419 h 1442"/>
                <a:gd name="T44" fmla="*/ 4112 w 9448"/>
                <a:gd name="T45" fmla="*/ 748 h 1442"/>
                <a:gd name="T46" fmla="*/ 3921 w 9448"/>
                <a:gd name="T47" fmla="*/ 1442 h 1442"/>
                <a:gd name="T48" fmla="*/ 3910 w 9448"/>
                <a:gd name="T49" fmla="*/ 306 h 1442"/>
                <a:gd name="T50" fmla="*/ 3700 w 9448"/>
                <a:gd name="T51" fmla="*/ 950 h 1442"/>
                <a:gd name="T52" fmla="*/ 4408 w 9448"/>
                <a:gd name="T53" fmla="*/ 1080 h 1442"/>
                <a:gd name="T54" fmla="*/ 2257 w 9448"/>
                <a:gd name="T55" fmla="*/ 886 h 1442"/>
                <a:gd name="T56" fmla="*/ 3258 w 9448"/>
                <a:gd name="T57" fmla="*/ 717 h 1442"/>
                <a:gd name="T58" fmla="*/ 2568 w 9448"/>
                <a:gd name="T59" fmla="*/ 859 h 1442"/>
                <a:gd name="T60" fmla="*/ 2987 w 9448"/>
                <a:gd name="T61" fmla="*/ 1017 h 1442"/>
                <a:gd name="T62" fmla="*/ 1644 w 9448"/>
                <a:gd name="T63" fmla="*/ 1442 h 1442"/>
                <a:gd name="T64" fmla="*/ 1646 w 9448"/>
                <a:gd name="T65" fmla="*/ 306 h 1442"/>
                <a:gd name="T66" fmla="*/ 1653 w 9448"/>
                <a:gd name="T67" fmla="*/ 542 h 1442"/>
                <a:gd name="T68" fmla="*/ 1655 w 9448"/>
                <a:gd name="T69" fmla="*/ 1213 h 1442"/>
                <a:gd name="T70" fmla="*/ 1644 w 9448"/>
                <a:gd name="T71" fmla="*/ 1442 h 1442"/>
                <a:gd name="T72" fmla="*/ 529 w 9448"/>
                <a:gd name="T73" fmla="*/ 953 h 1442"/>
                <a:gd name="T74" fmla="*/ 450 w 9448"/>
                <a:gd name="T75" fmla="*/ 1230 h 1442"/>
                <a:gd name="T76" fmla="*/ 0 w 9448"/>
                <a:gd name="T77" fmla="*/ 1121 h 1442"/>
                <a:gd name="T78" fmla="*/ 650 w 9448"/>
                <a:gd name="T79" fmla="*/ 752 h 1442"/>
                <a:gd name="T80" fmla="*/ 325 w 9448"/>
                <a:gd name="T81" fmla="*/ 667 h 1442"/>
                <a:gd name="T82" fmla="*/ 954 w 9448"/>
                <a:gd name="T83" fmla="*/ 690 h 1442"/>
                <a:gd name="T84" fmla="*/ 656 w 9448"/>
                <a:gd name="T85" fmla="*/ 1294 h 1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448" h="1442">
                  <a:moveTo>
                    <a:pt x="8744" y="748"/>
                  </a:moveTo>
                  <a:lnTo>
                    <a:pt x="9152" y="748"/>
                  </a:lnTo>
                  <a:cubicBezTo>
                    <a:pt x="9146" y="588"/>
                    <a:pt x="9073" y="519"/>
                    <a:pt x="8952" y="519"/>
                  </a:cubicBezTo>
                  <a:cubicBezTo>
                    <a:pt x="8857" y="519"/>
                    <a:pt x="8769" y="571"/>
                    <a:pt x="8744" y="748"/>
                  </a:cubicBezTo>
                  <a:close/>
                  <a:moveTo>
                    <a:pt x="8961" y="1442"/>
                  </a:moveTo>
                  <a:cubicBezTo>
                    <a:pt x="8646" y="1442"/>
                    <a:pt x="8431" y="1255"/>
                    <a:pt x="8431" y="892"/>
                  </a:cubicBezTo>
                  <a:lnTo>
                    <a:pt x="8431" y="871"/>
                  </a:lnTo>
                  <a:cubicBezTo>
                    <a:pt x="8431" y="507"/>
                    <a:pt x="8659" y="306"/>
                    <a:pt x="8950" y="306"/>
                  </a:cubicBezTo>
                  <a:cubicBezTo>
                    <a:pt x="9221" y="306"/>
                    <a:pt x="9448" y="459"/>
                    <a:pt x="9448" y="819"/>
                  </a:cubicBezTo>
                  <a:lnTo>
                    <a:pt x="9448" y="950"/>
                  </a:lnTo>
                  <a:lnTo>
                    <a:pt x="8740" y="950"/>
                  </a:lnTo>
                  <a:cubicBezTo>
                    <a:pt x="8752" y="1146"/>
                    <a:pt x="8836" y="1221"/>
                    <a:pt x="8967" y="1221"/>
                  </a:cubicBezTo>
                  <a:cubicBezTo>
                    <a:pt x="9084" y="1221"/>
                    <a:pt x="9146" y="1159"/>
                    <a:pt x="9167" y="1080"/>
                  </a:cubicBezTo>
                  <a:lnTo>
                    <a:pt x="9448" y="1080"/>
                  </a:lnTo>
                  <a:cubicBezTo>
                    <a:pt x="9415" y="1286"/>
                    <a:pt x="9246" y="1442"/>
                    <a:pt x="8961" y="1442"/>
                  </a:cubicBezTo>
                  <a:close/>
                  <a:moveTo>
                    <a:pt x="7704" y="329"/>
                  </a:moveTo>
                  <a:lnTo>
                    <a:pt x="8008" y="329"/>
                  </a:lnTo>
                  <a:lnTo>
                    <a:pt x="8008" y="529"/>
                  </a:lnTo>
                  <a:cubicBezTo>
                    <a:pt x="8073" y="383"/>
                    <a:pt x="8175" y="315"/>
                    <a:pt x="8335" y="315"/>
                  </a:cubicBezTo>
                  <a:lnTo>
                    <a:pt x="8335" y="615"/>
                  </a:lnTo>
                  <a:cubicBezTo>
                    <a:pt x="8129" y="615"/>
                    <a:pt x="8008" y="677"/>
                    <a:pt x="8008" y="859"/>
                  </a:cubicBezTo>
                  <a:lnTo>
                    <a:pt x="8008" y="1419"/>
                  </a:lnTo>
                  <a:lnTo>
                    <a:pt x="7704" y="1419"/>
                  </a:lnTo>
                  <a:lnTo>
                    <a:pt x="7704" y="329"/>
                  </a:lnTo>
                  <a:close/>
                  <a:moveTo>
                    <a:pt x="7483" y="1419"/>
                  </a:moveTo>
                  <a:lnTo>
                    <a:pt x="7178" y="1419"/>
                  </a:lnTo>
                  <a:lnTo>
                    <a:pt x="7178" y="1259"/>
                  </a:lnTo>
                  <a:cubicBezTo>
                    <a:pt x="7126" y="1363"/>
                    <a:pt x="7024" y="1442"/>
                    <a:pt x="6862" y="1442"/>
                  </a:cubicBezTo>
                  <a:cubicBezTo>
                    <a:pt x="6666" y="1442"/>
                    <a:pt x="6522" y="1323"/>
                    <a:pt x="6522" y="1067"/>
                  </a:cubicBezTo>
                  <a:lnTo>
                    <a:pt x="6522" y="329"/>
                  </a:lnTo>
                  <a:lnTo>
                    <a:pt x="6828" y="329"/>
                  </a:lnTo>
                  <a:lnTo>
                    <a:pt x="6828" y="1021"/>
                  </a:lnTo>
                  <a:cubicBezTo>
                    <a:pt x="6828" y="1146"/>
                    <a:pt x="6878" y="1205"/>
                    <a:pt x="6987" y="1205"/>
                  </a:cubicBezTo>
                  <a:cubicBezTo>
                    <a:pt x="7093" y="1205"/>
                    <a:pt x="7178" y="1138"/>
                    <a:pt x="7178" y="1003"/>
                  </a:cubicBezTo>
                  <a:lnTo>
                    <a:pt x="7178" y="329"/>
                  </a:lnTo>
                  <a:lnTo>
                    <a:pt x="7483" y="329"/>
                  </a:lnTo>
                  <a:lnTo>
                    <a:pt x="7483" y="1419"/>
                  </a:lnTo>
                  <a:close/>
                  <a:moveTo>
                    <a:pt x="6128" y="0"/>
                  </a:moveTo>
                  <a:lnTo>
                    <a:pt x="6128" y="329"/>
                  </a:lnTo>
                  <a:lnTo>
                    <a:pt x="6336" y="329"/>
                  </a:lnTo>
                  <a:lnTo>
                    <a:pt x="6336" y="556"/>
                  </a:lnTo>
                  <a:lnTo>
                    <a:pt x="6128" y="556"/>
                  </a:lnTo>
                  <a:lnTo>
                    <a:pt x="6128" y="1073"/>
                  </a:lnTo>
                  <a:cubicBezTo>
                    <a:pt x="6128" y="1155"/>
                    <a:pt x="6165" y="1192"/>
                    <a:pt x="6236" y="1192"/>
                  </a:cubicBezTo>
                  <a:cubicBezTo>
                    <a:pt x="6280" y="1192"/>
                    <a:pt x="6313" y="1186"/>
                    <a:pt x="6343" y="1174"/>
                  </a:cubicBezTo>
                  <a:lnTo>
                    <a:pt x="6343" y="1411"/>
                  </a:lnTo>
                  <a:cubicBezTo>
                    <a:pt x="6307" y="1422"/>
                    <a:pt x="6247" y="1434"/>
                    <a:pt x="6172" y="1434"/>
                  </a:cubicBezTo>
                  <a:cubicBezTo>
                    <a:pt x="5934" y="1434"/>
                    <a:pt x="5822" y="1326"/>
                    <a:pt x="5822" y="1105"/>
                  </a:cubicBezTo>
                  <a:lnTo>
                    <a:pt x="5822" y="556"/>
                  </a:lnTo>
                  <a:lnTo>
                    <a:pt x="5694" y="556"/>
                  </a:lnTo>
                  <a:lnTo>
                    <a:pt x="5694" y="329"/>
                  </a:lnTo>
                  <a:lnTo>
                    <a:pt x="5822" y="329"/>
                  </a:lnTo>
                  <a:lnTo>
                    <a:pt x="5822" y="125"/>
                  </a:lnTo>
                  <a:lnTo>
                    <a:pt x="6128" y="0"/>
                  </a:lnTo>
                  <a:close/>
                  <a:moveTo>
                    <a:pt x="4596" y="329"/>
                  </a:moveTo>
                  <a:lnTo>
                    <a:pt x="4900" y="329"/>
                  </a:lnTo>
                  <a:lnTo>
                    <a:pt x="4900" y="492"/>
                  </a:lnTo>
                  <a:cubicBezTo>
                    <a:pt x="4954" y="390"/>
                    <a:pt x="5063" y="306"/>
                    <a:pt x="5230" y="306"/>
                  </a:cubicBezTo>
                  <a:cubicBezTo>
                    <a:pt x="5428" y="306"/>
                    <a:pt x="5559" y="425"/>
                    <a:pt x="5559" y="690"/>
                  </a:cubicBezTo>
                  <a:lnTo>
                    <a:pt x="5559" y="1419"/>
                  </a:lnTo>
                  <a:lnTo>
                    <a:pt x="5255" y="1419"/>
                  </a:lnTo>
                  <a:lnTo>
                    <a:pt x="5255" y="736"/>
                  </a:lnTo>
                  <a:cubicBezTo>
                    <a:pt x="5255" y="609"/>
                    <a:pt x="5202" y="552"/>
                    <a:pt x="5092" y="552"/>
                  </a:cubicBezTo>
                  <a:cubicBezTo>
                    <a:pt x="4986" y="552"/>
                    <a:pt x="4900" y="617"/>
                    <a:pt x="4900" y="755"/>
                  </a:cubicBezTo>
                  <a:lnTo>
                    <a:pt x="4900" y="1419"/>
                  </a:lnTo>
                  <a:lnTo>
                    <a:pt x="4596" y="1419"/>
                  </a:lnTo>
                  <a:lnTo>
                    <a:pt x="4596" y="329"/>
                  </a:lnTo>
                  <a:close/>
                  <a:moveTo>
                    <a:pt x="3704" y="748"/>
                  </a:moveTo>
                  <a:lnTo>
                    <a:pt x="4112" y="748"/>
                  </a:lnTo>
                  <a:cubicBezTo>
                    <a:pt x="4106" y="588"/>
                    <a:pt x="4033" y="519"/>
                    <a:pt x="3912" y="519"/>
                  </a:cubicBezTo>
                  <a:cubicBezTo>
                    <a:pt x="3816" y="519"/>
                    <a:pt x="3729" y="571"/>
                    <a:pt x="3704" y="748"/>
                  </a:cubicBezTo>
                  <a:close/>
                  <a:moveTo>
                    <a:pt x="3921" y="1442"/>
                  </a:moveTo>
                  <a:cubicBezTo>
                    <a:pt x="3606" y="1442"/>
                    <a:pt x="3391" y="1255"/>
                    <a:pt x="3391" y="892"/>
                  </a:cubicBezTo>
                  <a:lnTo>
                    <a:pt x="3391" y="871"/>
                  </a:lnTo>
                  <a:cubicBezTo>
                    <a:pt x="3391" y="507"/>
                    <a:pt x="3618" y="306"/>
                    <a:pt x="3910" y="306"/>
                  </a:cubicBezTo>
                  <a:cubicBezTo>
                    <a:pt x="4181" y="306"/>
                    <a:pt x="4408" y="459"/>
                    <a:pt x="4408" y="819"/>
                  </a:cubicBezTo>
                  <a:lnTo>
                    <a:pt x="4408" y="950"/>
                  </a:lnTo>
                  <a:lnTo>
                    <a:pt x="3700" y="950"/>
                  </a:lnTo>
                  <a:cubicBezTo>
                    <a:pt x="3712" y="1146"/>
                    <a:pt x="3795" y="1221"/>
                    <a:pt x="3927" y="1221"/>
                  </a:cubicBezTo>
                  <a:cubicBezTo>
                    <a:pt x="4043" y="1221"/>
                    <a:pt x="4106" y="1159"/>
                    <a:pt x="4127" y="1080"/>
                  </a:cubicBezTo>
                  <a:lnTo>
                    <a:pt x="4408" y="1080"/>
                  </a:lnTo>
                  <a:cubicBezTo>
                    <a:pt x="4375" y="1286"/>
                    <a:pt x="4206" y="1442"/>
                    <a:pt x="3921" y="1442"/>
                  </a:cubicBezTo>
                  <a:close/>
                  <a:moveTo>
                    <a:pt x="2778" y="1442"/>
                  </a:moveTo>
                  <a:cubicBezTo>
                    <a:pt x="2476" y="1442"/>
                    <a:pt x="2257" y="1255"/>
                    <a:pt x="2257" y="886"/>
                  </a:cubicBezTo>
                  <a:lnTo>
                    <a:pt x="2257" y="871"/>
                  </a:lnTo>
                  <a:cubicBezTo>
                    <a:pt x="2257" y="502"/>
                    <a:pt x="2491" y="306"/>
                    <a:pt x="2780" y="306"/>
                  </a:cubicBezTo>
                  <a:cubicBezTo>
                    <a:pt x="3028" y="306"/>
                    <a:pt x="3233" y="432"/>
                    <a:pt x="3258" y="717"/>
                  </a:cubicBezTo>
                  <a:lnTo>
                    <a:pt x="2966" y="717"/>
                  </a:lnTo>
                  <a:cubicBezTo>
                    <a:pt x="2947" y="611"/>
                    <a:pt x="2893" y="542"/>
                    <a:pt x="2787" y="542"/>
                  </a:cubicBezTo>
                  <a:cubicBezTo>
                    <a:pt x="2657" y="542"/>
                    <a:pt x="2568" y="644"/>
                    <a:pt x="2568" y="859"/>
                  </a:cubicBezTo>
                  <a:lnTo>
                    <a:pt x="2568" y="892"/>
                  </a:lnTo>
                  <a:cubicBezTo>
                    <a:pt x="2568" y="1113"/>
                    <a:pt x="2647" y="1213"/>
                    <a:pt x="2789" y="1213"/>
                  </a:cubicBezTo>
                  <a:cubicBezTo>
                    <a:pt x="2893" y="1213"/>
                    <a:pt x="2970" y="1136"/>
                    <a:pt x="2987" y="1017"/>
                  </a:cubicBezTo>
                  <a:lnTo>
                    <a:pt x="3264" y="1017"/>
                  </a:lnTo>
                  <a:cubicBezTo>
                    <a:pt x="3243" y="1265"/>
                    <a:pt x="3074" y="1442"/>
                    <a:pt x="2778" y="1442"/>
                  </a:cubicBezTo>
                  <a:close/>
                  <a:moveTo>
                    <a:pt x="1644" y="1442"/>
                  </a:moveTo>
                  <a:cubicBezTo>
                    <a:pt x="1342" y="1442"/>
                    <a:pt x="1123" y="1255"/>
                    <a:pt x="1123" y="886"/>
                  </a:cubicBezTo>
                  <a:lnTo>
                    <a:pt x="1123" y="871"/>
                  </a:lnTo>
                  <a:cubicBezTo>
                    <a:pt x="1123" y="502"/>
                    <a:pt x="1357" y="306"/>
                    <a:pt x="1646" y="306"/>
                  </a:cubicBezTo>
                  <a:cubicBezTo>
                    <a:pt x="1894" y="306"/>
                    <a:pt x="2099" y="432"/>
                    <a:pt x="2124" y="717"/>
                  </a:cubicBezTo>
                  <a:lnTo>
                    <a:pt x="1832" y="717"/>
                  </a:lnTo>
                  <a:cubicBezTo>
                    <a:pt x="1813" y="611"/>
                    <a:pt x="1759" y="542"/>
                    <a:pt x="1653" y="542"/>
                  </a:cubicBezTo>
                  <a:cubicBezTo>
                    <a:pt x="1523" y="542"/>
                    <a:pt x="1434" y="644"/>
                    <a:pt x="1434" y="859"/>
                  </a:cubicBezTo>
                  <a:lnTo>
                    <a:pt x="1434" y="892"/>
                  </a:lnTo>
                  <a:cubicBezTo>
                    <a:pt x="1434" y="1113"/>
                    <a:pt x="1513" y="1213"/>
                    <a:pt x="1655" y="1213"/>
                  </a:cubicBezTo>
                  <a:cubicBezTo>
                    <a:pt x="1759" y="1213"/>
                    <a:pt x="1836" y="1136"/>
                    <a:pt x="1853" y="1017"/>
                  </a:cubicBezTo>
                  <a:lnTo>
                    <a:pt x="2130" y="1017"/>
                  </a:lnTo>
                  <a:cubicBezTo>
                    <a:pt x="2109" y="1265"/>
                    <a:pt x="1940" y="1442"/>
                    <a:pt x="1644" y="1442"/>
                  </a:cubicBezTo>
                  <a:close/>
                  <a:moveTo>
                    <a:pt x="650" y="1057"/>
                  </a:moveTo>
                  <a:lnTo>
                    <a:pt x="650" y="953"/>
                  </a:lnTo>
                  <a:lnTo>
                    <a:pt x="529" y="953"/>
                  </a:lnTo>
                  <a:cubicBezTo>
                    <a:pt x="379" y="953"/>
                    <a:pt x="302" y="994"/>
                    <a:pt x="302" y="1092"/>
                  </a:cubicBezTo>
                  <a:lnTo>
                    <a:pt x="302" y="1103"/>
                  </a:lnTo>
                  <a:cubicBezTo>
                    <a:pt x="302" y="1178"/>
                    <a:pt x="348" y="1230"/>
                    <a:pt x="450" y="1230"/>
                  </a:cubicBezTo>
                  <a:cubicBezTo>
                    <a:pt x="554" y="1230"/>
                    <a:pt x="650" y="1171"/>
                    <a:pt x="650" y="1057"/>
                  </a:cubicBezTo>
                  <a:close/>
                  <a:moveTo>
                    <a:pt x="358" y="1442"/>
                  </a:moveTo>
                  <a:cubicBezTo>
                    <a:pt x="162" y="1442"/>
                    <a:pt x="0" y="1342"/>
                    <a:pt x="0" y="1121"/>
                  </a:cubicBezTo>
                  <a:lnTo>
                    <a:pt x="0" y="1109"/>
                  </a:lnTo>
                  <a:cubicBezTo>
                    <a:pt x="0" y="840"/>
                    <a:pt x="233" y="752"/>
                    <a:pt x="514" y="752"/>
                  </a:cubicBezTo>
                  <a:lnTo>
                    <a:pt x="650" y="752"/>
                  </a:lnTo>
                  <a:lnTo>
                    <a:pt x="650" y="700"/>
                  </a:lnTo>
                  <a:cubicBezTo>
                    <a:pt x="650" y="592"/>
                    <a:pt x="602" y="525"/>
                    <a:pt x="489" y="525"/>
                  </a:cubicBezTo>
                  <a:cubicBezTo>
                    <a:pt x="387" y="525"/>
                    <a:pt x="333" y="584"/>
                    <a:pt x="325" y="667"/>
                  </a:cubicBezTo>
                  <a:lnTo>
                    <a:pt x="33" y="667"/>
                  </a:lnTo>
                  <a:cubicBezTo>
                    <a:pt x="54" y="425"/>
                    <a:pt x="246" y="306"/>
                    <a:pt x="504" y="306"/>
                  </a:cubicBezTo>
                  <a:cubicBezTo>
                    <a:pt x="767" y="306"/>
                    <a:pt x="954" y="419"/>
                    <a:pt x="954" y="690"/>
                  </a:cubicBezTo>
                  <a:lnTo>
                    <a:pt x="954" y="1419"/>
                  </a:lnTo>
                  <a:lnTo>
                    <a:pt x="656" y="1419"/>
                  </a:lnTo>
                  <a:lnTo>
                    <a:pt x="656" y="1294"/>
                  </a:lnTo>
                  <a:cubicBezTo>
                    <a:pt x="604" y="1374"/>
                    <a:pt x="504" y="1442"/>
                    <a:pt x="358" y="144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605010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: Black7 Acquisition+Imag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8">
            <a:extLst>
              <a:ext uri="{FF2B5EF4-FFF2-40B4-BE49-F238E27FC236}">
                <a16:creationId xmlns:a16="http://schemas.microsoft.com/office/drawing/2014/main" id="{A84A5767-82AC-46A2-88DD-C31D51E1CB9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7620" y="-9144"/>
            <a:ext cx="12207240" cy="6876288"/>
          </a:xfrm>
        </p:spPr>
        <p:txBody>
          <a:bodyPr lIns="0" tIns="182880"/>
          <a:lstStyle>
            <a:lvl1pPr algn="ctr">
              <a:buNone/>
              <a:defRPr/>
            </a:lvl1pPr>
          </a:lstStyle>
          <a:p>
            <a:r>
              <a:rPr lang="en-GB" dirty="0"/>
              <a:t>Drag picture to placeholder or click icon to add, then send to back.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0037DA-877B-4969-92F3-D62917753DD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black">
          <a:xfrm>
            <a:off x="381001" y="1322687"/>
            <a:ext cx="5715000" cy="1769720"/>
          </a:xfrm>
        </p:spPr>
        <p:txBody>
          <a:bodyPr anchor="b"/>
          <a:lstStyle>
            <a:lvl1pPr algn="l">
              <a:lnSpc>
                <a:spcPct val="90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Place presentation title here 48pt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BBB33C-A0EF-4DAE-96F6-5E528C0ED20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black">
          <a:xfrm>
            <a:off x="381001" y="3332730"/>
            <a:ext cx="4301168" cy="1092845"/>
          </a:xfrm>
        </p:spPr>
        <p:txBody>
          <a:bodyPr/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2400" b="0" i="0" spc="0"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GB" dirty="0"/>
              <a:t>Place subtitle here in Palatino Linotype 24pt</a:t>
            </a:r>
            <a:endParaRPr lang="en-US" dirty="0"/>
          </a:p>
        </p:txBody>
      </p:sp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B2BDB7F4-6E1D-4904-AD31-0A33E91A2E6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black">
          <a:xfrm>
            <a:off x="381001" y="4670852"/>
            <a:ext cx="3253153" cy="530687"/>
          </a:xfrm>
        </p:spPr>
        <p:txBody>
          <a:bodyPr/>
          <a:lstStyle>
            <a:lvl1pPr marL="0" indent="0" algn="l" defTabSz="914400" rtl="0" eaLnBrk="1" latinLnBrk="0" hangingPunct="1">
              <a:spcAft>
                <a:spcPts val="0"/>
              </a:spcAft>
              <a:buNone/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Presenter 14pt</a:t>
            </a:r>
          </a:p>
        </p:txBody>
      </p:sp>
      <p:sp>
        <p:nvSpPr>
          <p:cNvPr id="12" name="Date Placeholder 10">
            <a:extLst>
              <a:ext uri="{FF2B5EF4-FFF2-40B4-BE49-F238E27FC236}">
                <a16:creationId xmlns:a16="http://schemas.microsoft.com/office/drawing/2014/main" id="{1E34DA31-8586-4EF2-9474-E9CBCF31314E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black">
          <a:xfrm>
            <a:off x="381001" y="4425575"/>
            <a:ext cx="3253153" cy="24527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marL="0" algn="l" defTabSz="914400" rtl="0" eaLnBrk="1" latinLnBrk="0" hangingPunct="1">
              <a:defRPr lang="en-US" sz="14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EFDB83-09AD-4E52-93C8-E24DAC9705FB}"/>
              </a:ext>
            </a:extLst>
          </p:cNvPr>
          <p:cNvSpPr txBox="1"/>
          <p:nvPr userDrawn="1"/>
        </p:nvSpPr>
        <p:spPr>
          <a:xfrm>
            <a:off x="0" y="-257908"/>
            <a:ext cx="6096000" cy="25790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rPr>
              <a:t>Go to Brand Space for more cover options</a:t>
            </a: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</a:endParaRPr>
          </a:p>
        </p:txBody>
      </p:sp>
      <p:sp>
        <p:nvSpPr>
          <p:cNvPr id="13" name="Picture Placeholder 11" descr="Image placeholder for client logo">
            <a:extLst>
              <a:ext uri="{FF2B5EF4-FFF2-40B4-BE49-F238E27FC236}">
                <a16:creationId xmlns:a16="http://schemas.microsoft.com/office/drawing/2014/main" id="{9B6BF12D-A981-4F4E-B8F1-FF12DC840F2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81001" y="5326815"/>
            <a:ext cx="1884233" cy="985085"/>
          </a:xfrm>
        </p:spPr>
        <p:txBody>
          <a:bodyPr anchor="ctr"/>
          <a:lstStyle>
            <a:lvl1pPr algn="ctr">
              <a:buFont typeface="Arial" panose="020B0604020202020204" pitchFamily="34" charset="0"/>
              <a:buNone/>
              <a:defRPr sz="1400"/>
            </a:lvl1pPr>
          </a:lstStyle>
          <a:p>
            <a:r>
              <a:rPr lang="en-GB" dirty="0"/>
              <a:t>Add client logo</a:t>
            </a:r>
            <a:endParaRPr lang="en-US" dirty="0"/>
          </a:p>
        </p:txBody>
      </p:sp>
      <p:sp>
        <p:nvSpPr>
          <p:cNvPr id="10" name="GTS_WH" descr="Accenture Greater Than symbol in white">
            <a:extLst>
              <a:ext uri="{FF2B5EF4-FFF2-40B4-BE49-F238E27FC236}">
                <a16:creationId xmlns:a16="http://schemas.microsoft.com/office/drawing/2014/main" id="{659D61A8-47A5-47C2-A85A-BCCCBE83C91F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381001" y="381001"/>
            <a:ext cx="641531" cy="704088"/>
          </a:xfrm>
          <a:custGeom>
            <a:avLst/>
            <a:gdLst>
              <a:gd name="T0" fmla="*/ 0 w 4100"/>
              <a:gd name="T1" fmla="*/ 4500 h 4500"/>
              <a:gd name="T2" fmla="*/ 4100 w 4100"/>
              <a:gd name="T3" fmla="*/ 2837 h 4500"/>
              <a:gd name="T4" fmla="*/ 4100 w 4100"/>
              <a:gd name="T5" fmla="*/ 1663 h 4500"/>
              <a:gd name="T6" fmla="*/ 0 w 4100"/>
              <a:gd name="T7" fmla="*/ 0 h 4500"/>
              <a:gd name="T8" fmla="*/ 0 w 4100"/>
              <a:gd name="T9" fmla="*/ 1175 h 4500"/>
              <a:gd name="T10" fmla="*/ 2651 w 4100"/>
              <a:gd name="T11" fmla="*/ 2250 h 4500"/>
              <a:gd name="T12" fmla="*/ 0 w 4100"/>
              <a:gd name="T13" fmla="*/ 3325 h 4500"/>
              <a:gd name="T14" fmla="*/ 0 w 4100"/>
              <a:gd name="T15" fmla="*/ 4500 h 4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100" h="4500">
                <a:moveTo>
                  <a:pt x="0" y="4500"/>
                </a:moveTo>
                <a:lnTo>
                  <a:pt x="4100" y="2837"/>
                </a:lnTo>
                <a:lnTo>
                  <a:pt x="4100" y="1663"/>
                </a:lnTo>
                <a:lnTo>
                  <a:pt x="0" y="0"/>
                </a:lnTo>
                <a:lnTo>
                  <a:pt x="0" y="1175"/>
                </a:lnTo>
                <a:lnTo>
                  <a:pt x="2651" y="2250"/>
                </a:lnTo>
                <a:lnTo>
                  <a:pt x="0" y="3325"/>
                </a:lnTo>
                <a:lnTo>
                  <a:pt x="0" y="450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3005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: White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037DA-877B-4969-92F3-D62917753DD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9093" y="381001"/>
            <a:ext cx="7997521" cy="3429000"/>
          </a:xfrm>
        </p:spPr>
        <p:txBody>
          <a:bodyPr anchor="b"/>
          <a:lstStyle>
            <a:lvl1pPr algn="l">
              <a:lnSpc>
                <a:spcPct val="90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Presentation title 60pt, long title 48pt, max 3 lines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BBB33C-A0EF-4DAE-96F6-5E528C0ED20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49093" y="4000500"/>
            <a:ext cx="6884561" cy="1092845"/>
          </a:xfrm>
        </p:spPr>
        <p:txBody>
          <a:bodyPr/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2400" b="0" i="0" spc="0">
                <a:solidFill>
                  <a:schemeClr val="accent1"/>
                </a:solidFill>
                <a:latin typeface="Palatino Linotype" panose="0204050205050503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GB" dirty="0"/>
              <a:t>Place subtitle here in Palatino Linotype 24pt</a:t>
            </a:r>
            <a:endParaRPr lang="en-US" dirty="0"/>
          </a:p>
        </p:txBody>
      </p:sp>
      <p:sp>
        <p:nvSpPr>
          <p:cNvPr id="13" name="Date Placeholder 10">
            <a:extLst>
              <a:ext uri="{FF2B5EF4-FFF2-40B4-BE49-F238E27FC236}">
                <a16:creationId xmlns:a16="http://schemas.microsoft.com/office/drawing/2014/main" id="{47AA0BD1-514A-4E33-A0FD-DF2342E790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49093" y="5107308"/>
            <a:ext cx="4114799" cy="24527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marL="0" algn="l" defTabSz="914400" rtl="0" eaLnBrk="1" latinLnBrk="0" hangingPunct="1">
              <a:defRPr lang="en-US" sz="1400" b="1" kern="120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B2BDB7F4-6E1D-4904-AD31-0A33E91A2E6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49093" y="5352584"/>
            <a:ext cx="4114799" cy="959315"/>
          </a:xfrm>
        </p:spPr>
        <p:txBody>
          <a:bodyPr/>
          <a:lstStyle>
            <a:lvl1pPr marL="0" indent="0" algn="l" defTabSz="914400" rtl="0" eaLnBrk="1" latinLnBrk="0" hangingPunct="1">
              <a:spcAft>
                <a:spcPts val="0"/>
              </a:spcAft>
              <a:buNone/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Presenter 14pt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818ECE-32D7-4F71-A6CA-1144DA38ED6C}"/>
              </a:ext>
            </a:extLst>
          </p:cNvPr>
          <p:cNvSpPr txBox="1"/>
          <p:nvPr userDrawn="1"/>
        </p:nvSpPr>
        <p:spPr>
          <a:xfrm>
            <a:off x="0" y="-257908"/>
            <a:ext cx="6096000" cy="25790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Go to Brand Space for more cover options</a:t>
            </a: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</a:endParaRPr>
          </a:p>
        </p:txBody>
      </p:sp>
      <p:grpSp>
        <p:nvGrpSpPr>
          <p:cNvPr id="8" name="Logo_BL" descr="Accenture logo in black and purple">
            <a:extLst>
              <a:ext uri="{FF2B5EF4-FFF2-40B4-BE49-F238E27FC236}">
                <a16:creationId xmlns:a16="http://schemas.microsoft.com/office/drawing/2014/main" id="{35D3F8C8-B2E5-431B-9639-9F05530860EC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9147183" y="5815542"/>
            <a:ext cx="1883664" cy="496357"/>
            <a:chOff x="2387" y="1701"/>
            <a:chExt cx="4535" cy="1195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9AD7BAC9-11D9-4846-95CD-5C2B8271475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30" y="1701"/>
              <a:ext cx="447" cy="473"/>
            </a:xfrm>
            <a:custGeom>
              <a:avLst/>
              <a:gdLst>
                <a:gd name="T0" fmla="*/ 0 w 931"/>
                <a:gd name="T1" fmla="*/ 696 h 985"/>
                <a:gd name="T2" fmla="*/ 544 w 931"/>
                <a:gd name="T3" fmla="*/ 494 h 985"/>
                <a:gd name="T4" fmla="*/ 0 w 931"/>
                <a:gd name="T5" fmla="*/ 281 h 985"/>
                <a:gd name="T6" fmla="*/ 0 w 931"/>
                <a:gd name="T7" fmla="*/ 0 h 985"/>
                <a:gd name="T8" fmla="*/ 931 w 931"/>
                <a:gd name="T9" fmla="*/ 375 h 985"/>
                <a:gd name="T10" fmla="*/ 931 w 931"/>
                <a:gd name="T11" fmla="*/ 608 h 985"/>
                <a:gd name="T12" fmla="*/ 0 w 931"/>
                <a:gd name="T13" fmla="*/ 985 h 985"/>
                <a:gd name="T14" fmla="*/ 0 w 931"/>
                <a:gd name="T15" fmla="*/ 696 h 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31" h="985">
                  <a:moveTo>
                    <a:pt x="0" y="696"/>
                  </a:moveTo>
                  <a:lnTo>
                    <a:pt x="544" y="494"/>
                  </a:lnTo>
                  <a:lnTo>
                    <a:pt x="0" y="281"/>
                  </a:lnTo>
                  <a:lnTo>
                    <a:pt x="0" y="0"/>
                  </a:lnTo>
                  <a:lnTo>
                    <a:pt x="931" y="375"/>
                  </a:lnTo>
                  <a:lnTo>
                    <a:pt x="931" y="608"/>
                  </a:lnTo>
                  <a:lnTo>
                    <a:pt x="0" y="985"/>
                  </a:lnTo>
                  <a:lnTo>
                    <a:pt x="0" y="696"/>
                  </a:lnTo>
                  <a:close/>
                </a:path>
              </a:pathLst>
            </a:custGeom>
            <a:solidFill>
              <a:srgbClr val="A1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1CAEDE4E-DAF3-4FBC-BAEB-E0C26C20EB9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387" y="2204"/>
              <a:ext cx="4535" cy="692"/>
            </a:xfrm>
            <a:custGeom>
              <a:avLst/>
              <a:gdLst>
                <a:gd name="T0" fmla="*/ 8952 w 9448"/>
                <a:gd name="T1" fmla="*/ 519 h 1442"/>
                <a:gd name="T2" fmla="*/ 8431 w 9448"/>
                <a:gd name="T3" fmla="*/ 892 h 1442"/>
                <a:gd name="T4" fmla="*/ 9448 w 9448"/>
                <a:gd name="T5" fmla="*/ 819 h 1442"/>
                <a:gd name="T6" fmla="*/ 8967 w 9448"/>
                <a:gd name="T7" fmla="*/ 1221 h 1442"/>
                <a:gd name="T8" fmla="*/ 8961 w 9448"/>
                <a:gd name="T9" fmla="*/ 1442 h 1442"/>
                <a:gd name="T10" fmla="*/ 8008 w 9448"/>
                <a:gd name="T11" fmla="*/ 529 h 1442"/>
                <a:gd name="T12" fmla="*/ 8008 w 9448"/>
                <a:gd name="T13" fmla="*/ 859 h 1442"/>
                <a:gd name="T14" fmla="*/ 7704 w 9448"/>
                <a:gd name="T15" fmla="*/ 329 h 1442"/>
                <a:gd name="T16" fmla="*/ 7178 w 9448"/>
                <a:gd name="T17" fmla="*/ 1259 h 1442"/>
                <a:gd name="T18" fmla="*/ 6522 w 9448"/>
                <a:gd name="T19" fmla="*/ 329 h 1442"/>
                <a:gd name="T20" fmla="*/ 6987 w 9448"/>
                <a:gd name="T21" fmla="*/ 1205 h 1442"/>
                <a:gd name="T22" fmla="*/ 7483 w 9448"/>
                <a:gd name="T23" fmla="*/ 329 h 1442"/>
                <a:gd name="T24" fmla="*/ 6128 w 9448"/>
                <a:gd name="T25" fmla="*/ 329 h 1442"/>
                <a:gd name="T26" fmla="*/ 6128 w 9448"/>
                <a:gd name="T27" fmla="*/ 556 h 1442"/>
                <a:gd name="T28" fmla="*/ 6343 w 9448"/>
                <a:gd name="T29" fmla="*/ 1174 h 1442"/>
                <a:gd name="T30" fmla="*/ 5822 w 9448"/>
                <a:gd name="T31" fmla="*/ 1105 h 1442"/>
                <a:gd name="T32" fmla="*/ 5694 w 9448"/>
                <a:gd name="T33" fmla="*/ 329 h 1442"/>
                <a:gd name="T34" fmla="*/ 6128 w 9448"/>
                <a:gd name="T35" fmla="*/ 0 h 1442"/>
                <a:gd name="T36" fmla="*/ 4900 w 9448"/>
                <a:gd name="T37" fmla="*/ 492 h 1442"/>
                <a:gd name="T38" fmla="*/ 5559 w 9448"/>
                <a:gd name="T39" fmla="*/ 1419 h 1442"/>
                <a:gd name="T40" fmla="*/ 5092 w 9448"/>
                <a:gd name="T41" fmla="*/ 552 h 1442"/>
                <a:gd name="T42" fmla="*/ 4596 w 9448"/>
                <a:gd name="T43" fmla="*/ 1419 h 1442"/>
                <a:gd name="T44" fmla="*/ 4112 w 9448"/>
                <a:gd name="T45" fmla="*/ 748 h 1442"/>
                <a:gd name="T46" fmla="*/ 3921 w 9448"/>
                <a:gd name="T47" fmla="*/ 1442 h 1442"/>
                <a:gd name="T48" fmla="*/ 3910 w 9448"/>
                <a:gd name="T49" fmla="*/ 306 h 1442"/>
                <a:gd name="T50" fmla="*/ 3700 w 9448"/>
                <a:gd name="T51" fmla="*/ 950 h 1442"/>
                <a:gd name="T52" fmla="*/ 4408 w 9448"/>
                <a:gd name="T53" fmla="*/ 1080 h 1442"/>
                <a:gd name="T54" fmla="*/ 2257 w 9448"/>
                <a:gd name="T55" fmla="*/ 886 h 1442"/>
                <a:gd name="T56" fmla="*/ 3258 w 9448"/>
                <a:gd name="T57" fmla="*/ 717 h 1442"/>
                <a:gd name="T58" fmla="*/ 2568 w 9448"/>
                <a:gd name="T59" fmla="*/ 859 h 1442"/>
                <a:gd name="T60" fmla="*/ 2987 w 9448"/>
                <a:gd name="T61" fmla="*/ 1017 h 1442"/>
                <a:gd name="T62" fmla="*/ 1644 w 9448"/>
                <a:gd name="T63" fmla="*/ 1442 h 1442"/>
                <a:gd name="T64" fmla="*/ 1646 w 9448"/>
                <a:gd name="T65" fmla="*/ 306 h 1442"/>
                <a:gd name="T66" fmla="*/ 1653 w 9448"/>
                <a:gd name="T67" fmla="*/ 542 h 1442"/>
                <a:gd name="T68" fmla="*/ 1655 w 9448"/>
                <a:gd name="T69" fmla="*/ 1213 h 1442"/>
                <a:gd name="T70" fmla="*/ 1644 w 9448"/>
                <a:gd name="T71" fmla="*/ 1442 h 1442"/>
                <a:gd name="T72" fmla="*/ 529 w 9448"/>
                <a:gd name="T73" fmla="*/ 953 h 1442"/>
                <a:gd name="T74" fmla="*/ 450 w 9448"/>
                <a:gd name="T75" fmla="*/ 1230 h 1442"/>
                <a:gd name="T76" fmla="*/ 0 w 9448"/>
                <a:gd name="T77" fmla="*/ 1121 h 1442"/>
                <a:gd name="T78" fmla="*/ 650 w 9448"/>
                <a:gd name="T79" fmla="*/ 752 h 1442"/>
                <a:gd name="T80" fmla="*/ 325 w 9448"/>
                <a:gd name="T81" fmla="*/ 667 h 1442"/>
                <a:gd name="T82" fmla="*/ 954 w 9448"/>
                <a:gd name="T83" fmla="*/ 690 h 1442"/>
                <a:gd name="T84" fmla="*/ 656 w 9448"/>
                <a:gd name="T85" fmla="*/ 1294 h 1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448" h="1442">
                  <a:moveTo>
                    <a:pt x="8744" y="748"/>
                  </a:moveTo>
                  <a:lnTo>
                    <a:pt x="9152" y="748"/>
                  </a:lnTo>
                  <a:cubicBezTo>
                    <a:pt x="9146" y="588"/>
                    <a:pt x="9073" y="519"/>
                    <a:pt x="8952" y="519"/>
                  </a:cubicBezTo>
                  <a:cubicBezTo>
                    <a:pt x="8857" y="519"/>
                    <a:pt x="8769" y="571"/>
                    <a:pt x="8744" y="748"/>
                  </a:cubicBezTo>
                  <a:close/>
                  <a:moveTo>
                    <a:pt x="8961" y="1442"/>
                  </a:moveTo>
                  <a:cubicBezTo>
                    <a:pt x="8646" y="1442"/>
                    <a:pt x="8431" y="1255"/>
                    <a:pt x="8431" y="892"/>
                  </a:cubicBezTo>
                  <a:lnTo>
                    <a:pt x="8431" y="871"/>
                  </a:lnTo>
                  <a:cubicBezTo>
                    <a:pt x="8431" y="507"/>
                    <a:pt x="8659" y="306"/>
                    <a:pt x="8950" y="306"/>
                  </a:cubicBezTo>
                  <a:cubicBezTo>
                    <a:pt x="9221" y="306"/>
                    <a:pt x="9448" y="459"/>
                    <a:pt x="9448" y="819"/>
                  </a:cubicBezTo>
                  <a:lnTo>
                    <a:pt x="9448" y="950"/>
                  </a:lnTo>
                  <a:lnTo>
                    <a:pt x="8740" y="950"/>
                  </a:lnTo>
                  <a:cubicBezTo>
                    <a:pt x="8752" y="1146"/>
                    <a:pt x="8836" y="1221"/>
                    <a:pt x="8967" y="1221"/>
                  </a:cubicBezTo>
                  <a:cubicBezTo>
                    <a:pt x="9084" y="1221"/>
                    <a:pt x="9146" y="1159"/>
                    <a:pt x="9167" y="1080"/>
                  </a:cubicBezTo>
                  <a:lnTo>
                    <a:pt x="9448" y="1080"/>
                  </a:lnTo>
                  <a:cubicBezTo>
                    <a:pt x="9415" y="1286"/>
                    <a:pt x="9246" y="1442"/>
                    <a:pt x="8961" y="1442"/>
                  </a:cubicBezTo>
                  <a:close/>
                  <a:moveTo>
                    <a:pt x="7704" y="329"/>
                  </a:moveTo>
                  <a:lnTo>
                    <a:pt x="8008" y="329"/>
                  </a:lnTo>
                  <a:lnTo>
                    <a:pt x="8008" y="529"/>
                  </a:lnTo>
                  <a:cubicBezTo>
                    <a:pt x="8073" y="383"/>
                    <a:pt x="8175" y="315"/>
                    <a:pt x="8335" y="315"/>
                  </a:cubicBezTo>
                  <a:lnTo>
                    <a:pt x="8335" y="615"/>
                  </a:lnTo>
                  <a:cubicBezTo>
                    <a:pt x="8129" y="615"/>
                    <a:pt x="8008" y="677"/>
                    <a:pt x="8008" y="859"/>
                  </a:cubicBezTo>
                  <a:lnTo>
                    <a:pt x="8008" y="1419"/>
                  </a:lnTo>
                  <a:lnTo>
                    <a:pt x="7704" y="1419"/>
                  </a:lnTo>
                  <a:lnTo>
                    <a:pt x="7704" y="329"/>
                  </a:lnTo>
                  <a:close/>
                  <a:moveTo>
                    <a:pt x="7483" y="1419"/>
                  </a:moveTo>
                  <a:lnTo>
                    <a:pt x="7178" y="1419"/>
                  </a:lnTo>
                  <a:lnTo>
                    <a:pt x="7178" y="1259"/>
                  </a:lnTo>
                  <a:cubicBezTo>
                    <a:pt x="7126" y="1363"/>
                    <a:pt x="7024" y="1442"/>
                    <a:pt x="6862" y="1442"/>
                  </a:cubicBezTo>
                  <a:cubicBezTo>
                    <a:pt x="6666" y="1442"/>
                    <a:pt x="6522" y="1323"/>
                    <a:pt x="6522" y="1067"/>
                  </a:cubicBezTo>
                  <a:lnTo>
                    <a:pt x="6522" y="329"/>
                  </a:lnTo>
                  <a:lnTo>
                    <a:pt x="6828" y="329"/>
                  </a:lnTo>
                  <a:lnTo>
                    <a:pt x="6828" y="1021"/>
                  </a:lnTo>
                  <a:cubicBezTo>
                    <a:pt x="6828" y="1146"/>
                    <a:pt x="6878" y="1205"/>
                    <a:pt x="6987" y="1205"/>
                  </a:cubicBezTo>
                  <a:cubicBezTo>
                    <a:pt x="7093" y="1205"/>
                    <a:pt x="7178" y="1138"/>
                    <a:pt x="7178" y="1003"/>
                  </a:cubicBezTo>
                  <a:lnTo>
                    <a:pt x="7178" y="329"/>
                  </a:lnTo>
                  <a:lnTo>
                    <a:pt x="7483" y="329"/>
                  </a:lnTo>
                  <a:lnTo>
                    <a:pt x="7483" y="1419"/>
                  </a:lnTo>
                  <a:close/>
                  <a:moveTo>
                    <a:pt x="6128" y="0"/>
                  </a:moveTo>
                  <a:lnTo>
                    <a:pt x="6128" y="329"/>
                  </a:lnTo>
                  <a:lnTo>
                    <a:pt x="6336" y="329"/>
                  </a:lnTo>
                  <a:lnTo>
                    <a:pt x="6336" y="556"/>
                  </a:lnTo>
                  <a:lnTo>
                    <a:pt x="6128" y="556"/>
                  </a:lnTo>
                  <a:lnTo>
                    <a:pt x="6128" y="1073"/>
                  </a:lnTo>
                  <a:cubicBezTo>
                    <a:pt x="6128" y="1155"/>
                    <a:pt x="6165" y="1192"/>
                    <a:pt x="6236" y="1192"/>
                  </a:cubicBezTo>
                  <a:cubicBezTo>
                    <a:pt x="6280" y="1192"/>
                    <a:pt x="6313" y="1186"/>
                    <a:pt x="6343" y="1174"/>
                  </a:cubicBezTo>
                  <a:lnTo>
                    <a:pt x="6343" y="1411"/>
                  </a:lnTo>
                  <a:cubicBezTo>
                    <a:pt x="6307" y="1422"/>
                    <a:pt x="6247" y="1434"/>
                    <a:pt x="6172" y="1434"/>
                  </a:cubicBezTo>
                  <a:cubicBezTo>
                    <a:pt x="5934" y="1434"/>
                    <a:pt x="5822" y="1326"/>
                    <a:pt x="5822" y="1105"/>
                  </a:cubicBezTo>
                  <a:lnTo>
                    <a:pt x="5822" y="556"/>
                  </a:lnTo>
                  <a:lnTo>
                    <a:pt x="5694" y="556"/>
                  </a:lnTo>
                  <a:lnTo>
                    <a:pt x="5694" y="329"/>
                  </a:lnTo>
                  <a:lnTo>
                    <a:pt x="5822" y="329"/>
                  </a:lnTo>
                  <a:lnTo>
                    <a:pt x="5822" y="125"/>
                  </a:lnTo>
                  <a:lnTo>
                    <a:pt x="6128" y="0"/>
                  </a:lnTo>
                  <a:close/>
                  <a:moveTo>
                    <a:pt x="4596" y="329"/>
                  </a:moveTo>
                  <a:lnTo>
                    <a:pt x="4900" y="329"/>
                  </a:lnTo>
                  <a:lnTo>
                    <a:pt x="4900" y="492"/>
                  </a:lnTo>
                  <a:cubicBezTo>
                    <a:pt x="4954" y="390"/>
                    <a:pt x="5063" y="306"/>
                    <a:pt x="5230" y="306"/>
                  </a:cubicBezTo>
                  <a:cubicBezTo>
                    <a:pt x="5428" y="306"/>
                    <a:pt x="5559" y="425"/>
                    <a:pt x="5559" y="690"/>
                  </a:cubicBezTo>
                  <a:lnTo>
                    <a:pt x="5559" y="1419"/>
                  </a:lnTo>
                  <a:lnTo>
                    <a:pt x="5255" y="1419"/>
                  </a:lnTo>
                  <a:lnTo>
                    <a:pt x="5255" y="736"/>
                  </a:lnTo>
                  <a:cubicBezTo>
                    <a:pt x="5255" y="609"/>
                    <a:pt x="5202" y="552"/>
                    <a:pt x="5092" y="552"/>
                  </a:cubicBezTo>
                  <a:cubicBezTo>
                    <a:pt x="4986" y="552"/>
                    <a:pt x="4900" y="617"/>
                    <a:pt x="4900" y="755"/>
                  </a:cubicBezTo>
                  <a:lnTo>
                    <a:pt x="4900" y="1419"/>
                  </a:lnTo>
                  <a:lnTo>
                    <a:pt x="4596" y="1419"/>
                  </a:lnTo>
                  <a:lnTo>
                    <a:pt x="4596" y="329"/>
                  </a:lnTo>
                  <a:close/>
                  <a:moveTo>
                    <a:pt x="3704" y="748"/>
                  </a:moveTo>
                  <a:lnTo>
                    <a:pt x="4112" y="748"/>
                  </a:lnTo>
                  <a:cubicBezTo>
                    <a:pt x="4106" y="588"/>
                    <a:pt x="4033" y="519"/>
                    <a:pt x="3912" y="519"/>
                  </a:cubicBezTo>
                  <a:cubicBezTo>
                    <a:pt x="3816" y="519"/>
                    <a:pt x="3729" y="571"/>
                    <a:pt x="3704" y="748"/>
                  </a:cubicBezTo>
                  <a:close/>
                  <a:moveTo>
                    <a:pt x="3921" y="1442"/>
                  </a:moveTo>
                  <a:cubicBezTo>
                    <a:pt x="3606" y="1442"/>
                    <a:pt x="3391" y="1255"/>
                    <a:pt x="3391" y="892"/>
                  </a:cubicBezTo>
                  <a:lnTo>
                    <a:pt x="3391" y="871"/>
                  </a:lnTo>
                  <a:cubicBezTo>
                    <a:pt x="3391" y="507"/>
                    <a:pt x="3618" y="306"/>
                    <a:pt x="3910" y="306"/>
                  </a:cubicBezTo>
                  <a:cubicBezTo>
                    <a:pt x="4181" y="306"/>
                    <a:pt x="4408" y="459"/>
                    <a:pt x="4408" y="819"/>
                  </a:cubicBezTo>
                  <a:lnTo>
                    <a:pt x="4408" y="950"/>
                  </a:lnTo>
                  <a:lnTo>
                    <a:pt x="3700" y="950"/>
                  </a:lnTo>
                  <a:cubicBezTo>
                    <a:pt x="3712" y="1146"/>
                    <a:pt x="3795" y="1221"/>
                    <a:pt x="3927" y="1221"/>
                  </a:cubicBezTo>
                  <a:cubicBezTo>
                    <a:pt x="4043" y="1221"/>
                    <a:pt x="4106" y="1159"/>
                    <a:pt x="4127" y="1080"/>
                  </a:cubicBezTo>
                  <a:lnTo>
                    <a:pt x="4408" y="1080"/>
                  </a:lnTo>
                  <a:cubicBezTo>
                    <a:pt x="4375" y="1286"/>
                    <a:pt x="4206" y="1442"/>
                    <a:pt x="3921" y="1442"/>
                  </a:cubicBezTo>
                  <a:close/>
                  <a:moveTo>
                    <a:pt x="2778" y="1442"/>
                  </a:moveTo>
                  <a:cubicBezTo>
                    <a:pt x="2476" y="1442"/>
                    <a:pt x="2257" y="1255"/>
                    <a:pt x="2257" y="886"/>
                  </a:cubicBezTo>
                  <a:lnTo>
                    <a:pt x="2257" y="871"/>
                  </a:lnTo>
                  <a:cubicBezTo>
                    <a:pt x="2257" y="502"/>
                    <a:pt x="2491" y="306"/>
                    <a:pt x="2780" y="306"/>
                  </a:cubicBezTo>
                  <a:cubicBezTo>
                    <a:pt x="3028" y="306"/>
                    <a:pt x="3233" y="432"/>
                    <a:pt x="3258" y="717"/>
                  </a:cubicBezTo>
                  <a:lnTo>
                    <a:pt x="2966" y="717"/>
                  </a:lnTo>
                  <a:cubicBezTo>
                    <a:pt x="2947" y="611"/>
                    <a:pt x="2893" y="542"/>
                    <a:pt x="2787" y="542"/>
                  </a:cubicBezTo>
                  <a:cubicBezTo>
                    <a:pt x="2657" y="542"/>
                    <a:pt x="2568" y="644"/>
                    <a:pt x="2568" y="859"/>
                  </a:cubicBezTo>
                  <a:lnTo>
                    <a:pt x="2568" y="892"/>
                  </a:lnTo>
                  <a:cubicBezTo>
                    <a:pt x="2568" y="1113"/>
                    <a:pt x="2647" y="1213"/>
                    <a:pt x="2789" y="1213"/>
                  </a:cubicBezTo>
                  <a:cubicBezTo>
                    <a:pt x="2893" y="1213"/>
                    <a:pt x="2970" y="1136"/>
                    <a:pt x="2987" y="1017"/>
                  </a:cubicBezTo>
                  <a:lnTo>
                    <a:pt x="3264" y="1017"/>
                  </a:lnTo>
                  <a:cubicBezTo>
                    <a:pt x="3243" y="1265"/>
                    <a:pt x="3074" y="1442"/>
                    <a:pt x="2778" y="1442"/>
                  </a:cubicBezTo>
                  <a:close/>
                  <a:moveTo>
                    <a:pt x="1644" y="1442"/>
                  </a:moveTo>
                  <a:cubicBezTo>
                    <a:pt x="1342" y="1442"/>
                    <a:pt x="1123" y="1255"/>
                    <a:pt x="1123" y="886"/>
                  </a:cubicBezTo>
                  <a:lnTo>
                    <a:pt x="1123" y="871"/>
                  </a:lnTo>
                  <a:cubicBezTo>
                    <a:pt x="1123" y="502"/>
                    <a:pt x="1357" y="306"/>
                    <a:pt x="1646" y="306"/>
                  </a:cubicBezTo>
                  <a:cubicBezTo>
                    <a:pt x="1894" y="306"/>
                    <a:pt x="2099" y="432"/>
                    <a:pt x="2124" y="717"/>
                  </a:cubicBezTo>
                  <a:lnTo>
                    <a:pt x="1832" y="717"/>
                  </a:lnTo>
                  <a:cubicBezTo>
                    <a:pt x="1813" y="611"/>
                    <a:pt x="1759" y="542"/>
                    <a:pt x="1653" y="542"/>
                  </a:cubicBezTo>
                  <a:cubicBezTo>
                    <a:pt x="1523" y="542"/>
                    <a:pt x="1434" y="644"/>
                    <a:pt x="1434" y="859"/>
                  </a:cubicBezTo>
                  <a:lnTo>
                    <a:pt x="1434" y="892"/>
                  </a:lnTo>
                  <a:cubicBezTo>
                    <a:pt x="1434" y="1113"/>
                    <a:pt x="1513" y="1213"/>
                    <a:pt x="1655" y="1213"/>
                  </a:cubicBezTo>
                  <a:cubicBezTo>
                    <a:pt x="1759" y="1213"/>
                    <a:pt x="1836" y="1136"/>
                    <a:pt x="1853" y="1017"/>
                  </a:cubicBezTo>
                  <a:lnTo>
                    <a:pt x="2130" y="1017"/>
                  </a:lnTo>
                  <a:cubicBezTo>
                    <a:pt x="2109" y="1265"/>
                    <a:pt x="1940" y="1442"/>
                    <a:pt x="1644" y="1442"/>
                  </a:cubicBezTo>
                  <a:close/>
                  <a:moveTo>
                    <a:pt x="650" y="1057"/>
                  </a:moveTo>
                  <a:lnTo>
                    <a:pt x="650" y="953"/>
                  </a:lnTo>
                  <a:lnTo>
                    <a:pt x="529" y="953"/>
                  </a:lnTo>
                  <a:cubicBezTo>
                    <a:pt x="379" y="953"/>
                    <a:pt x="302" y="994"/>
                    <a:pt x="302" y="1092"/>
                  </a:cubicBezTo>
                  <a:lnTo>
                    <a:pt x="302" y="1103"/>
                  </a:lnTo>
                  <a:cubicBezTo>
                    <a:pt x="302" y="1178"/>
                    <a:pt x="348" y="1230"/>
                    <a:pt x="450" y="1230"/>
                  </a:cubicBezTo>
                  <a:cubicBezTo>
                    <a:pt x="554" y="1230"/>
                    <a:pt x="650" y="1171"/>
                    <a:pt x="650" y="1057"/>
                  </a:cubicBezTo>
                  <a:close/>
                  <a:moveTo>
                    <a:pt x="358" y="1442"/>
                  </a:moveTo>
                  <a:cubicBezTo>
                    <a:pt x="162" y="1442"/>
                    <a:pt x="0" y="1342"/>
                    <a:pt x="0" y="1121"/>
                  </a:cubicBezTo>
                  <a:lnTo>
                    <a:pt x="0" y="1109"/>
                  </a:lnTo>
                  <a:cubicBezTo>
                    <a:pt x="0" y="840"/>
                    <a:pt x="233" y="752"/>
                    <a:pt x="514" y="752"/>
                  </a:cubicBezTo>
                  <a:lnTo>
                    <a:pt x="650" y="752"/>
                  </a:lnTo>
                  <a:lnTo>
                    <a:pt x="650" y="700"/>
                  </a:lnTo>
                  <a:cubicBezTo>
                    <a:pt x="650" y="592"/>
                    <a:pt x="602" y="525"/>
                    <a:pt x="489" y="525"/>
                  </a:cubicBezTo>
                  <a:cubicBezTo>
                    <a:pt x="387" y="525"/>
                    <a:pt x="333" y="584"/>
                    <a:pt x="325" y="667"/>
                  </a:cubicBezTo>
                  <a:lnTo>
                    <a:pt x="33" y="667"/>
                  </a:lnTo>
                  <a:cubicBezTo>
                    <a:pt x="54" y="425"/>
                    <a:pt x="246" y="306"/>
                    <a:pt x="504" y="306"/>
                  </a:cubicBezTo>
                  <a:cubicBezTo>
                    <a:pt x="767" y="306"/>
                    <a:pt x="954" y="419"/>
                    <a:pt x="954" y="690"/>
                  </a:cubicBezTo>
                  <a:lnTo>
                    <a:pt x="954" y="1419"/>
                  </a:lnTo>
                  <a:lnTo>
                    <a:pt x="656" y="1419"/>
                  </a:lnTo>
                  <a:lnTo>
                    <a:pt x="656" y="1294"/>
                  </a:lnTo>
                  <a:cubicBezTo>
                    <a:pt x="604" y="1374"/>
                    <a:pt x="504" y="1442"/>
                    <a:pt x="358" y="144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553992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: White2 Im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8">
            <a:extLst>
              <a:ext uri="{FF2B5EF4-FFF2-40B4-BE49-F238E27FC236}">
                <a16:creationId xmlns:a16="http://schemas.microsoft.com/office/drawing/2014/main" id="{0449E654-6B6A-44E6-852C-967C3EDDCA2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7620" y="-9144"/>
            <a:ext cx="12207240" cy="6876288"/>
          </a:xfrm>
        </p:spPr>
        <p:txBody>
          <a:bodyPr lIns="0" tIns="182880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Drag picture to placeholder or click icon to add, then send to back.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0037DA-877B-4969-92F3-D62917753DD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white">
          <a:xfrm>
            <a:off x="381001" y="381001"/>
            <a:ext cx="5715000" cy="2476499"/>
          </a:xfrm>
        </p:spPr>
        <p:txBody>
          <a:bodyPr anchor="b"/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Place presentation title here 48pt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BBB33C-A0EF-4DAE-96F6-5E528C0ED20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white">
          <a:xfrm>
            <a:off x="381001" y="3108960"/>
            <a:ext cx="4301168" cy="1092845"/>
          </a:xfrm>
        </p:spPr>
        <p:txBody>
          <a:bodyPr/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2400" b="0" i="0" spc="0">
                <a:solidFill>
                  <a:schemeClr val="bg1"/>
                </a:solidFill>
                <a:latin typeface="Palatino Linotype" panose="0204050205050503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GB" dirty="0"/>
              <a:t>Place subtitle here in Palatino Linotype 24pt</a:t>
            </a:r>
            <a:endParaRPr lang="en-US" dirty="0"/>
          </a:p>
        </p:txBody>
      </p:sp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B2BDB7F4-6E1D-4904-AD31-0A33E91A2E6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white">
          <a:xfrm>
            <a:off x="381001" y="4435945"/>
            <a:ext cx="3253153" cy="530687"/>
          </a:xfrm>
        </p:spPr>
        <p:txBody>
          <a:bodyPr/>
          <a:lstStyle>
            <a:lvl1pPr marL="0" indent="0" algn="l" defTabSz="914400" rtl="0" eaLnBrk="1" latinLnBrk="0" hangingPunct="1">
              <a:spcAft>
                <a:spcPts val="0"/>
              </a:spcAft>
              <a:buNone/>
              <a:defRPr lang="en-US" sz="14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Presenter 14pt</a:t>
            </a:r>
          </a:p>
        </p:txBody>
      </p:sp>
      <p:sp>
        <p:nvSpPr>
          <p:cNvPr id="12" name="Date Placeholder 10">
            <a:extLst>
              <a:ext uri="{FF2B5EF4-FFF2-40B4-BE49-F238E27FC236}">
                <a16:creationId xmlns:a16="http://schemas.microsoft.com/office/drawing/2014/main" id="{1E34DA31-8586-4EF2-9474-E9CBCF31314E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white">
          <a:xfrm>
            <a:off x="381001" y="4190668"/>
            <a:ext cx="3253153" cy="24527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marL="0" algn="l" defTabSz="914400" rtl="0" eaLnBrk="1" latinLnBrk="0" hangingPunct="1">
              <a:defRPr lang="en-US" sz="1400" b="1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EFDB83-09AD-4E52-93C8-E24DAC9705FB}"/>
              </a:ext>
            </a:extLst>
          </p:cNvPr>
          <p:cNvSpPr txBox="1"/>
          <p:nvPr userDrawn="1"/>
        </p:nvSpPr>
        <p:spPr>
          <a:xfrm>
            <a:off x="0" y="-257908"/>
            <a:ext cx="6096000" cy="25790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rPr>
              <a:t>Go to Brand Space for more cover options</a:t>
            </a: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</a:endParaRPr>
          </a:p>
        </p:txBody>
      </p:sp>
      <p:pic>
        <p:nvPicPr>
          <p:cNvPr id="10" name="Graphic 9" descr="Accenture Greater Than symbol in purple">
            <a:extLst>
              <a:ext uri="{FF2B5EF4-FFF2-40B4-BE49-F238E27FC236}">
                <a16:creationId xmlns:a16="http://schemas.microsoft.com/office/drawing/2014/main" id="{299A6723-3F53-4981-840E-D1D62874F6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2636" y="5607811"/>
            <a:ext cx="641502" cy="70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5621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: White3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38B557E5-FD3E-49D7-8F2D-F2CFBA8CA18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7620" y="-9144"/>
            <a:ext cx="12207240" cy="6876288"/>
          </a:xfrm>
        </p:spPr>
        <p:txBody>
          <a:bodyPr lIns="0" tIns="182880"/>
          <a:lstStyle>
            <a:lvl1pPr algn="ctr">
              <a:buNone/>
              <a:defRPr/>
            </a:lvl1pPr>
          </a:lstStyle>
          <a:p>
            <a:r>
              <a:rPr lang="en-GB" dirty="0"/>
              <a:t>Drag picture to placeholder or click icon to add, then send to back.</a:t>
            </a: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27161CB-9748-47B4-8746-547E8A915299}"/>
              </a:ext>
            </a:extLst>
          </p:cNvPr>
          <p:cNvSpPr txBox="1"/>
          <p:nvPr userDrawn="1"/>
        </p:nvSpPr>
        <p:spPr>
          <a:xfrm>
            <a:off x="0" y="-257908"/>
            <a:ext cx="6096000" cy="25790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Go to Brand Space for more cover options</a:t>
            </a: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</a:endParaRP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1C428014-9969-4841-B19D-25CB7221F2F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black">
          <a:xfrm>
            <a:off x="381001" y="384048"/>
            <a:ext cx="5715000" cy="2478024"/>
          </a:xfrm>
        </p:spPr>
        <p:txBody>
          <a:bodyPr anchor="b"/>
          <a:lstStyle>
            <a:lvl1pPr algn="l">
              <a:lnSpc>
                <a:spcPct val="90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Place presentation title here 48pt</a:t>
            </a:r>
          </a:p>
        </p:txBody>
      </p:sp>
      <p:sp>
        <p:nvSpPr>
          <p:cNvPr id="32" name="Subtitle 2">
            <a:extLst>
              <a:ext uri="{FF2B5EF4-FFF2-40B4-BE49-F238E27FC236}">
                <a16:creationId xmlns:a16="http://schemas.microsoft.com/office/drawing/2014/main" id="{6D52D49F-987F-4EF2-8666-9805763F686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black">
          <a:xfrm>
            <a:off x="381001" y="3108960"/>
            <a:ext cx="4301168" cy="1092845"/>
          </a:xfrm>
        </p:spPr>
        <p:txBody>
          <a:bodyPr/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2400" b="0" i="0" spc="0"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GB" dirty="0"/>
              <a:t>Place subtitle here in Palatino Linotype 24pt</a:t>
            </a:r>
            <a:endParaRPr lang="en-US" dirty="0"/>
          </a:p>
        </p:txBody>
      </p:sp>
      <p:sp>
        <p:nvSpPr>
          <p:cNvPr id="33" name="Text Placeholder 16">
            <a:extLst>
              <a:ext uri="{FF2B5EF4-FFF2-40B4-BE49-F238E27FC236}">
                <a16:creationId xmlns:a16="http://schemas.microsoft.com/office/drawing/2014/main" id="{784963B7-4AB8-4BD6-B942-182C4FFFB2B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black">
          <a:xfrm>
            <a:off x="381001" y="4434840"/>
            <a:ext cx="3253153" cy="530687"/>
          </a:xfrm>
        </p:spPr>
        <p:txBody>
          <a:bodyPr/>
          <a:lstStyle>
            <a:lvl1pPr marL="0" indent="0" algn="l" defTabSz="914400" rtl="0" eaLnBrk="1" latinLnBrk="0" hangingPunct="1">
              <a:spcAft>
                <a:spcPts val="0"/>
              </a:spcAft>
              <a:buNone/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Presenter 14pt</a:t>
            </a:r>
          </a:p>
        </p:txBody>
      </p:sp>
      <p:sp>
        <p:nvSpPr>
          <p:cNvPr id="34" name="Date Placeholder 10">
            <a:extLst>
              <a:ext uri="{FF2B5EF4-FFF2-40B4-BE49-F238E27FC236}">
                <a16:creationId xmlns:a16="http://schemas.microsoft.com/office/drawing/2014/main" id="{7722ECA6-F4B8-4408-987A-6078074CB32A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black">
          <a:xfrm>
            <a:off x="381001" y="4190292"/>
            <a:ext cx="3253153" cy="24527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marL="0" algn="l" defTabSz="914400" rtl="0" eaLnBrk="1" latinLnBrk="0" hangingPunct="1">
              <a:defRPr lang="en-US" sz="14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grpSp>
        <p:nvGrpSpPr>
          <p:cNvPr id="10" name="Logo_BL" descr="Accenture logo in black and purple">
            <a:extLst>
              <a:ext uri="{FF2B5EF4-FFF2-40B4-BE49-F238E27FC236}">
                <a16:creationId xmlns:a16="http://schemas.microsoft.com/office/drawing/2014/main" id="{854C139D-5D17-4D1A-87BD-07B345E2E515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81001" y="5815543"/>
            <a:ext cx="1883664" cy="496357"/>
            <a:chOff x="2387" y="1701"/>
            <a:chExt cx="4535" cy="1195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6073E091-2A74-4D4D-8C42-D39E8FD65A0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30" y="1701"/>
              <a:ext cx="447" cy="473"/>
            </a:xfrm>
            <a:custGeom>
              <a:avLst/>
              <a:gdLst>
                <a:gd name="T0" fmla="*/ 0 w 931"/>
                <a:gd name="T1" fmla="*/ 696 h 985"/>
                <a:gd name="T2" fmla="*/ 544 w 931"/>
                <a:gd name="T3" fmla="*/ 494 h 985"/>
                <a:gd name="T4" fmla="*/ 0 w 931"/>
                <a:gd name="T5" fmla="*/ 281 h 985"/>
                <a:gd name="T6" fmla="*/ 0 w 931"/>
                <a:gd name="T7" fmla="*/ 0 h 985"/>
                <a:gd name="T8" fmla="*/ 931 w 931"/>
                <a:gd name="T9" fmla="*/ 375 h 985"/>
                <a:gd name="T10" fmla="*/ 931 w 931"/>
                <a:gd name="T11" fmla="*/ 608 h 985"/>
                <a:gd name="T12" fmla="*/ 0 w 931"/>
                <a:gd name="T13" fmla="*/ 985 h 985"/>
                <a:gd name="T14" fmla="*/ 0 w 931"/>
                <a:gd name="T15" fmla="*/ 696 h 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31" h="985">
                  <a:moveTo>
                    <a:pt x="0" y="696"/>
                  </a:moveTo>
                  <a:lnTo>
                    <a:pt x="544" y="494"/>
                  </a:lnTo>
                  <a:lnTo>
                    <a:pt x="0" y="281"/>
                  </a:lnTo>
                  <a:lnTo>
                    <a:pt x="0" y="0"/>
                  </a:lnTo>
                  <a:lnTo>
                    <a:pt x="931" y="375"/>
                  </a:lnTo>
                  <a:lnTo>
                    <a:pt x="931" y="608"/>
                  </a:lnTo>
                  <a:lnTo>
                    <a:pt x="0" y="985"/>
                  </a:lnTo>
                  <a:lnTo>
                    <a:pt x="0" y="696"/>
                  </a:lnTo>
                  <a:close/>
                </a:path>
              </a:pathLst>
            </a:custGeom>
            <a:solidFill>
              <a:srgbClr val="A1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4DB984E3-DACF-4D7C-B5E4-08F21BF1386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387" y="2204"/>
              <a:ext cx="4535" cy="692"/>
            </a:xfrm>
            <a:custGeom>
              <a:avLst/>
              <a:gdLst>
                <a:gd name="T0" fmla="*/ 8952 w 9448"/>
                <a:gd name="T1" fmla="*/ 519 h 1442"/>
                <a:gd name="T2" fmla="*/ 8431 w 9448"/>
                <a:gd name="T3" fmla="*/ 892 h 1442"/>
                <a:gd name="T4" fmla="*/ 9448 w 9448"/>
                <a:gd name="T5" fmla="*/ 819 h 1442"/>
                <a:gd name="T6" fmla="*/ 8967 w 9448"/>
                <a:gd name="T7" fmla="*/ 1221 h 1442"/>
                <a:gd name="T8" fmla="*/ 8961 w 9448"/>
                <a:gd name="T9" fmla="*/ 1442 h 1442"/>
                <a:gd name="T10" fmla="*/ 8008 w 9448"/>
                <a:gd name="T11" fmla="*/ 529 h 1442"/>
                <a:gd name="T12" fmla="*/ 8008 w 9448"/>
                <a:gd name="T13" fmla="*/ 859 h 1442"/>
                <a:gd name="T14" fmla="*/ 7704 w 9448"/>
                <a:gd name="T15" fmla="*/ 329 h 1442"/>
                <a:gd name="T16" fmla="*/ 7178 w 9448"/>
                <a:gd name="T17" fmla="*/ 1259 h 1442"/>
                <a:gd name="T18" fmla="*/ 6522 w 9448"/>
                <a:gd name="T19" fmla="*/ 329 h 1442"/>
                <a:gd name="T20" fmla="*/ 6987 w 9448"/>
                <a:gd name="T21" fmla="*/ 1205 h 1442"/>
                <a:gd name="T22" fmla="*/ 7483 w 9448"/>
                <a:gd name="T23" fmla="*/ 329 h 1442"/>
                <a:gd name="T24" fmla="*/ 6128 w 9448"/>
                <a:gd name="T25" fmla="*/ 329 h 1442"/>
                <a:gd name="T26" fmla="*/ 6128 w 9448"/>
                <a:gd name="T27" fmla="*/ 556 h 1442"/>
                <a:gd name="T28" fmla="*/ 6343 w 9448"/>
                <a:gd name="T29" fmla="*/ 1174 h 1442"/>
                <a:gd name="T30" fmla="*/ 5822 w 9448"/>
                <a:gd name="T31" fmla="*/ 1105 h 1442"/>
                <a:gd name="T32" fmla="*/ 5694 w 9448"/>
                <a:gd name="T33" fmla="*/ 329 h 1442"/>
                <a:gd name="T34" fmla="*/ 6128 w 9448"/>
                <a:gd name="T35" fmla="*/ 0 h 1442"/>
                <a:gd name="T36" fmla="*/ 4900 w 9448"/>
                <a:gd name="T37" fmla="*/ 492 h 1442"/>
                <a:gd name="T38" fmla="*/ 5559 w 9448"/>
                <a:gd name="T39" fmla="*/ 1419 h 1442"/>
                <a:gd name="T40" fmla="*/ 5092 w 9448"/>
                <a:gd name="T41" fmla="*/ 552 h 1442"/>
                <a:gd name="T42" fmla="*/ 4596 w 9448"/>
                <a:gd name="T43" fmla="*/ 1419 h 1442"/>
                <a:gd name="T44" fmla="*/ 4112 w 9448"/>
                <a:gd name="T45" fmla="*/ 748 h 1442"/>
                <a:gd name="T46" fmla="*/ 3921 w 9448"/>
                <a:gd name="T47" fmla="*/ 1442 h 1442"/>
                <a:gd name="T48" fmla="*/ 3910 w 9448"/>
                <a:gd name="T49" fmla="*/ 306 h 1442"/>
                <a:gd name="T50" fmla="*/ 3700 w 9448"/>
                <a:gd name="T51" fmla="*/ 950 h 1442"/>
                <a:gd name="T52" fmla="*/ 4408 w 9448"/>
                <a:gd name="T53" fmla="*/ 1080 h 1442"/>
                <a:gd name="T54" fmla="*/ 2257 w 9448"/>
                <a:gd name="T55" fmla="*/ 886 h 1442"/>
                <a:gd name="T56" fmla="*/ 3258 w 9448"/>
                <a:gd name="T57" fmla="*/ 717 h 1442"/>
                <a:gd name="T58" fmla="*/ 2568 w 9448"/>
                <a:gd name="T59" fmla="*/ 859 h 1442"/>
                <a:gd name="T60" fmla="*/ 2987 w 9448"/>
                <a:gd name="T61" fmla="*/ 1017 h 1442"/>
                <a:gd name="T62" fmla="*/ 1644 w 9448"/>
                <a:gd name="T63" fmla="*/ 1442 h 1442"/>
                <a:gd name="T64" fmla="*/ 1646 w 9448"/>
                <a:gd name="T65" fmla="*/ 306 h 1442"/>
                <a:gd name="T66" fmla="*/ 1653 w 9448"/>
                <a:gd name="T67" fmla="*/ 542 h 1442"/>
                <a:gd name="T68" fmla="*/ 1655 w 9448"/>
                <a:gd name="T69" fmla="*/ 1213 h 1442"/>
                <a:gd name="T70" fmla="*/ 1644 w 9448"/>
                <a:gd name="T71" fmla="*/ 1442 h 1442"/>
                <a:gd name="T72" fmla="*/ 529 w 9448"/>
                <a:gd name="T73" fmla="*/ 953 h 1442"/>
                <a:gd name="T74" fmla="*/ 450 w 9448"/>
                <a:gd name="T75" fmla="*/ 1230 h 1442"/>
                <a:gd name="T76" fmla="*/ 0 w 9448"/>
                <a:gd name="T77" fmla="*/ 1121 h 1442"/>
                <a:gd name="T78" fmla="*/ 650 w 9448"/>
                <a:gd name="T79" fmla="*/ 752 h 1442"/>
                <a:gd name="T80" fmla="*/ 325 w 9448"/>
                <a:gd name="T81" fmla="*/ 667 h 1442"/>
                <a:gd name="T82" fmla="*/ 954 w 9448"/>
                <a:gd name="T83" fmla="*/ 690 h 1442"/>
                <a:gd name="T84" fmla="*/ 656 w 9448"/>
                <a:gd name="T85" fmla="*/ 1294 h 1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448" h="1442">
                  <a:moveTo>
                    <a:pt x="8744" y="748"/>
                  </a:moveTo>
                  <a:lnTo>
                    <a:pt x="9152" y="748"/>
                  </a:lnTo>
                  <a:cubicBezTo>
                    <a:pt x="9146" y="588"/>
                    <a:pt x="9073" y="519"/>
                    <a:pt x="8952" y="519"/>
                  </a:cubicBezTo>
                  <a:cubicBezTo>
                    <a:pt x="8857" y="519"/>
                    <a:pt x="8769" y="571"/>
                    <a:pt x="8744" y="748"/>
                  </a:cubicBezTo>
                  <a:close/>
                  <a:moveTo>
                    <a:pt x="8961" y="1442"/>
                  </a:moveTo>
                  <a:cubicBezTo>
                    <a:pt x="8646" y="1442"/>
                    <a:pt x="8431" y="1255"/>
                    <a:pt x="8431" y="892"/>
                  </a:cubicBezTo>
                  <a:lnTo>
                    <a:pt x="8431" y="871"/>
                  </a:lnTo>
                  <a:cubicBezTo>
                    <a:pt x="8431" y="507"/>
                    <a:pt x="8659" y="306"/>
                    <a:pt x="8950" y="306"/>
                  </a:cubicBezTo>
                  <a:cubicBezTo>
                    <a:pt x="9221" y="306"/>
                    <a:pt x="9448" y="459"/>
                    <a:pt x="9448" y="819"/>
                  </a:cubicBezTo>
                  <a:lnTo>
                    <a:pt x="9448" y="950"/>
                  </a:lnTo>
                  <a:lnTo>
                    <a:pt x="8740" y="950"/>
                  </a:lnTo>
                  <a:cubicBezTo>
                    <a:pt x="8752" y="1146"/>
                    <a:pt x="8836" y="1221"/>
                    <a:pt x="8967" y="1221"/>
                  </a:cubicBezTo>
                  <a:cubicBezTo>
                    <a:pt x="9084" y="1221"/>
                    <a:pt x="9146" y="1159"/>
                    <a:pt x="9167" y="1080"/>
                  </a:cubicBezTo>
                  <a:lnTo>
                    <a:pt x="9448" y="1080"/>
                  </a:lnTo>
                  <a:cubicBezTo>
                    <a:pt x="9415" y="1286"/>
                    <a:pt x="9246" y="1442"/>
                    <a:pt x="8961" y="1442"/>
                  </a:cubicBezTo>
                  <a:close/>
                  <a:moveTo>
                    <a:pt x="7704" y="329"/>
                  </a:moveTo>
                  <a:lnTo>
                    <a:pt x="8008" y="329"/>
                  </a:lnTo>
                  <a:lnTo>
                    <a:pt x="8008" y="529"/>
                  </a:lnTo>
                  <a:cubicBezTo>
                    <a:pt x="8073" y="383"/>
                    <a:pt x="8175" y="315"/>
                    <a:pt x="8335" y="315"/>
                  </a:cubicBezTo>
                  <a:lnTo>
                    <a:pt x="8335" y="615"/>
                  </a:lnTo>
                  <a:cubicBezTo>
                    <a:pt x="8129" y="615"/>
                    <a:pt x="8008" y="677"/>
                    <a:pt x="8008" y="859"/>
                  </a:cubicBezTo>
                  <a:lnTo>
                    <a:pt x="8008" y="1419"/>
                  </a:lnTo>
                  <a:lnTo>
                    <a:pt x="7704" y="1419"/>
                  </a:lnTo>
                  <a:lnTo>
                    <a:pt x="7704" y="329"/>
                  </a:lnTo>
                  <a:close/>
                  <a:moveTo>
                    <a:pt x="7483" y="1419"/>
                  </a:moveTo>
                  <a:lnTo>
                    <a:pt x="7178" y="1419"/>
                  </a:lnTo>
                  <a:lnTo>
                    <a:pt x="7178" y="1259"/>
                  </a:lnTo>
                  <a:cubicBezTo>
                    <a:pt x="7126" y="1363"/>
                    <a:pt x="7024" y="1442"/>
                    <a:pt x="6862" y="1442"/>
                  </a:cubicBezTo>
                  <a:cubicBezTo>
                    <a:pt x="6666" y="1442"/>
                    <a:pt x="6522" y="1323"/>
                    <a:pt x="6522" y="1067"/>
                  </a:cubicBezTo>
                  <a:lnTo>
                    <a:pt x="6522" y="329"/>
                  </a:lnTo>
                  <a:lnTo>
                    <a:pt x="6828" y="329"/>
                  </a:lnTo>
                  <a:lnTo>
                    <a:pt x="6828" y="1021"/>
                  </a:lnTo>
                  <a:cubicBezTo>
                    <a:pt x="6828" y="1146"/>
                    <a:pt x="6878" y="1205"/>
                    <a:pt x="6987" y="1205"/>
                  </a:cubicBezTo>
                  <a:cubicBezTo>
                    <a:pt x="7093" y="1205"/>
                    <a:pt x="7178" y="1138"/>
                    <a:pt x="7178" y="1003"/>
                  </a:cubicBezTo>
                  <a:lnTo>
                    <a:pt x="7178" y="329"/>
                  </a:lnTo>
                  <a:lnTo>
                    <a:pt x="7483" y="329"/>
                  </a:lnTo>
                  <a:lnTo>
                    <a:pt x="7483" y="1419"/>
                  </a:lnTo>
                  <a:close/>
                  <a:moveTo>
                    <a:pt x="6128" y="0"/>
                  </a:moveTo>
                  <a:lnTo>
                    <a:pt x="6128" y="329"/>
                  </a:lnTo>
                  <a:lnTo>
                    <a:pt x="6336" y="329"/>
                  </a:lnTo>
                  <a:lnTo>
                    <a:pt x="6336" y="556"/>
                  </a:lnTo>
                  <a:lnTo>
                    <a:pt x="6128" y="556"/>
                  </a:lnTo>
                  <a:lnTo>
                    <a:pt x="6128" y="1073"/>
                  </a:lnTo>
                  <a:cubicBezTo>
                    <a:pt x="6128" y="1155"/>
                    <a:pt x="6165" y="1192"/>
                    <a:pt x="6236" y="1192"/>
                  </a:cubicBezTo>
                  <a:cubicBezTo>
                    <a:pt x="6280" y="1192"/>
                    <a:pt x="6313" y="1186"/>
                    <a:pt x="6343" y="1174"/>
                  </a:cubicBezTo>
                  <a:lnTo>
                    <a:pt x="6343" y="1411"/>
                  </a:lnTo>
                  <a:cubicBezTo>
                    <a:pt x="6307" y="1422"/>
                    <a:pt x="6247" y="1434"/>
                    <a:pt x="6172" y="1434"/>
                  </a:cubicBezTo>
                  <a:cubicBezTo>
                    <a:pt x="5934" y="1434"/>
                    <a:pt x="5822" y="1326"/>
                    <a:pt x="5822" y="1105"/>
                  </a:cubicBezTo>
                  <a:lnTo>
                    <a:pt x="5822" y="556"/>
                  </a:lnTo>
                  <a:lnTo>
                    <a:pt x="5694" y="556"/>
                  </a:lnTo>
                  <a:lnTo>
                    <a:pt x="5694" y="329"/>
                  </a:lnTo>
                  <a:lnTo>
                    <a:pt x="5822" y="329"/>
                  </a:lnTo>
                  <a:lnTo>
                    <a:pt x="5822" y="125"/>
                  </a:lnTo>
                  <a:lnTo>
                    <a:pt x="6128" y="0"/>
                  </a:lnTo>
                  <a:close/>
                  <a:moveTo>
                    <a:pt x="4596" y="329"/>
                  </a:moveTo>
                  <a:lnTo>
                    <a:pt x="4900" y="329"/>
                  </a:lnTo>
                  <a:lnTo>
                    <a:pt x="4900" y="492"/>
                  </a:lnTo>
                  <a:cubicBezTo>
                    <a:pt x="4954" y="390"/>
                    <a:pt x="5063" y="306"/>
                    <a:pt x="5230" y="306"/>
                  </a:cubicBezTo>
                  <a:cubicBezTo>
                    <a:pt x="5428" y="306"/>
                    <a:pt x="5559" y="425"/>
                    <a:pt x="5559" y="690"/>
                  </a:cubicBezTo>
                  <a:lnTo>
                    <a:pt x="5559" y="1419"/>
                  </a:lnTo>
                  <a:lnTo>
                    <a:pt x="5255" y="1419"/>
                  </a:lnTo>
                  <a:lnTo>
                    <a:pt x="5255" y="736"/>
                  </a:lnTo>
                  <a:cubicBezTo>
                    <a:pt x="5255" y="609"/>
                    <a:pt x="5202" y="552"/>
                    <a:pt x="5092" y="552"/>
                  </a:cubicBezTo>
                  <a:cubicBezTo>
                    <a:pt x="4986" y="552"/>
                    <a:pt x="4900" y="617"/>
                    <a:pt x="4900" y="755"/>
                  </a:cubicBezTo>
                  <a:lnTo>
                    <a:pt x="4900" y="1419"/>
                  </a:lnTo>
                  <a:lnTo>
                    <a:pt x="4596" y="1419"/>
                  </a:lnTo>
                  <a:lnTo>
                    <a:pt x="4596" y="329"/>
                  </a:lnTo>
                  <a:close/>
                  <a:moveTo>
                    <a:pt x="3704" y="748"/>
                  </a:moveTo>
                  <a:lnTo>
                    <a:pt x="4112" y="748"/>
                  </a:lnTo>
                  <a:cubicBezTo>
                    <a:pt x="4106" y="588"/>
                    <a:pt x="4033" y="519"/>
                    <a:pt x="3912" y="519"/>
                  </a:cubicBezTo>
                  <a:cubicBezTo>
                    <a:pt x="3816" y="519"/>
                    <a:pt x="3729" y="571"/>
                    <a:pt x="3704" y="748"/>
                  </a:cubicBezTo>
                  <a:close/>
                  <a:moveTo>
                    <a:pt x="3921" y="1442"/>
                  </a:moveTo>
                  <a:cubicBezTo>
                    <a:pt x="3606" y="1442"/>
                    <a:pt x="3391" y="1255"/>
                    <a:pt x="3391" y="892"/>
                  </a:cubicBezTo>
                  <a:lnTo>
                    <a:pt x="3391" y="871"/>
                  </a:lnTo>
                  <a:cubicBezTo>
                    <a:pt x="3391" y="507"/>
                    <a:pt x="3618" y="306"/>
                    <a:pt x="3910" y="306"/>
                  </a:cubicBezTo>
                  <a:cubicBezTo>
                    <a:pt x="4181" y="306"/>
                    <a:pt x="4408" y="459"/>
                    <a:pt x="4408" y="819"/>
                  </a:cubicBezTo>
                  <a:lnTo>
                    <a:pt x="4408" y="950"/>
                  </a:lnTo>
                  <a:lnTo>
                    <a:pt x="3700" y="950"/>
                  </a:lnTo>
                  <a:cubicBezTo>
                    <a:pt x="3712" y="1146"/>
                    <a:pt x="3795" y="1221"/>
                    <a:pt x="3927" y="1221"/>
                  </a:cubicBezTo>
                  <a:cubicBezTo>
                    <a:pt x="4043" y="1221"/>
                    <a:pt x="4106" y="1159"/>
                    <a:pt x="4127" y="1080"/>
                  </a:cubicBezTo>
                  <a:lnTo>
                    <a:pt x="4408" y="1080"/>
                  </a:lnTo>
                  <a:cubicBezTo>
                    <a:pt x="4375" y="1286"/>
                    <a:pt x="4206" y="1442"/>
                    <a:pt x="3921" y="1442"/>
                  </a:cubicBezTo>
                  <a:close/>
                  <a:moveTo>
                    <a:pt x="2778" y="1442"/>
                  </a:moveTo>
                  <a:cubicBezTo>
                    <a:pt x="2476" y="1442"/>
                    <a:pt x="2257" y="1255"/>
                    <a:pt x="2257" y="886"/>
                  </a:cubicBezTo>
                  <a:lnTo>
                    <a:pt x="2257" y="871"/>
                  </a:lnTo>
                  <a:cubicBezTo>
                    <a:pt x="2257" y="502"/>
                    <a:pt x="2491" y="306"/>
                    <a:pt x="2780" y="306"/>
                  </a:cubicBezTo>
                  <a:cubicBezTo>
                    <a:pt x="3028" y="306"/>
                    <a:pt x="3233" y="432"/>
                    <a:pt x="3258" y="717"/>
                  </a:cubicBezTo>
                  <a:lnTo>
                    <a:pt x="2966" y="717"/>
                  </a:lnTo>
                  <a:cubicBezTo>
                    <a:pt x="2947" y="611"/>
                    <a:pt x="2893" y="542"/>
                    <a:pt x="2787" y="542"/>
                  </a:cubicBezTo>
                  <a:cubicBezTo>
                    <a:pt x="2657" y="542"/>
                    <a:pt x="2568" y="644"/>
                    <a:pt x="2568" y="859"/>
                  </a:cubicBezTo>
                  <a:lnTo>
                    <a:pt x="2568" y="892"/>
                  </a:lnTo>
                  <a:cubicBezTo>
                    <a:pt x="2568" y="1113"/>
                    <a:pt x="2647" y="1213"/>
                    <a:pt x="2789" y="1213"/>
                  </a:cubicBezTo>
                  <a:cubicBezTo>
                    <a:pt x="2893" y="1213"/>
                    <a:pt x="2970" y="1136"/>
                    <a:pt x="2987" y="1017"/>
                  </a:cubicBezTo>
                  <a:lnTo>
                    <a:pt x="3264" y="1017"/>
                  </a:lnTo>
                  <a:cubicBezTo>
                    <a:pt x="3243" y="1265"/>
                    <a:pt x="3074" y="1442"/>
                    <a:pt x="2778" y="1442"/>
                  </a:cubicBezTo>
                  <a:close/>
                  <a:moveTo>
                    <a:pt x="1644" y="1442"/>
                  </a:moveTo>
                  <a:cubicBezTo>
                    <a:pt x="1342" y="1442"/>
                    <a:pt x="1123" y="1255"/>
                    <a:pt x="1123" y="886"/>
                  </a:cubicBezTo>
                  <a:lnTo>
                    <a:pt x="1123" y="871"/>
                  </a:lnTo>
                  <a:cubicBezTo>
                    <a:pt x="1123" y="502"/>
                    <a:pt x="1357" y="306"/>
                    <a:pt x="1646" y="306"/>
                  </a:cubicBezTo>
                  <a:cubicBezTo>
                    <a:pt x="1894" y="306"/>
                    <a:pt x="2099" y="432"/>
                    <a:pt x="2124" y="717"/>
                  </a:cubicBezTo>
                  <a:lnTo>
                    <a:pt x="1832" y="717"/>
                  </a:lnTo>
                  <a:cubicBezTo>
                    <a:pt x="1813" y="611"/>
                    <a:pt x="1759" y="542"/>
                    <a:pt x="1653" y="542"/>
                  </a:cubicBezTo>
                  <a:cubicBezTo>
                    <a:pt x="1523" y="542"/>
                    <a:pt x="1434" y="644"/>
                    <a:pt x="1434" y="859"/>
                  </a:cubicBezTo>
                  <a:lnTo>
                    <a:pt x="1434" y="892"/>
                  </a:lnTo>
                  <a:cubicBezTo>
                    <a:pt x="1434" y="1113"/>
                    <a:pt x="1513" y="1213"/>
                    <a:pt x="1655" y="1213"/>
                  </a:cubicBezTo>
                  <a:cubicBezTo>
                    <a:pt x="1759" y="1213"/>
                    <a:pt x="1836" y="1136"/>
                    <a:pt x="1853" y="1017"/>
                  </a:cubicBezTo>
                  <a:lnTo>
                    <a:pt x="2130" y="1017"/>
                  </a:lnTo>
                  <a:cubicBezTo>
                    <a:pt x="2109" y="1265"/>
                    <a:pt x="1940" y="1442"/>
                    <a:pt x="1644" y="1442"/>
                  </a:cubicBezTo>
                  <a:close/>
                  <a:moveTo>
                    <a:pt x="650" y="1057"/>
                  </a:moveTo>
                  <a:lnTo>
                    <a:pt x="650" y="953"/>
                  </a:lnTo>
                  <a:lnTo>
                    <a:pt x="529" y="953"/>
                  </a:lnTo>
                  <a:cubicBezTo>
                    <a:pt x="379" y="953"/>
                    <a:pt x="302" y="994"/>
                    <a:pt x="302" y="1092"/>
                  </a:cubicBezTo>
                  <a:lnTo>
                    <a:pt x="302" y="1103"/>
                  </a:lnTo>
                  <a:cubicBezTo>
                    <a:pt x="302" y="1178"/>
                    <a:pt x="348" y="1230"/>
                    <a:pt x="450" y="1230"/>
                  </a:cubicBezTo>
                  <a:cubicBezTo>
                    <a:pt x="554" y="1230"/>
                    <a:pt x="650" y="1171"/>
                    <a:pt x="650" y="1057"/>
                  </a:cubicBezTo>
                  <a:close/>
                  <a:moveTo>
                    <a:pt x="358" y="1442"/>
                  </a:moveTo>
                  <a:cubicBezTo>
                    <a:pt x="162" y="1442"/>
                    <a:pt x="0" y="1342"/>
                    <a:pt x="0" y="1121"/>
                  </a:cubicBezTo>
                  <a:lnTo>
                    <a:pt x="0" y="1109"/>
                  </a:lnTo>
                  <a:cubicBezTo>
                    <a:pt x="0" y="840"/>
                    <a:pt x="233" y="752"/>
                    <a:pt x="514" y="752"/>
                  </a:cubicBezTo>
                  <a:lnTo>
                    <a:pt x="650" y="752"/>
                  </a:lnTo>
                  <a:lnTo>
                    <a:pt x="650" y="700"/>
                  </a:lnTo>
                  <a:cubicBezTo>
                    <a:pt x="650" y="592"/>
                    <a:pt x="602" y="525"/>
                    <a:pt x="489" y="525"/>
                  </a:cubicBezTo>
                  <a:cubicBezTo>
                    <a:pt x="387" y="525"/>
                    <a:pt x="333" y="584"/>
                    <a:pt x="325" y="667"/>
                  </a:cubicBezTo>
                  <a:lnTo>
                    <a:pt x="33" y="667"/>
                  </a:lnTo>
                  <a:cubicBezTo>
                    <a:pt x="54" y="425"/>
                    <a:pt x="246" y="306"/>
                    <a:pt x="504" y="306"/>
                  </a:cubicBezTo>
                  <a:cubicBezTo>
                    <a:pt x="767" y="306"/>
                    <a:pt x="954" y="419"/>
                    <a:pt x="954" y="690"/>
                  </a:cubicBezTo>
                  <a:lnTo>
                    <a:pt x="954" y="1419"/>
                  </a:lnTo>
                  <a:lnTo>
                    <a:pt x="656" y="1419"/>
                  </a:lnTo>
                  <a:lnTo>
                    <a:pt x="656" y="1294"/>
                  </a:lnTo>
                  <a:cubicBezTo>
                    <a:pt x="604" y="1374"/>
                    <a:pt x="504" y="1442"/>
                    <a:pt x="358" y="144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519641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: White4 Acquisi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037DA-877B-4969-92F3-D62917753DD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9093" y="381001"/>
            <a:ext cx="7997521" cy="3429000"/>
          </a:xfrm>
        </p:spPr>
        <p:txBody>
          <a:bodyPr anchor="b"/>
          <a:lstStyle>
            <a:lvl1pPr algn="l">
              <a:lnSpc>
                <a:spcPct val="90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Presentation title 60pt, long title 48pt, max 3 lines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BBB33C-A0EF-4DAE-96F6-5E528C0ED20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49093" y="4000500"/>
            <a:ext cx="6884561" cy="1092845"/>
          </a:xfrm>
        </p:spPr>
        <p:txBody>
          <a:bodyPr/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2400" b="0" i="0" spc="0">
                <a:solidFill>
                  <a:schemeClr val="accent1"/>
                </a:solidFill>
                <a:latin typeface="Palatino Linotype" panose="0204050205050503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GB" dirty="0"/>
              <a:t>Place subtitle here in Palatino Linotype 24pt</a:t>
            </a:r>
            <a:endParaRPr lang="en-US" dirty="0"/>
          </a:p>
        </p:txBody>
      </p:sp>
      <p:sp>
        <p:nvSpPr>
          <p:cNvPr id="13" name="Date Placeholder 10">
            <a:extLst>
              <a:ext uri="{FF2B5EF4-FFF2-40B4-BE49-F238E27FC236}">
                <a16:creationId xmlns:a16="http://schemas.microsoft.com/office/drawing/2014/main" id="{47AA0BD1-514A-4E33-A0FD-DF2342E790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49093" y="5107308"/>
            <a:ext cx="4114799" cy="24527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marL="0" algn="l" defTabSz="914400" rtl="0" eaLnBrk="1" latinLnBrk="0" hangingPunct="1">
              <a:defRPr lang="en-US" sz="1400" b="1" kern="120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B2BDB7F4-6E1D-4904-AD31-0A33E91A2E6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49093" y="5352584"/>
            <a:ext cx="4114799" cy="959315"/>
          </a:xfrm>
        </p:spPr>
        <p:txBody>
          <a:bodyPr/>
          <a:lstStyle>
            <a:lvl1pPr marL="0" indent="0" algn="l" defTabSz="914400" rtl="0" eaLnBrk="1" latinLnBrk="0" hangingPunct="1">
              <a:spcAft>
                <a:spcPts val="0"/>
              </a:spcAft>
              <a:buNone/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Presenter 14pt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631B51-29F3-4C51-AE6C-41E7796F9933}"/>
              </a:ext>
            </a:extLst>
          </p:cNvPr>
          <p:cNvSpPr txBox="1"/>
          <p:nvPr userDrawn="1"/>
        </p:nvSpPr>
        <p:spPr>
          <a:xfrm>
            <a:off x="0" y="-257908"/>
            <a:ext cx="6096000" cy="25790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Go to Brand Space for more cover options</a:t>
            </a: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</a:endParaRPr>
          </a:p>
        </p:txBody>
      </p:sp>
      <p:sp>
        <p:nvSpPr>
          <p:cNvPr id="12" name="Picture Placeholder 11" descr="Image placeholder for client logo">
            <a:extLst>
              <a:ext uri="{FF2B5EF4-FFF2-40B4-BE49-F238E27FC236}">
                <a16:creationId xmlns:a16="http://schemas.microsoft.com/office/drawing/2014/main" id="{75547ED6-CAEB-47AC-A74D-49C552BD6F6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158417" y="771526"/>
            <a:ext cx="1884233" cy="985085"/>
          </a:xfrm>
        </p:spPr>
        <p:txBody>
          <a:bodyPr anchor="ctr"/>
          <a:lstStyle>
            <a:lvl1pPr algn="ctr">
              <a:buNone/>
              <a:defRPr sz="1400"/>
            </a:lvl1pPr>
          </a:lstStyle>
          <a:p>
            <a:r>
              <a:rPr lang="en-GB" dirty="0"/>
              <a:t>Add client logo</a:t>
            </a:r>
            <a:endParaRPr lang="en-US" dirty="0"/>
          </a:p>
        </p:txBody>
      </p:sp>
      <p:grpSp>
        <p:nvGrpSpPr>
          <p:cNvPr id="9" name="Logo_BL" descr="Accenture logo in black and purple">
            <a:extLst>
              <a:ext uri="{FF2B5EF4-FFF2-40B4-BE49-F238E27FC236}">
                <a16:creationId xmlns:a16="http://schemas.microsoft.com/office/drawing/2014/main" id="{1C5BF709-3623-4620-9FF0-B8F8076A8BE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9147183" y="5815542"/>
            <a:ext cx="1883664" cy="496357"/>
            <a:chOff x="2387" y="1701"/>
            <a:chExt cx="4535" cy="1195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C7B64CB8-485B-4A84-AF6D-C9EF2955140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30" y="1701"/>
              <a:ext cx="447" cy="473"/>
            </a:xfrm>
            <a:custGeom>
              <a:avLst/>
              <a:gdLst>
                <a:gd name="T0" fmla="*/ 0 w 931"/>
                <a:gd name="T1" fmla="*/ 696 h 985"/>
                <a:gd name="T2" fmla="*/ 544 w 931"/>
                <a:gd name="T3" fmla="*/ 494 h 985"/>
                <a:gd name="T4" fmla="*/ 0 w 931"/>
                <a:gd name="T5" fmla="*/ 281 h 985"/>
                <a:gd name="T6" fmla="*/ 0 w 931"/>
                <a:gd name="T7" fmla="*/ 0 h 985"/>
                <a:gd name="T8" fmla="*/ 931 w 931"/>
                <a:gd name="T9" fmla="*/ 375 h 985"/>
                <a:gd name="T10" fmla="*/ 931 w 931"/>
                <a:gd name="T11" fmla="*/ 608 h 985"/>
                <a:gd name="T12" fmla="*/ 0 w 931"/>
                <a:gd name="T13" fmla="*/ 985 h 985"/>
                <a:gd name="T14" fmla="*/ 0 w 931"/>
                <a:gd name="T15" fmla="*/ 696 h 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31" h="985">
                  <a:moveTo>
                    <a:pt x="0" y="696"/>
                  </a:moveTo>
                  <a:lnTo>
                    <a:pt x="544" y="494"/>
                  </a:lnTo>
                  <a:lnTo>
                    <a:pt x="0" y="281"/>
                  </a:lnTo>
                  <a:lnTo>
                    <a:pt x="0" y="0"/>
                  </a:lnTo>
                  <a:lnTo>
                    <a:pt x="931" y="375"/>
                  </a:lnTo>
                  <a:lnTo>
                    <a:pt x="931" y="608"/>
                  </a:lnTo>
                  <a:lnTo>
                    <a:pt x="0" y="985"/>
                  </a:lnTo>
                  <a:lnTo>
                    <a:pt x="0" y="696"/>
                  </a:lnTo>
                  <a:close/>
                </a:path>
              </a:pathLst>
            </a:custGeom>
            <a:solidFill>
              <a:srgbClr val="A1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74AE1E9A-205A-4C25-A6CD-8452DDD2990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387" y="2204"/>
              <a:ext cx="4535" cy="692"/>
            </a:xfrm>
            <a:custGeom>
              <a:avLst/>
              <a:gdLst>
                <a:gd name="T0" fmla="*/ 8952 w 9448"/>
                <a:gd name="T1" fmla="*/ 519 h 1442"/>
                <a:gd name="T2" fmla="*/ 8431 w 9448"/>
                <a:gd name="T3" fmla="*/ 892 h 1442"/>
                <a:gd name="T4" fmla="*/ 9448 w 9448"/>
                <a:gd name="T5" fmla="*/ 819 h 1442"/>
                <a:gd name="T6" fmla="*/ 8967 w 9448"/>
                <a:gd name="T7" fmla="*/ 1221 h 1442"/>
                <a:gd name="T8" fmla="*/ 8961 w 9448"/>
                <a:gd name="T9" fmla="*/ 1442 h 1442"/>
                <a:gd name="T10" fmla="*/ 8008 w 9448"/>
                <a:gd name="T11" fmla="*/ 529 h 1442"/>
                <a:gd name="T12" fmla="*/ 8008 w 9448"/>
                <a:gd name="T13" fmla="*/ 859 h 1442"/>
                <a:gd name="T14" fmla="*/ 7704 w 9448"/>
                <a:gd name="T15" fmla="*/ 329 h 1442"/>
                <a:gd name="T16" fmla="*/ 7178 w 9448"/>
                <a:gd name="T17" fmla="*/ 1259 h 1442"/>
                <a:gd name="T18" fmla="*/ 6522 w 9448"/>
                <a:gd name="T19" fmla="*/ 329 h 1442"/>
                <a:gd name="T20" fmla="*/ 6987 w 9448"/>
                <a:gd name="T21" fmla="*/ 1205 h 1442"/>
                <a:gd name="T22" fmla="*/ 7483 w 9448"/>
                <a:gd name="T23" fmla="*/ 329 h 1442"/>
                <a:gd name="T24" fmla="*/ 6128 w 9448"/>
                <a:gd name="T25" fmla="*/ 329 h 1442"/>
                <a:gd name="T26" fmla="*/ 6128 w 9448"/>
                <a:gd name="T27" fmla="*/ 556 h 1442"/>
                <a:gd name="T28" fmla="*/ 6343 w 9448"/>
                <a:gd name="T29" fmla="*/ 1174 h 1442"/>
                <a:gd name="T30" fmla="*/ 5822 w 9448"/>
                <a:gd name="T31" fmla="*/ 1105 h 1442"/>
                <a:gd name="T32" fmla="*/ 5694 w 9448"/>
                <a:gd name="T33" fmla="*/ 329 h 1442"/>
                <a:gd name="T34" fmla="*/ 6128 w 9448"/>
                <a:gd name="T35" fmla="*/ 0 h 1442"/>
                <a:gd name="T36" fmla="*/ 4900 w 9448"/>
                <a:gd name="T37" fmla="*/ 492 h 1442"/>
                <a:gd name="T38" fmla="*/ 5559 w 9448"/>
                <a:gd name="T39" fmla="*/ 1419 h 1442"/>
                <a:gd name="T40" fmla="*/ 5092 w 9448"/>
                <a:gd name="T41" fmla="*/ 552 h 1442"/>
                <a:gd name="T42" fmla="*/ 4596 w 9448"/>
                <a:gd name="T43" fmla="*/ 1419 h 1442"/>
                <a:gd name="T44" fmla="*/ 4112 w 9448"/>
                <a:gd name="T45" fmla="*/ 748 h 1442"/>
                <a:gd name="T46" fmla="*/ 3921 w 9448"/>
                <a:gd name="T47" fmla="*/ 1442 h 1442"/>
                <a:gd name="T48" fmla="*/ 3910 w 9448"/>
                <a:gd name="T49" fmla="*/ 306 h 1442"/>
                <a:gd name="T50" fmla="*/ 3700 w 9448"/>
                <a:gd name="T51" fmla="*/ 950 h 1442"/>
                <a:gd name="T52" fmla="*/ 4408 w 9448"/>
                <a:gd name="T53" fmla="*/ 1080 h 1442"/>
                <a:gd name="T54" fmla="*/ 2257 w 9448"/>
                <a:gd name="T55" fmla="*/ 886 h 1442"/>
                <a:gd name="T56" fmla="*/ 3258 w 9448"/>
                <a:gd name="T57" fmla="*/ 717 h 1442"/>
                <a:gd name="T58" fmla="*/ 2568 w 9448"/>
                <a:gd name="T59" fmla="*/ 859 h 1442"/>
                <a:gd name="T60" fmla="*/ 2987 w 9448"/>
                <a:gd name="T61" fmla="*/ 1017 h 1442"/>
                <a:gd name="T62" fmla="*/ 1644 w 9448"/>
                <a:gd name="T63" fmla="*/ 1442 h 1442"/>
                <a:gd name="T64" fmla="*/ 1646 w 9448"/>
                <a:gd name="T65" fmla="*/ 306 h 1442"/>
                <a:gd name="T66" fmla="*/ 1653 w 9448"/>
                <a:gd name="T67" fmla="*/ 542 h 1442"/>
                <a:gd name="T68" fmla="*/ 1655 w 9448"/>
                <a:gd name="T69" fmla="*/ 1213 h 1442"/>
                <a:gd name="T70" fmla="*/ 1644 w 9448"/>
                <a:gd name="T71" fmla="*/ 1442 h 1442"/>
                <a:gd name="T72" fmla="*/ 529 w 9448"/>
                <a:gd name="T73" fmla="*/ 953 h 1442"/>
                <a:gd name="T74" fmla="*/ 450 w 9448"/>
                <a:gd name="T75" fmla="*/ 1230 h 1442"/>
                <a:gd name="T76" fmla="*/ 0 w 9448"/>
                <a:gd name="T77" fmla="*/ 1121 h 1442"/>
                <a:gd name="T78" fmla="*/ 650 w 9448"/>
                <a:gd name="T79" fmla="*/ 752 h 1442"/>
                <a:gd name="T80" fmla="*/ 325 w 9448"/>
                <a:gd name="T81" fmla="*/ 667 h 1442"/>
                <a:gd name="T82" fmla="*/ 954 w 9448"/>
                <a:gd name="T83" fmla="*/ 690 h 1442"/>
                <a:gd name="T84" fmla="*/ 656 w 9448"/>
                <a:gd name="T85" fmla="*/ 1294 h 1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448" h="1442">
                  <a:moveTo>
                    <a:pt x="8744" y="748"/>
                  </a:moveTo>
                  <a:lnTo>
                    <a:pt x="9152" y="748"/>
                  </a:lnTo>
                  <a:cubicBezTo>
                    <a:pt x="9146" y="588"/>
                    <a:pt x="9073" y="519"/>
                    <a:pt x="8952" y="519"/>
                  </a:cubicBezTo>
                  <a:cubicBezTo>
                    <a:pt x="8857" y="519"/>
                    <a:pt x="8769" y="571"/>
                    <a:pt x="8744" y="748"/>
                  </a:cubicBezTo>
                  <a:close/>
                  <a:moveTo>
                    <a:pt x="8961" y="1442"/>
                  </a:moveTo>
                  <a:cubicBezTo>
                    <a:pt x="8646" y="1442"/>
                    <a:pt x="8431" y="1255"/>
                    <a:pt x="8431" y="892"/>
                  </a:cubicBezTo>
                  <a:lnTo>
                    <a:pt x="8431" y="871"/>
                  </a:lnTo>
                  <a:cubicBezTo>
                    <a:pt x="8431" y="507"/>
                    <a:pt x="8659" y="306"/>
                    <a:pt x="8950" y="306"/>
                  </a:cubicBezTo>
                  <a:cubicBezTo>
                    <a:pt x="9221" y="306"/>
                    <a:pt x="9448" y="459"/>
                    <a:pt x="9448" y="819"/>
                  </a:cubicBezTo>
                  <a:lnTo>
                    <a:pt x="9448" y="950"/>
                  </a:lnTo>
                  <a:lnTo>
                    <a:pt x="8740" y="950"/>
                  </a:lnTo>
                  <a:cubicBezTo>
                    <a:pt x="8752" y="1146"/>
                    <a:pt x="8836" y="1221"/>
                    <a:pt x="8967" y="1221"/>
                  </a:cubicBezTo>
                  <a:cubicBezTo>
                    <a:pt x="9084" y="1221"/>
                    <a:pt x="9146" y="1159"/>
                    <a:pt x="9167" y="1080"/>
                  </a:cubicBezTo>
                  <a:lnTo>
                    <a:pt x="9448" y="1080"/>
                  </a:lnTo>
                  <a:cubicBezTo>
                    <a:pt x="9415" y="1286"/>
                    <a:pt x="9246" y="1442"/>
                    <a:pt x="8961" y="1442"/>
                  </a:cubicBezTo>
                  <a:close/>
                  <a:moveTo>
                    <a:pt x="7704" y="329"/>
                  </a:moveTo>
                  <a:lnTo>
                    <a:pt x="8008" y="329"/>
                  </a:lnTo>
                  <a:lnTo>
                    <a:pt x="8008" y="529"/>
                  </a:lnTo>
                  <a:cubicBezTo>
                    <a:pt x="8073" y="383"/>
                    <a:pt x="8175" y="315"/>
                    <a:pt x="8335" y="315"/>
                  </a:cubicBezTo>
                  <a:lnTo>
                    <a:pt x="8335" y="615"/>
                  </a:lnTo>
                  <a:cubicBezTo>
                    <a:pt x="8129" y="615"/>
                    <a:pt x="8008" y="677"/>
                    <a:pt x="8008" y="859"/>
                  </a:cubicBezTo>
                  <a:lnTo>
                    <a:pt x="8008" y="1419"/>
                  </a:lnTo>
                  <a:lnTo>
                    <a:pt x="7704" y="1419"/>
                  </a:lnTo>
                  <a:lnTo>
                    <a:pt x="7704" y="329"/>
                  </a:lnTo>
                  <a:close/>
                  <a:moveTo>
                    <a:pt x="7483" y="1419"/>
                  </a:moveTo>
                  <a:lnTo>
                    <a:pt x="7178" y="1419"/>
                  </a:lnTo>
                  <a:lnTo>
                    <a:pt x="7178" y="1259"/>
                  </a:lnTo>
                  <a:cubicBezTo>
                    <a:pt x="7126" y="1363"/>
                    <a:pt x="7024" y="1442"/>
                    <a:pt x="6862" y="1442"/>
                  </a:cubicBezTo>
                  <a:cubicBezTo>
                    <a:pt x="6666" y="1442"/>
                    <a:pt x="6522" y="1323"/>
                    <a:pt x="6522" y="1067"/>
                  </a:cubicBezTo>
                  <a:lnTo>
                    <a:pt x="6522" y="329"/>
                  </a:lnTo>
                  <a:lnTo>
                    <a:pt x="6828" y="329"/>
                  </a:lnTo>
                  <a:lnTo>
                    <a:pt x="6828" y="1021"/>
                  </a:lnTo>
                  <a:cubicBezTo>
                    <a:pt x="6828" y="1146"/>
                    <a:pt x="6878" y="1205"/>
                    <a:pt x="6987" y="1205"/>
                  </a:cubicBezTo>
                  <a:cubicBezTo>
                    <a:pt x="7093" y="1205"/>
                    <a:pt x="7178" y="1138"/>
                    <a:pt x="7178" y="1003"/>
                  </a:cubicBezTo>
                  <a:lnTo>
                    <a:pt x="7178" y="329"/>
                  </a:lnTo>
                  <a:lnTo>
                    <a:pt x="7483" y="329"/>
                  </a:lnTo>
                  <a:lnTo>
                    <a:pt x="7483" y="1419"/>
                  </a:lnTo>
                  <a:close/>
                  <a:moveTo>
                    <a:pt x="6128" y="0"/>
                  </a:moveTo>
                  <a:lnTo>
                    <a:pt x="6128" y="329"/>
                  </a:lnTo>
                  <a:lnTo>
                    <a:pt x="6336" y="329"/>
                  </a:lnTo>
                  <a:lnTo>
                    <a:pt x="6336" y="556"/>
                  </a:lnTo>
                  <a:lnTo>
                    <a:pt x="6128" y="556"/>
                  </a:lnTo>
                  <a:lnTo>
                    <a:pt x="6128" y="1073"/>
                  </a:lnTo>
                  <a:cubicBezTo>
                    <a:pt x="6128" y="1155"/>
                    <a:pt x="6165" y="1192"/>
                    <a:pt x="6236" y="1192"/>
                  </a:cubicBezTo>
                  <a:cubicBezTo>
                    <a:pt x="6280" y="1192"/>
                    <a:pt x="6313" y="1186"/>
                    <a:pt x="6343" y="1174"/>
                  </a:cubicBezTo>
                  <a:lnTo>
                    <a:pt x="6343" y="1411"/>
                  </a:lnTo>
                  <a:cubicBezTo>
                    <a:pt x="6307" y="1422"/>
                    <a:pt x="6247" y="1434"/>
                    <a:pt x="6172" y="1434"/>
                  </a:cubicBezTo>
                  <a:cubicBezTo>
                    <a:pt x="5934" y="1434"/>
                    <a:pt x="5822" y="1326"/>
                    <a:pt x="5822" y="1105"/>
                  </a:cubicBezTo>
                  <a:lnTo>
                    <a:pt x="5822" y="556"/>
                  </a:lnTo>
                  <a:lnTo>
                    <a:pt x="5694" y="556"/>
                  </a:lnTo>
                  <a:lnTo>
                    <a:pt x="5694" y="329"/>
                  </a:lnTo>
                  <a:lnTo>
                    <a:pt x="5822" y="329"/>
                  </a:lnTo>
                  <a:lnTo>
                    <a:pt x="5822" y="125"/>
                  </a:lnTo>
                  <a:lnTo>
                    <a:pt x="6128" y="0"/>
                  </a:lnTo>
                  <a:close/>
                  <a:moveTo>
                    <a:pt x="4596" y="329"/>
                  </a:moveTo>
                  <a:lnTo>
                    <a:pt x="4900" y="329"/>
                  </a:lnTo>
                  <a:lnTo>
                    <a:pt x="4900" y="492"/>
                  </a:lnTo>
                  <a:cubicBezTo>
                    <a:pt x="4954" y="390"/>
                    <a:pt x="5063" y="306"/>
                    <a:pt x="5230" y="306"/>
                  </a:cubicBezTo>
                  <a:cubicBezTo>
                    <a:pt x="5428" y="306"/>
                    <a:pt x="5559" y="425"/>
                    <a:pt x="5559" y="690"/>
                  </a:cubicBezTo>
                  <a:lnTo>
                    <a:pt x="5559" y="1419"/>
                  </a:lnTo>
                  <a:lnTo>
                    <a:pt x="5255" y="1419"/>
                  </a:lnTo>
                  <a:lnTo>
                    <a:pt x="5255" y="736"/>
                  </a:lnTo>
                  <a:cubicBezTo>
                    <a:pt x="5255" y="609"/>
                    <a:pt x="5202" y="552"/>
                    <a:pt x="5092" y="552"/>
                  </a:cubicBezTo>
                  <a:cubicBezTo>
                    <a:pt x="4986" y="552"/>
                    <a:pt x="4900" y="617"/>
                    <a:pt x="4900" y="755"/>
                  </a:cubicBezTo>
                  <a:lnTo>
                    <a:pt x="4900" y="1419"/>
                  </a:lnTo>
                  <a:lnTo>
                    <a:pt x="4596" y="1419"/>
                  </a:lnTo>
                  <a:lnTo>
                    <a:pt x="4596" y="329"/>
                  </a:lnTo>
                  <a:close/>
                  <a:moveTo>
                    <a:pt x="3704" y="748"/>
                  </a:moveTo>
                  <a:lnTo>
                    <a:pt x="4112" y="748"/>
                  </a:lnTo>
                  <a:cubicBezTo>
                    <a:pt x="4106" y="588"/>
                    <a:pt x="4033" y="519"/>
                    <a:pt x="3912" y="519"/>
                  </a:cubicBezTo>
                  <a:cubicBezTo>
                    <a:pt x="3816" y="519"/>
                    <a:pt x="3729" y="571"/>
                    <a:pt x="3704" y="748"/>
                  </a:cubicBezTo>
                  <a:close/>
                  <a:moveTo>
                    <a:pt x="3921" y="1442"/>
                  </a:moveTo>
                  <a:cubicBezTo>
                    <a:pt x="3606" y="1442"/>
                    <a:pt x="3391" y="1255"/>
                    <a:pt x="3391" y="892"/>
                  </a:cubicBezTo>
                  <a:lnTo>
                    <a:pt x="3391" y="871"/>
                  </a:lnTo>
                  <a:cubicBezTo>
                    <a:pt x="3391" y="507"/>
                    <a:pt x="3618" y="306"/>
                    <a:pt x="3910" y="306"/>
                  </a:cubicBezTo>
                  <a:cubicBezTo>
                    <a:pt x="4181" y="306"/>
                    <a:pt x="4408" y="459"/>
                    <a:pt x="4408" y="819"/>
                  </a:cubicBezTo>
                  <a:lnTo>
                    <a:pt x="4408" y="950"/>
                  </a:lnTo>
                  <a:lnTo>
                    <a:pt x="3700" y="950"/>
                  </a:lnTo>
                  <a:cubicBezTo>
                    <a:pt x="3712" y="1146"/>
                    <a:pt x="3795" y="1221"/>
                    <a:pt x="3927" y="1221"/>
                  </a:cubicBezTo>
                  <a:cubicBezTo>
                    <a:pt x="4043" y="1221"/>
                    <a:pt x="4106" y="1159"/>
                    <a:pt x="4127" y="1080"/>
                  </a:cubicBezTo>
                  <a:lnTo>
                    <a:pt x="4408" y="1080"/>
                  </a:lnTo>
                  <a:cubicBezTo>
                    <a:pt x="4375" y="1286"/>
                    <a:pt x="4206" y="1442"/>
                    <a:pt x="3921" y="1442"/>
                  </a:cubicBezTo>
                  <a:close/>
                  <a:moveTo>
                    <a:pt x="2778" y="1442"/>
                  </a:moveTo>
                  <a:cubicBezTo>
                    <a:pt x="2476" y="1442"/>
                    <a:pt x="2257" y="1255"/>
                    <a:pt x="2257" y="886"/>
                  </a:cubicBezTo>
                  <a:lnTo>
                    <a:pt x="2257" y="871"/>
                  </a:lnTo>
                  <a:cubicBezTo>
                    <a:pt x="2257" y="502"/>
                    <a:pt x="2491" y="306"/>
                    <a:pt x="2780" y="306"/>
                  </a:cubicBezTo>
                  <a:cubicBezTo>
                    <a:pt x="3028" y="306"/>
                    <a:pt x="3233" y="432"/>
                    <a:pt x="3258" y="717"/>
                  </a:cubicBezTo>
                  <a:lnTo>
                    <a:pt x="2966" y="717"/>
                  </a:lnTo>
                  <a:cubicBezTo>
                    <a:pt x="2947" y="611"/>
                    <a:pt x="2893" y="542"/>
                    <a:pt x="2787" y="542"/>
                  </a:cubicBezTo>
                  <a:cubicBezTo>
                    <a:pt x="2657" y="542"/>
                    <a:pt x="2568" y="644"/>
                    <a:pt x="2568" y="859"/>
                  </a:cubicBezTo>
                  <a:lnTo>
                    <a:pt x="2568" y="892"/>
                  </a:lnTo>
                  <a:cubicBezTo>
                    <a:pt x="2568" y="1113"/>
                    <a:pt x="2647" y="1213"/>
                    <a:pt x="2789" y="1213"/>
                  </a:cubicBezTo>
                  <a:cubicBezTo>
                    <a:pt x="2893" y="1213"/>
                    <a:pt x="2970" y="1136"/>
                    <a:pt x="2987" y="1017"/>
                  </a:cubicBezTo>
                  <a:lnTo>
                    <a:pt x="3264" y="1017"/>
                  </a:lnTo>
                  <a:cubicBezTo>
                    <a:pt x="3243" y="1265"/>
                    <a:pt x="3074" y="1442"/>
                    <a:pt x="2778" y="1442"/>
                  </a:cubicBezTo>
                  <a:close/>
                  <a:moveTo>
                    <a:pt x="1644" y="1442"/>
                  </a:moveTo>
                  <a:cubicBezTo>
                    <a:pt x="1342" y="1442"/>
                    <a:pt x="1123" y="1255"/>
                    <a:pt x="1123" y="886"/>
                  </a:cubicBezTo>
                  <a:lnTo>
                    <a:pt x="1123" y="871"/>
                  </a:lnTo>
                  <a:cubicBezTo>
                    <a:pt x="1123" y="502"/>
                    <a:pt x="1357" y="306"/>
                    <a:pt x="1646" y="306"/>
                  </a:cubicBezTo>
                  <a:cubicBezTo>
                    <a:pt x="1894" y="306"/>
                    <a:pt x="2099" y="432"/>
                    <a:pt x="2124" y="717"/>
                  </a:cubicBezTo>
                  <a:lnTo>
                    <a:pt x="1832" y="717"/>
                  </a:lnTo>
                  <a:cubicBezTo>
                    <a:pt x="1813" y="611"/>
                    <a:pt x="1759" y="542"/>
                    <a:pt x="1653" y="542"/>
                  </a:cubicBezTo>
                  <a:cubicBezTo>
                    <a:pt x="1523" y="542"/>
                    <a:pt x="1434" y="644"/>
                    <a:pt x="1434" y="859"/>
                  </a:cubicBezTo>
                  <a:lnTo>
                    <a:pt x="1434" y="892"/>
                  </a:lnTo>
                  <a:cubicBezTo>
                    <a:pt x="1434" y="1113"/>
                    <a:pt x="1513" y="1213"/>
                    <a:pt x="1655" y="1213"/>
                  </a:cubicBezTo>
                  <a:cubicBezTo>
                    <a:pt x="1759" y="1213"/>
                    <a:pt x="1836" y="1136"/>
                    <a:pt x="1853" y="1017"/>
                  </a:cubicBezTo>
                  <a:lnTo>
                    <a:pt x="2130" y="1017"/>
                  </a:lnTo>
                  <a:cubicBezTo>
                    <a:pt x="2109" y="1265"/>
                    <a:pt x="1940" y="1442"/>
                    <a:pt x="1644" y="1442"/>
                  </a:cubicBezTo>
                  <a:close/>
                  <a:moveTo>
                    <a:pt x="650" y="1057"/>
                  </a:moveTo>
                  <a:lnTo>
                    <a:pt x="650" y="953"/>
                  </a:lnTo>
                  <a:lnTo>
                    <a:pt x="529" y="953"/>
                  </a:lnTo>
                  <a:cubicBezTo>
                    <a:pt x="379" y="953"/>
                    <a:pt x="302" y="994"/>
                    <a:pt x="302" y="1092"/>
                  </a:cubicBezTo>
                  <a:lnTo>
                    <a:pt x="302" y="1103"/>
                  </a:lnTo>
                  <a:cubicBezTo>
                    <a:pt x="302" y="1178"/>
                    <a:pt x="348" y="1230"/>
                    <a:pt x="450" y="1230"/>
                  </a:cubicBezTo>
                  <a:cubicBezTo>
                    <a:pt x="554" y="1230"/>
                    <a:pt x="650" y="1171"/>
                    <a:pt x="650" y="1057"/>
                  </a:cubicBezTo>
                  <a:close/>
                  <a:moveTo>
                    <a:pt x="358" y="1442"/>
                  </a:moveTo>
                  <a:cubicBezTo>
                    <a:pt x="162" y="1442"/>
                    <a:pt x="0" y="1342"/>
                    <a:pt x="0" y="1121"/>
                  </a:cubicBezTo>
                  <a:lnTo>
                    <a:pt x="0" y="1109"/>
                  </a:lnTo>
                  <a:cubicBezTo>
                    <a:pt x="0" y="840"/>
                    <a:pt x="233" y="752"/>
                    <a:pt x="514" y="752"/>
                  </a:cubicBezTo>
                  <a:lnTo>
                    <a:pt x="650" y="752"/>
                  </a:lnTo>
                  <a:lnTo>
                    <a:pt x="650" y="700"/>
                  </a:lnTo>
                  <a:cubicBezTo>
                    <a:pt x="650" y="592"/>
                    <a:pt x="602" y="525"/>
                    <a:pt x="489" y="525"/>
                  </a:cubicBezTo>
                  <a:cubicBezTo>
                    <a:pt x="387" y="525"/>
                    <a:pt x="333" y="584"/>
                    <a:pt x="325" y="667"/>
                  </a:cubicBezTo>
                  <a:lnTo>
                    <a:pt x="33" y="667"/>
                  </a:lnTo>
                  <a:cubicBezTo>
                    <a:pt x="54" y="425"/>
                    <a:pt x="246" y="306"/>
                    <a:pt x="504" y="306"/>
                  </a:cubicBezTo>
                  <a:cubicBezTo>
                    <a:pt x="767" y="306"/>
                    <a:pt x="954" y="419"/>
                    <a:pt x="954" y="690"/>
                  </a:cubicBezTo>
                  <a:lnTo>
                    <a:pt x="954" y="1419"/>
                  </a:lnTo>
                  <a:lnTo>
                    <a:pt x="656" y="1419"/>
                  </a:lnTo>
                  <a:lnTo>
                    <a:pt x="656" y="1294"/>
                  </a:lnTo>
                  <a:cubicBezTo>
                    <a:pt x="604" y="1374"/>
                    <a:pt x="504" y="1442"/>
                    <a:pt x="358" y="144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988493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: White5 Acquisi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037DA-877B-4969-92F3-D62917753DD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9093" y="381001"/>
            <a:ext cx="7997521" cy="3429000"/>
          </a:xfrm>
        </p:spPr>
        <p:txBody>
          <a:bodyPr anchor="b"/>
          <a:lstStyle>
            <a:lvl1pPr algn="l">
              <a:lnSpc>
                <a:spcPct val="90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Presentation title 60pt, long title 48pt, max 3 lines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BBB33C-A0EF-4DAE-96F6-5E528C0ED20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49093" y="4000500"/>
            <a:ext cx="6884561" cy="733891"/>
          </a:xfrm>
        </p:spPr>
        <p:txBody>
          <a:bodyPr/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2400" b="0" i="0" spc="0">
                <a:solidFill>
                  <a:schemeClr val="accent1"/>
                </a:solidFill>
                <a:latin typeface="Palatino Linotype" panose="0204050205050503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GB" dirty="0"/>
              <a:t>Place subtitle here in Palatino Linotype 24pt</a:t>
            </a:r>
            <a:endParaRPr lang="en-US" dirty="0"/>
          </a:p>
        </p:txBody>
      </p:sp>
      <p:sp>
        <p:nvSpPr>
          <p:cNvPr id="13" name="Date Placeholder 10">
            <a:extLst>
              <a:ext uri="{FF2B5EF4-FFF2-40B4-BE49-F238E27FC236}">
                <a16:creationId xmlns:a16="http://schemas.microsoft.com/office/drawing/2014/main" id="{47AA0BD1-514A-4E33-A0FD-DF2342E790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49093" y="4734391"/>
            <a:ext cx="4114799" cy="24527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marL="0" algn="l" defTabSz="914400" rtl="0" eaLnBrk="1" latinLnBrk="0" hangingPunct="1">
              <a:defRPr lang="en-US" sz="1400" b="1" kern="120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B2BDB7F4-6E1D-4904-AD31-0A33E91A2E6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49093" y="4979668"/>
            <a:ext cx="4114799" cy="548640"/>
          </a:xfrm>
        </p:spPr>
        <p:txBody>
          <a:bodyPr/>
          <a:lstStyle>
            <a:lvl1pPr marL="0" indent="0" algn="l" defTabSz="914400" rtl="0" eaLnBrk="1" latinLnBrk="0" hangingPunct="1">
              <a:spcAft>
                <a:spcPts val="0"/>
              </a:spcAft>
              <a:buNone/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Presenter 14pt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631B51-29F3-4C51-AE6C-41E7796F9933}"/>
              </a:ext>
            </a:extLst>
          </p:cNvPr>
          <p:cNvSpPr txBox="1"/>
          <p:nvPr userDrawn="1"/>
        </p:nvSpPr>
        <p:spPr>
          <a:xfrm>
            <a:off x="0" y="-257908"/>
            <a:ext cx="6096000" cy="25790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Go to Brand Space for more cover options</a:t>
            </a: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</a:endParaRPr>
          </a:p>
        </p:txBody>
      </p:sp>
      <p:sp>
        <p:nvSpPr>
          <p:cNvPr id="12" name="Picture Placeholder 11" descr="Image placeholder for client logo">
            <a:extLst>
              <a:ext uri="{FF2B5EF4-FFF2-40B4-BE49-F238E27FC236}">
                <a16:creationId xmlns:a16="http://schemas.microsoft.com/office/drawing/2014/main" id="{75547ED6-CAEB-47AC-A74D-49C552BD6F6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158417" y="5326815"/>
            <a:ext cx="1884233" cy="985085"/>
          </a:xfrm>
        </p:spPr>
        <p:txBody>
          <a:bodyPr anchor="ctr"/>
          <a:lstStyle>
            <a:lvl1pPr algn="ctr">
              <a:buNone/>
              <a:defRPr sz="1400"/>
            </a:lvl1pPr>
          </a:lstStyle>
          <a:p>
            <a:r>
              <a:rPr lang="en-GB" dirty="0"/>
              <a:t>Add client logo</a:t>
            </a:r>
            <a:endParaRPr lang="en-US" dirty="0"/>
          </a:p>
        </p:txBody>
      </p:sp>
      <p:grpSp>
        <p:nvGrpSpPr>
          <p:cNvPr id="9" name="Logo_BL" descr="Accenture logo in black and purple">
            <a:extLst>
              <a:ext uri="{FF2B5EF4-FFF2-40B4-BE49-F238E27FC236}">
                <a16:creationId xmlns:a16="http://schemas.microsoft.com/office/drawing/2014/main" id="{8D3E8DD1-C700-46AC-AA94-9072B0F3175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149093" y="5815543"/>
            <a:ext cx="1883664" cy="496357"/>
            <a:chOff x="2387" y="1701"/>
            <a:chExt cx="4535" cy="1195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799A1684-BC33-4579-B840-616EB6D11E8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30" y="1701"/>
              <a:ext cx="447" cy="473"/>
            </a:xfrm>
            <a:custGeom>
              <a:avLst/>
              <a:gdLst>
                <a:gd name="T0" fmla="*/ 0 w 931"/>
                <a:gd name="T1" fmla="*/ 696 h 985"/>
                <a:gd name="T2" fmla="*/ 544 w 931"/>
                <a:gd name="T3" fmla="*/ 494 h 985"/>
                <a:gd name="T4" fmla="*/ 0 w 931"/>
                <a:gd name="T5" fmla="*/ 281 h 985"/>
                <a:gd name="T6" fmla="*/ 0 w 931"/>
                <a:gd name="T7" fmla="*/ 0 h 985"/>
                <a:gd name="T8" fmla="*/ 931 w 931"/>
                <a:gd name="T9" fmla="*/ 375 h 985"/>
                <a:gd name="T10" fmla="*/ 931 w 931"/>
                <a:gd name="T11" fmla="*/ 608 h 985"/>
                <a:gd name="T12" fmla="*/ 0 w 931"/>
                <a:gd name="T13" fmla="*/ 985 h 985"/>
                <a:gd name="T14" fmla="*/ 0 w 931"/>
                <a:gd name="T15" fmla="*/ 696 h 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31" h="985">
                  <a:moveTo>
                    <a:pt x="0" y="696"/>
                  </a:moveTo>
                  <a:lnTo>
                    <a:pt x="544" y="494"/>
                  </a:lnTo>
                  <a:lnTo>
                    <a:pt x="0" y="281"/>
                  </a:lnTo>
                  <a:lnTo>
                    <a:pt x="0" y="0"/>
                  </a:lnTo>
                  <a:lnTo>
                    <a:pt x="931" y="375"/>
                  </a:lnTo>
                  <a:lnTo>
                    <a:pt x="931" y="608"/>
                  </a:lnTo>
                  <a:lnTo>
                    <a:pt x="0" y="985"/>
                  </a:lnTo>
                  <a:lnTo>
                    <a:pt x="0" y="696"/>
                  </a:lnTo>
                  <a:close/>
                </a:path>
              </a:pathLst>
            </a:custGeom>
            <a:solidFill>
              <a:srgbClr val="A1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A5AD5E73-6E1C-44F8-9F73-9F3D4F6DF76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387" y="2204"/>
              <a:ext cx="4535" cy="692"/>
            </a:xfrm>
            <a:custGeom>
              <a:avLst/>
              <a:gdLst>
                <a:gd name="T0" fmla="*/ 8952 w 9448"/>
                <a:gd name="T1" fmla="*/ 519 h 1442"/>
                <a:gd name="T2" fmla="*/ 8431 w 9448"/>
                <a:gd name="T3" fmla="*/ 892 h 1442"/>
                <a:gd name="T4" fmla="*/ 9448 w 9448"/>
                <a:gd name="T5" fmla="*/ 819 h 1442"/>
                <a:gd name="T6" fmla="*/ 8967 w 9448"/>
                <a:gd name="T7" fmla="*/ 1221 h 1442"/>
                <a:gd name="T8" fmla="*/ 8961 w 9448"/>
                <a:gd name="T9" fmla="*/ 1442 h 1442"/>
                <a:gd name="T10" fmla="*/ 8008 w 9448"/>
                <a:gd name="T11" fmla="*/ 529 h 1442"/>
                <a:gd name="T12" fmla="*/ 8008 w 9448"/>
                <a:gd name="T13" fmla="*/ 859 h 1442"/>
                <a:gd name="T14" fmla="*/ 7704 w 9448"/>
                <a:gd name="T15" fmla="*/ 329 h 1442"/>
                <a:gd name="T16" fmla="*/ 7178 w 9448"/>
                <a:gd name="T17" fmla="*/ 1259 h 1442"/>
                <a:gd name="T18" fmla="*/ 6522 w 9448"/>
                <a:gd name="T19" fmla="*/ 329 h 1442"/>
                <a:gd name="T20" fmla="*/ 6987 w 9448"/>
                <a:gd name="T21" fmla="*/ 1205 h 1442"/>
                <a:gd name="T22" fmla="*/ 7483 w 9448"/>
                <a:gd name="T23" fmla="*/ 329 h 1442"/>
                <a:gd name="T24" fmla="*/ 6128 w 9448"/>
                <a:gd name="T25" fmla="*/ 329 h 1442"/>
                <a:gd name="T26" fmla="*/ 6128 w 9448"/>
                <a:gd name="T27" fmla="*/ 556 h 1442"/>
                <a:gd name="T28" fmla="*/ 6343 w 9448"/>
                <a:gd name="T29" fmla="*/ 1174 h 1442"/>
                <a:gd name="T30" fmla="*/ 5822 w 9448"/>
                <a:gd name="T31" fmla="*/ 1105 h 1442"/>
                <a:gd name="T32" fmla="*/ 5694 w 9448"/>
                <a:gd name="T33" fmla="*/ 329 h 1442"/>
                <a:gd name="T34" fmla="*/ 6128 w 9448"/>
                <a:gd name="T35" fmla="*/ 0 h 1442"/>
                <a:gd name="T36" fmla="*/ 4900 w 9448"/>
                <a:gd name="T37" fmla="*/ 492 h 1442"/>
                <a:gd name="T38" fmla="*/ 5559 w 9448"/>
                <a:gd name="T39" fmla="*/ 1419 h 1442"/>
                <a:gd name="T40" fmla="*/ 5092 w 9448"/>
                <a:gd name="T41" fmla="*/ 552 h 1442"/>
                <a:gd name="T42" fmla="*/ 4596 w 9448"/>
                <a:gd name="T43" fmla="*/ 1419 h 1442"/>
                <a:gd name="T44" fmla="*/ 4112 w 9448"/>
                <a:gd name="T45" fmla="*/ 748 h 1442"/>
                <a:gd name="T46" fmla="*/ 3921 w 9448"/>
                <a:gd name="T47" fmla="*/ 1442 h 1442"/>
                <a:gd name="T48" fmla="*/ 3910 w 9448"/>
                <a:gd name="T49" fmla="*/ 306 h 1442"/>
                <a:gd name="T50" fmla="*/ 3700 w 9448"/>
                <a:gd name="T51" fmla="*/ 950 h 1442"/>
                <a:gd name="T52" fmla="*/ 4408 w 9448"/>
                <a:gd name="T53" fmla="*/ 1080 h 1442"/>
                <a:gd name="T54" fmla="*/ 2257 w 9448"/>
                <a:gd name="T55" fmla="*/ 886 h 1442"/>
                <a:gd name="T56" fmla="*/ 3258 w 9448"/>
                <a:gd name="T57" fmla="*/ 717 h 1442"/>
                <a:gd name="T58" fmla="*/ 2568 w 9448"/>
                <a:gd name="T59" fmla="*/ 859 h 1442"/>
                <a:gd name="T60" fmla="*/ 2987 w 9448"/>
                <a:gd name="T61" fmla="*/ 1017 h 1442"/>
                <a:gd name="T62" fmla="*/ 1644 w 9448"/>
                <a:gd name="T63" fmla="*/ 1442 h 1442"/>
                <a:gd name="T64" fmla="*/ 1646 w 9448"/>
                <a:gd name="T65" fmla="*/ 306 h 1442"/>
                <a:gd name="T66" fmla="*/ 1653 w 9448"/>
                <a:gd name="T67" fmla="*/ 542 h 1442"/>
                <a:gd name="T68" fmla="*/ 1655 w 9448"/>
                <a:gd name="T69" fmla="*/ 1213 h 1442"/>
                <a:gd name="T70" fmla="*/ 1644 w 9448"/>
                <a:gd name="T71" fmla="*/ 1442 h 1442"/>
                <a:gd name="T72" fmla="*/ 529 w 9448"/>
                <a:gd name="T73" fmla="*/ 953 h 1442"/>
                <a:gd name="T74" fmla="*/ 450 w 9448"/>
                <a:gd name="T75" fmla="*/ 1230 h 1442"/>
                <a:gd name="T76" fmla="*/ 0 w 9448"/>
                <a:gd name="T77" fmla="*/ 1121 h 1442"/>
                <a:gd name="T78" fmla="*/ 650 w 9448"/>
                <a:gd name="T79" fmla="*/ 752 h 1442"/>
                <a:gd name="T80" fmla="*/ 325 w 9448"/>
                <a:gd name="T81" fmla="*/ 667 h 1442"/>
                <a:gd name="T82" fmla="*/ 954 w 9448"/>
                <a:gd name="T83" fmla="*/ 690 h 1442"/>
                <a:gd name="T84" fmla="*/ 656 w 9448"/>
                <a:gd name="T85" fmla="*/ 1294 h 1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448" h="1442">
                  <a:moveTo>
                    <a:pt x="8744" y="748"/>
                  </a:moveTo>
                  <a:lnTo>
                    <a:pt x="9152" y="748"/>
                  </a:lnTo>
                  <a:cubicBezTo>
                    <a:pt x="9146" y="588"/>
                    <a:pt x="9073" y="519"/>
                    <a:pt x="8952" y="519"/>
                  </a:cubicBezTo>
                  <a:cubicBezTo>
                    <a:pt x="8857" y="519"/>
                    <a:pt x="8769" y="571"/>
                    <a:pt x="8744" y="748"/>
                  </a:cubicBezTo>
                  <a:close/>
                  <a:moveTo>
                    <a:pt x="8961" y="1442"/>
                  </a:moveTo>
                  <a:cubicBezTo>
                    <a:pt x="8646" y="1442"/>
                    <a:pt x="8431" y="1255"/>
                    <a:pt x="8431" y="892"/>
                  </a:cubicBezTo>
                  <a:lnTo>
                    <a:pt x="8431" y="871"/>
                  </a:lnTo>
                  <a:cubicBezTo>
                    <a:pt x="8431" y="507"/>
                    <a:pt x="8659" y="306"/>
                    <a:pt x="8950" y="306"/>
                  </a:cubicBezTo>
                  <a:cubicBezTo>
                    <a:pt x="9221" y="306"/>
                    <a:pt x="9448" y="459"/>
                    <a:pt x="9448" y="819"/>
                  </a:cubicBezTo>
                  <a:lnTo>
                    <a:pt x="9448" y="950"/>
                  </a:lnTo>
                  <a:lnTo>
                    <a:pt x="8740" y="950"/>
                  </a:lnTo>
                  <a:cubicBezTo>
                    <a:pt x="8752" y="1146"/>
                    <a:pt x="8836" y="1221"/>
                    <a:pt x="8967" y="1221"/>
                  </a:cubicBezTo>
                  <a:cubicBezTo>
                    <a:pt x="9084" y="1221"/>
                    <a:pt x="9146" y="1159"/>
                    <a:pt x="9167" y="1080"/>
                  </a:cubicBezTo>
                  <a:lnTo>
                    <a:pt x="9448" y="1080"/>
                  </a:lnTo>
                  <a:cubicBezTo>
                    <a:pt x="9415" y="1286"/>
                    <a:pt x="9246" y="1442"/>
                    <a:pt x="8961" y="1442"/>
                  </a:cubicBezTo>
                  <a:close/>
                  <a:moveTo>
                    <a:pt x="7704" y="329"/>
                  </a:moveTo>
                  <a:lnTo>
                    <a:pt x="8008" y="329"/>
                  </a:lnTo>
                  <a:lnTo>
                    <a:pt x="8008" y="529"/>
                  </a:lnTo>
                  <a:cubicBezTo>
                    <a:pt x="8073" y="383"/>
                    <a:pt x="8175" y="315"/>
                    <a:pt x="8335" y="315"/>
                  </a:cubicBezTo>
                  <a:lnTo>
                    <a:pt x="8335" y="615"/>
                  </a:lnTo>
                  <a:cubicBezTo>
                    <a:pt x="8129" y="615"/>
                    <a:pt x="8008" y="677"/>
                    <a:pt x="8008" y="859"/>
                  </a:cubicBezTo>
                  <a:lnTo>
                    <a:pt x="8008" y="1419"/>
                  </a:lnTo>
                  <a:lnTo>
                    <a:pt x="7704" y="1419"/>
                  </a:lnTo>
                  <a:lnTo>
                    <a:pt x="7704" y="329"/>
                  </a:lnTo>
                  <a:close/>
                  <a:moveTo>
                    <a:pt x="7483" y="1419"/>
                  </a:moveTo>
                  <a:lnTo>
                    <a:pt x="7178" y="1419"/>
                  </a:lnTo>
                  <a:lnTo>
                    <a:pt x="7178" y="1259"/>
                  </a:lnTo>
                  <a:cubicBezTo>
                    <a:pt x="7126" y="1363"/>
                    <a:pt x="7024" y="1442"/>
                    <a:pt x="6862" y="1442"/>
                  </a:cubicBezTo>
                  <a:cubicBezTo>
                    <a:pt x="6666" y="1442"/>
                    <a:pt x="6522" y="1323"/>
                    <a:pt x="6522" y="1067"/>
                  </a:cubicBezTo>
                  <a:lnTo>
                    <a:pt x="6522" y="329"/>
                  </a:lnTo>
                  <a:lnTo>
                    <a:pt x="6828" y="329"/>
                  </a:lnTo>
                  <a:lnTo>
                    <a:pt x="6828" y="1021"/>
                  </a:lnTo>
                  <a:cubicBezTo>
                    <a:pt x="6828" y="1146"/>
                    <a:pt x="6878" y="1205"/>
                    <a:pt x="6987" y="1205"/>
                  </a:cubicBezTo>
                  <a:cubicBezTo>
                    <a:pt x="7093" y="1205"/>
                    <a:pt x="7178" y="1138"/>
                    <a:pt x="7178" y="1003"/>
                  </a:cubicBezTo>
                  <a:lnTo>
                    <a:pt x="7178" y="329"/>
                  </a:lnTo>
                  <a:lnTo>
                    <a:pt x="7483" y="329"/>
                  </a:lnTo>
                  <a:lnTo>
                    <a:pt x="7483" y="1419"/>
                  </a:lnTo>
                  <a:close/>
                  <a:moveTo>
                    <a:pt x="6128" y="0"/>
                  </a:moveTo>
                  <a:lnTo>
                    <a:pt x="6128" y="329"/>
                  </a:lnTo>
                  <a:lnTo>
                    <a:pt x="6336" y="329"/>
                  </a:lnTo>
                  <a:lnTo>
                    <a:pt x="6336" y="556"/>
                  </a:lnTo>
                  <a:lnTo>
                    <a:pt x="6128" y="556"/>
                  </a:lnTo>
                  <a:lnTo>
                    <a:pt x="6128" y="1073"/>
                  </a:lnTo>
                  <a:cubicBezTo>
                    <a:pt x="6128" y="1155"/>
                    <a:pt x="6165" y="1192"/>
                    <a:pt x="6236" y="1192"/>
                  </a:cubicBezTo>
                  <a:cubicBezTo>
                    <a:pt x="6280" y="1192"/>
                    <a:pt x="6313" y="1186"/>
                    <a:pt x="6343" y="1174"/>
                  </a:cubicBezTo>
                  <a:lnTo>
                    <a:pt x="6343" y="1411"/>
                  </a:lnTo>
                  <a:cubicBezTo>
                    <a:pt x="6307" y="1422"/>
                    <a:pt x="6247" y="1434"/>
                    <a:pt x="6172" y="1434"/>
                  </a:cubicBezTo>
                  <a:cubicBezTo>
                    <a:pt x="5934" y="1434"/>
                    <a:pt x="5822" y="1326"/>
                    <a:pt x="5822" y="1105"/>
                  </a:cubicBezTo>
                  <a:lnTo>
                    <a:pt x="5822" y="556"/>
                  </a:lnTo>
                  <a:lnTo>
                    <a:pt x="5694" y="556"/>
                  </a:lnTo>
                  <a:lnTo>
                    <a:pt x="5694" y="329"/>
                  </a:lnTo>
                  <a:lnTo>
                    <a:pt x="5822" y="329"/>
                  </a:lnTo>
                  <a:lnTo>
                    <a:pt x="5822" y="125"/>
                  </a:lnTo>
                  <a:lnTo>
                    <a:pt x="6128" y="0"/>
                  </a:lnTo>
                  <a:close/>
                  <a:moveTo>
                    <a:pt x="4596" y="329"/>
                  </a:moveTo>
                  <a:lnTo>
                    <a:pt x="4900" y="329"/>
                  </a:lnTo>
                  <a:lnTo>
                    <a:pt x="4900" y="492"/>
                  </a:lnTo>
                  <a:cubicBezTo>
                    <a:pt x="4954" y="390"/>
                    <a:pt x="5063" y="306"/>
                    <a:pt x="5230" y="306"/>
                  </a:cubicBezTo>
                  <a:cubicBezTo>
                    <a:pt x="5428" y="306"/>
                    <a:pt x="5559" y="425"/>
                    <a:pt x="5559" y="690"/>
                  </a:cubicBezTo>
                  <a:lnTo>
                    <a:pt x="5559" y="1419"/>
                  </a:lnTo>
                  <a:lnTo>
                    <a:pt x="5255" y="1419"/>
                  </a:lnTo>
                  <a:lnTo>
                    <a:pt x="5255" y="736"/>
                  </a:lnTo>
                  <a:cubicBezTo>
                    <a:pt x="5255" y="609"/>
                    <a:pt x="5202" y="552"/>
                    <a:pt x="5092" y="552"/>
                  </a:cubicBezTo>
                  <a:cubicBezTo>
                    <a:pt x="4986" y="552"/>
                    <a:pt x="4900" y="617"/>
                    <a:pt x="4900" y="755"/>
                  </a:cubicBezTo>
                  <a:lnTo>
                    <a:pt x="4900" y="1419"/>
                  </a:lnTo>
                  <a:lnTo>
                    <a:pt x="4596" y="1419"/>
                  </a:lnTo>
                  <a:lnTo>
                    <a:pt x="4596" y="329"/>
                  </a:lnTo>
                  <a:close/>
                  <a:moveTo>
                    <a:pt x="3704" y="748"/>
                  </a:moveTo>
                  <a:lnTo>
                    <a:pt x="4112" y="748"/>
                  </a:lnTo>
                  <a:cubicBezTo>
                    <a:pt x="4106" y="588"/>
                    <a:pt x="4033" y="519"/>
                    <a:pt x="3912" y="519"/>
                  </a:cubicBezTo>
                  <a:cubicBezTo>
                    <a:pt x="3816" y="519"/>
                    <a:pt x="3729" y="571"/>
                    <a:pt x="3704" y="748"/>
                  </a:cubicBezTo>
                  <a:close/>
                  <a:moveTo>
                    <a:pt x="3921" y="1442"/>
                  </a:moveTo>
                  <a:cubicBezTo>
                    <a:pt x="3606" y="1442"/>
                    <a:pt x="3391" y="1255"/>
                    <a:pt x="3391" y="892"/>
                  </a:cubicBezTo>
                  <a:lnTo>
                    <a:pt x="3391" y="871"/>
                  </a:lnTo>
                  <a:cubicBezTo>
                    <a:pt x="3391" y="507"/>
                    <a:pt x="3618" y="306"/>
                    <a:pt x="3910" y="306"/>
                  </a:cubicBezTo>
                  <a:cubicBezTo>
                    <a:pt x="4181" y="306"/>
                    <a:pt x="4408" y="459"/>
                    <a:pt x="4408" y="819"/>
                  </a:cubicBezTo>
                  <a:lnTo>
                    <a:pt x="4408" y="950"/>
                  </a:lnTo>
                  <a:lnTo>
                    <a:pt x="3700" y="950"/>
                  </a:lnTo>
                  <a:cubicBezTo>
                    <a:pt x="3712" y="1146"/>
                    <a:pt x="3795" y="1221"/>
                    <a:pt x="3927" y="1221"/>
                  </a:cubicBezTo>
                  <a:cubicBezTo>
                    <a:pt x="4043" y="1221"/>
                    <a:pt x="4106" y="1159"/>
                    <a:pt x="4127" y="1080"/>
                  </a:cubicBezTo>
                  <a:lnTo>
                    <a:pt x="4408" y="1080"/>
                  </a:lnTo>
                  <a:cubicBezTo>
                    <a:pt x="4375" y="1286"/>
                    <a:pt x="4206" y="1442"/>
                    <a:pt x="3921" y="1442"/>
                  </a:cubicBezTo>
                  <a:close/>
                  <a:moveTo>
                    <a:pt x="2778" y="1442"/>
                  </a:moveTo>
                  <a:cubicBezTo>
                    <a:pt x="2476" y="1442"/>
                    <a:pt x="2257" y="1255"/>
                    <a:pt x="2257" y="886"/>
                  </a:cubicBezTo>
                  <a:lnTo>
                    <a:pt x="2257" y="871"/>
                  </a:lnTo>
                  <a:cubicBezTo>
                    <a:pt x="2257" y="502"/>
                    <a:pt x="2491" y="306"/>
                    <a:pt x="2780" y="306"/>
                  </a:cubicBezTo>
                  <a:cubicBezTo>
                    <a:pt x="3028" y="306"/>
                    <a:pt x="3233" y="432"/>
                    <a:pt x="3258" y="717"/>
                  </a:cubicBezTo>
                  <a:lnTo>
                    <a:pt x="2966" y="717"/>
                  </a:lnTo>
                  <a:cubicBezTo>
                    <a:pt x="2947" y="611"/>
                    <a:pt x="2893" y="542"/>
                    <a:pt x="2787" y="542"/>
                  </a:cubicBezTo>
                  <a:cubicBezTo>
                    <a:pt x="2657" y="542"/>
                    <a:pt x="2568" y="644"/>
                    <a:pt x="2568" y="859"/>
                  </a:cubicBezTo>
                  <a:lnTo>
                    <a:pt x="2568" y="892"/>
                  </a:lnTo>
                  <a:cubicBezTo>
                    <a:pt x="2568" y="1113"/>
                    <a:pt x="2647" y="1213"/>
                    <a:pt x="2789" y="1213"/>
                  </a:cubicBezTo>
                  <a:cubicBezTo>
                    <a:pt x="2893" y="1213"/>
                    <a:pt x="2970" y="1136"/>
                    <a:pt x="2987" y="1017"/>
                  </a:cubicBezTo>
                  <a:lnTo>
                    <a:pt x="3264" y="1017"/>
                  </a:lnTo>
                  <a:cubicBezTo>
                    <a:pt x="3243" y="1265"/>
                    <a:pt x="3074" y="1442"/>
                    <a:pt x="2778" y="1442"/>
                  </a:cubicBezTo>
                  <a:close/>
                  <a:moveTo>
                    <a:pt x="1644" y="1442"/>
                  </a:moveTo>
                  <a:cubicBezTo>
                    <a:pt x="1342" y="1442"/>
                    <a:pt x="1123" y="1255"/>
                    <a:pt x="1123" y="886"/>
                  </a:cubicBezTo>
                  <a:lnTo>
                    <a:pt x="1123" y="871"/>
                  </a:lnTo>
                  <a:cubicBezTo>
                    <a:pt x="1123" y="502"/>
                    <a:pt x="1357" y="306"/>
                    <a:pt x="1646" y="306"/>
                  </a:cubicBezTo>
                  <a:cubicBezTo>
                    <a:pt x="1894" y="306"/>
                    <a:pt x="2099" y="432"/>
                    <a:pt x="2124" y="717"/>
                  </a:cubicBezTo>
                  <a:lnTo>
                    <a:pt x="1832" y="717"/>
                  </a:lnTo>
                  <a:cubicBezTo>
                    <a:pt x="1813" y="611"/>
                    <a:pt x="1759" y="542"/>
                    <a:pt x="1653" y="542"/>
                  </a:cubicBezTo>
                  <a:cubicBezTo>
                    <a:pt x="1523" y="542"/>
                    <a:pt x="1434" y="644"/>
                    <a:pt x="1434" y="859"/>
                  </a:cubicBezTo>
                  <a:lnTo>
                    <a:pt x="1434" y="892"/>
                  </a:lnTo>
                  <a:cubicBezTo>
                    <a:pt x="1434" y="1113"/>
                    <a:pt x="1513" y="1213"/>
                    <a:pt x="1655" y="1213"/>
                  </a:cubicBezTo>
                  <a:cubicBezTo>
                    <a:pt x="1759" y="1213"/>
                    <a:pt x="1836" y="1136"/>
                    <a:pt x="1853" y="1017"/>
                  </a:cubicBezTo>
                  <a:lnTo>
                    <a:pt x="2130" y="1017"/>
                  </a:lnTo>
                  <a:cubicBezTo>
                    <a:pt x="2109" y="1265"/>
                    <a:pt x="1940" y="1442"/>
                    <a:pt x="1644" y="1442"/>
                  </a:cubicBezTo>
                  <a:close/>
                  <a:moveTo>
                    <a:pt x="650" y="1057"/>
                  </a:moveTo>
                  <a:lnTo>
                    <a:pt x="650" y="953"/>
                  </a:lnTo>
                  <a:lnTo>
                    <a:pt x="529" y="953"/>
                  </a:lnTo>
                  <a:cubicBezTo>
                    <a:pt x="379" y="953"/>
                    <a:pt x="302" y="994"/>
                    <a:pt x="302" y="1092"/>
                  </a:cubicBezTo>
                  <a:lnTo>
                    <a:pt x="302" y="1103"/>
                  </a:lnTo>
                  <a:cubicBezTo>
                    <a:pt x="302" y="1178"/>
                    <a:pt x="348" y="1230"/>
                    <a:pt x="450" y="1230"/>
                  </a:cubicBezTo>
                  <a:cubicBezTo>
                    <a:pt x="554" y="1230"/>
                    <a:pt x="650" y="1171"/>
                    <a:pt x="650" y="1057"/>
                  </a:cubicBezTo>
                  <a:close/>
                  <a:moveTo>
                    <a:pt x="358" y="1442"/>
                  </a:moveTo>
                  <a:cubicBezTo>
                    <a:pt x="162" y="1442"/>
                    <a:pt x="0" y="1342"/>
                    <a:pt x="0" y="1121"/>
                  </a:cubicBezTo>
                  <a:lnTo>
                    <a:pt x="0" y="1109"/>
                  </a:lnTo>
                  <a:cubicBezTo>
                    <a:pt x="0" y="840"/>
                    <a:pt x="233" y="752"/>
                    <a:pt x="514" y="752"/>
                  </a:cubicBezTo>
                  <a:lnTo>
                    <a:pt x="650" y="752"/>
                  </a:lnTo>
                  <a:lnTo>
                    <a:pt x="650" y="700"/>
                  </a:lnTo>
                  <a:cubicBezTo>
                    <a:pt x="650" y="592"/>
                    <a:pt x="602" y="525"/>
                    <a:pt x="489" y="525"/>
                  </a:cubicBezTo>
                  <a:cubicBezTo>
                    <a:pt x="387" y="525"/>
                    <a:pt x="333" y="584"/>
                    <a:pt x="325" y="667"/>
                  </a:cubicBezTo>
                  <a:lnTo>
                    <a:pt x="33" y="667"/>
                  </a:lnTo>
                  <a:cubicBezTo>
                    <a:pt x="54" y="425"/>
                    <a:pt x="246" y="306"/>
                    <a:pt x="504" y="306"/>
                  </a:cubicBezTo>
                  <a:cubicBezTo>
                    <a:pt x="767" y="306"/>
                    <a:pt x="954" y="419"/>
                    <a:pt x="954" y="690"/>
                  </a:cubicBezTo>
                  <a:lnTo>
                    <a:pt x="954" y="1419"/>
                  </a:lnTo>
                  <a:lnTo>
                    <a:pt x="656" y="1419"/>
                  </a:lnTo>
                  <a:lnTo>
                    <a:pt x="656" y="1294"/>
                  </a:lnTo>
                  <a:cubicBezTo>
                    <a:pt x="604" y="1374"/>
                    <a:pt x="504" y="1442"/>
                    <a:pt x="358" y="144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237294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: White6 Acquisition+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38B557E5-FD3E-49D7-8F2D-F2CFBA8CA18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7620" y="-9144"/>
            <a:ext cx="12207240" cy="6876288"/>
          </a:xfrm>
        </p:spPr>
        <p:txBody>
          <a:bodyPr lIns="0" tIns="182880"/>
          <a:lstStyle>
            <a:lvl1pPr algn="ctr">
              <a:buNone/>
              <a:defRPr/>
            </a:lvl1pPr>
          </a:lstStyle>
          <a:p>
            <a:r>
              <a:rPr lang="en-GB" dirty="0"/>
              <a:t>Drag picture to placeholder or click icon to add, then send to back.</a:t>
            </a: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27161CB-9748-47B4-8746-547E8A915299}"/>
              </a:ext>
            </a:extLst>
          </p:cNvPr>
          <p:cNvSpPr txBox="1"/>
          <p:nvPr userDrawn="1"/>
        </p:nvSpPr>
        <p:spPr>
          <a:xfrm>
            <a:off x="0" y="-257908"/>
            <a:ext cx="6096000" cy="25790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Go to Brand Space for more cover options</a:t>
            </a: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</a:endParaRP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1C428014-9969-4841-B19D-25CB7221F2F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black">
          <a:xfrm>
            <a:off x="381001" y="384048"/>
            <a:ext cx="5715000" cy="2478024"/>
          </a:xfrm>
        </p:spPr>
        <p:txBody>
          <a:bodyPr anchor="b"/>
          <a:lstStyle>
            <a:lvl1pPr algn="l">
              <a:lnSpc>
                <a:spcPct val="90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Place presentation title here 48pt</a:t>
            </a:r>
          </a:p>
        </p:txBody>
      </p:sp>
      <p:sp>
        <p:nvSpPr>
          <p:cNvPr id="32" name="Subtitle 2">
            <a:extLst>
              <a:ext uri="{FF2B5EF4-FFF2-40B4-BE49-F238E27FC236}">
                <a16:creationId xmlns:a16="http://schemas.microsoft.com/office/drawing/2014/main" id="{6D52D49F-987F-4EF2-8666-9805763F686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black">
          <a:xfrm>
            <a:off x="381001" y="3108960"/>
            <a:ext cx="4301168" cy="1092845"/>
          </a:xfrm>
        </p:spPr>
        <p:txBody>
          <a:bodyPr/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2400" b="0" i="0" spc="0"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GB" dirty="0"/>
              <a:t>Place subtitle here in Palatino Linotype 24pt</a:t>
            </a:r>
            <a:endParaRPr lang="en-US" dirty="0"/>
          </a:p>
        </p:txBody>
      </p:sp>
      <p:sp>
        <p:nvSpPr>
          <p:cNvPr id="33" name="Text Placeholder 16">
            <a:extLst>
              <a:ext uri="{FF2B5EF4-FFF2-40B4-BE49-F238E27FC236}">
                <a16:creationId xmlns:a16="http://schemas.microsoft.com/office/drawing/2014/main" id="{784963B7-4AB8-4BD6-B942-182C4FFFB2B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black">
          <a:xfrm>
            <a:off x="381001" y="4434840"/>
            <a:ext cx="3253153" cy="530687"/>
          </a:xfrm>
        </p:spPr>
        <p:txBody>
          <a:bodyPr/>
          <a:lstStyle>
            <a:lvl1pPr marL="0" indent="0" algn="l" defTabSz="914400" rtl="0" eaLnBrk="1" latinLnBrk="0" hangingPunct="1">
              <a:spcAft>
                <a:spcPts val="0"/>
              </a:spcAft>
              <a:buNone/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Presenter 14pt</a:t>
            </a:r>
          </a:p>
        </p:txBody>
      </p:sp>
      <p:sp>
        <p:nvSpPr>
          <p:cNvPr id="34" name="Date Placeholder 10">
            <a:extLst>
              <a:ext uri="{FF2B5EF4-FFF2-40B4-BE49-F238E27FC236}">
                <a16:creationId xmlns:a16="http://schemas.microsoft.com/office/drawing/2014/main" id="{7722ECA6-F4B8-4408-987A-6078074CB32A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black">
          <a:xfrm>
            <a:off x="381001" y="4206240"/>
            <a:ext cx="3253153" cy="24527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marL="0" algn="l" defTabSz="914400" rtl="0" eaLnBrk="1" latinLnBrk="0" hangingPunct="1">
              <a:defRPr lang="en-US" sz="14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11" name="Picture Placeholder 11" descr="Image placeholder for client logo">
            <a:extLst>
              <a:ext uri="{FF2B5EF4-FFF2-40B4-BE49-F238E27FC236}">
                <a16:creationId xmlns:a16="http://schemas.microsoft.com/office/drawing/2014/main" id="{FFB79963-9269-41F8-B968-34FCB68C87F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926766" y="5326815"/>
            <a:ext cx="1884233" cy="985085"/>
          </a:xfrm>
        </p:spPr>
        <p:txBody>
          <a:bodyPr anchor="ctr"/>
          <a:lstStyle>
            <a:lvl1pPr algn="ctr">
              <a:buNone/>
              <a:defRPr sz="1400"/>
            </a:lvl1pPr>
          </a:lstStyle>
          <a:p>
            <a:r>
              <a:rPr lang="en-GB" dirty="0"/>
              <a:t>Add client logo</a:t>
            </a:r>
            <a:endParaRPr lang="en-US" dirty="0"/>
          </a:p>
        </p:txBody>
      </p:sp>
      <p:grpSp>
        <p:nvGrpSpPr>
          <p:cNvPr id="10" name="Logo_BL" descr="Accenture logo in black and purple">
            <a:extLst>
              <a:ext uri="{FF2B5EF4-FFF2-40B4-BE49-F238E27FC236}">
                <a16:creationId xmlns:a16="http://schemas.microsoft.com/office/drawing/2014/main" id="{854C139D-5D17-4D1A-87BD-07B345E2E515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81001" y="5815543"/>
            <a:ext cx="1883664" cy="496357"/>
            <a:chOff x="2387" y="1701"/>
            <a:chExt cx="4535" cy="1195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6073E091-2A74-4D4D-8C42-D39E8FD65A0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30" y="1701"/>
              <a:ext cx="447" cy="473"/>
            </a:xfrm>
            <a:custGeom>
              <a:avLst/>
              <a:gdLst>
                <a:gd name="T0" fmla="*/ 0 w 931"/>
                <a:gd name="T1" fmla="*/ 696 h 985"/>
                <a:gd name="T2" fmla="*/ 544 w 931"/>
                <a:gd name="T3" fmla="*/ 494 h 985"/>
                <a:gd name="T4" fmla="*/ 0 w 931"/>
                <a:gd name="T5" fmla="*/ 281 h 985"/>
                <a:gd name="T6" fmla="*/ 0 w 931"/>
                <a:gd name="T7" fmla="*/ 0 h 985"/>
                <a:gd name="T8" fmla="*/ 931 w 931"/>
                <a:gd name="T9" fmla="*/ 375 h 985"/>
                <a:gd name="T10" fmla="*/ 931 w 931"/>
                <a:gd name="T11" fmla="*/ 608 h 985"/>
                <a:gd name="T12" fmla="*/ 0 w 931"/>
                <a:gd name="T13" fmla="*/ 985 h 985"/>
                <a:gd name="T14" fmla="*/ 0 w 931"/>
                <a:gd name="T15" fmla="*/ 696 h 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31" h="985">
                  <a:moveTo>
                    <a:pt x="0" y="696"/>
                  </a:moveTo>
                  <a:lnTo>
                    <a:pt x="544" y="494"/>
                  </a:lnTo>
                  <a:lnTo>
                    <a:pt x="0" y="281"/>
                  </a:lnTo>
                  <a:lnTo>
                    <a:pt x="0" y="0"/>
                  </a:lnTo>
                  <a:lnTo>
                    <a:pt x="931" y="375"/>
                  </a:lnTo>
                  <a:lnTo>
                    <a:pt x="931" y="608"/>
                  </a:lnTo>
                  <a:lnTo>
                    <a:pt x="0" y="985"/>
                  </a:lnTo>
                  <a:lnTo>
                    <a:pt x="0" y="696"/>
                  </a:lnTo>
                  <a:close/>
                </a:path>
              </a:pathLst>
            </a:custGeom>
            <a:solidFill>
              <a:srgbClr val="A1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4DB984E3-DACF-4D7C-B5E4-08F21BF1386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387" y="2204"/>
              <a:ext cx="4535" cy="692"/>
            </a:xfrm>
            <a:custGeom>
              <a:avLst/>
              <a:gdLst>
                <a:gd name="T0" fmla="*/ 8952 w 9448"/>
                <a:gd name="T1" fmla="*/ 519 h 1442"/>
                <a:gd name="T2" fmla="*/ 8431 w 9448"/>
                <a:gd name="T3" fmla="*/ 892 h 1442"/>
                <a:gd name="T4" fmla="*/ 9448 w 9448"/>
                <a:gd name="T5" fmla="*/ 819 h 1442"/>
                <a:gd name="T6" fmla="*/ 8967 w 9448"/>
                <a:gd name="T7" fmla="*/ 1221 h 1442"/>
                <a:gd name="T8" fmla="*/ 8961 w 9448"/>
                <a:gd name="T9" fmla="*/ 1442 h 1442"/>
                <a:gd name="T10" fmla="*/ 8008 w 9448"/>
                <a:gd name="T11" fmla="*/ 529 h 1442"/>
                <a:gd name="T12" fmla="*/ 8008 w 9448"/>
                <a:gd name="T13" fmla="*/ 859 h 1442"/>
                <a:gd name="T14" fmla="*/ 7704 w 9448"/>
                <a:gd name="T15" fmla="*/ 329 h 1442"/>
                <a:gd name="T16" fmla="*/ 7178 w 9448"/>
                <a:gd name="T17" fmla="*/ 1259 h 1442"/>
                <a:gd name="T18" fmla="*/ 6522 w 9448"/>
                <a:gd name="T19" fmla="*/ 329 h 1442"/>
                <a:gd name="T20" fmla="*/ 6987 w 9448"/>
                <a:gd name="T21" fmla="*/ 1205 h 1442"/>
                <a:gd name="T22" fmla="*/ 7483 w 9448"/>
                <a:gd name="T23" fmla="*/ 329 h 1442"/>
                <a:gd name="T24" fmla="*/ 6128 w 9448"/>
                <a:gd name="T25" fmla="*/ 329 h 1442"/>
                <a:gd name="T26" fmla="*/ 6128 w 9448"/>
                <a:gd name="T27" fmla="*/ 556 h 1442"/>
                <a:gd name="T28" fmla="*/ 6343 w 9448"/>
                <a:gd name="T29" fmla="*/ 1174 h 1442"/>
                <a:gd name="T30" fmla="*/ 5822 w 9448"/>
                <a:gd name="T31" fmla="*/ 1105 h 1442"/>
                <a:gd name="T32" fmla="*/ 5694 w 9448"/>
                <a:gd name="T33" fmla="*/ 329 h 1442"/>
                <a:gd name="T34" fmla="*/ 6128 w 9448"/>
                <a:gd name="T35" fmla="*/ 0 h 1442"/>
                <a:gd name="T36" fmla="*/ 4900 w 9448"/>
                <a:gd name="T37" fmla="*/ 492 h 1442"/>
                <a:gd name="T38" fmla="*/ 5559 w 9448"/>
                <a:gd name="T39" fmla="*/ 1419 h 1442"/>
                <a:gd name="T40" fmla="*/ 5092 w 9448"/>
                <a:gd name="T41" fmla="*/ 552 h 1442"/>
                <a:gd name="T42" fmla="*/ 4596 w 9448"/>
                <a:gd name="T43" fmla="*/ 1419 h 1442"/>
                <a:gd name="T44" fmla="*/ 4112 w 9448"/>
                <a:gd name="T45" fmla="*/ 748 h 1442"/>
                <a:gd name="T46" fmla="*/ 3921 w 9448"/>
                <a:gd name="T47" fmla="*/ 1442 h 1442"/>
                <a:gd name="T48" fmla="*/ 3910 w 9448"/>
                <a:gd name="T49" fmla="*/ 306 h 1442"/>
                <a:gd name="T50" fmla="*/ 3700 w 9448"/>
                <a:gd name="T51" fmla="*/ 950 h 1442"/>
                <a:gd name="T52" fmla="*/ 4408 w 9448"/>
                <a:gd name="T53" fmla="*/ 1080 h 1442"/>
                <a:gd name="T54" fmla="*/ 2257 w 9448"/>
                <a:gd name="T55" fmla="*/ 886 h 1442"/>
                <a:gd name="T56" fmla="*/ 3258 w 9448"/>
                <a:gd name="T57" fmla="*/ 717 h 1442"/>
                <a:gd name="T58" fmla="*/ 2568 w 9448"/>
                <a:gd name="T59" fmla="*/ 859 h 1442"/>
                <a:gd name="T60" fmla="*/ 2987 w 9448"/>
                <a:gd name="T61" fmla="*/ 1017 h 1442"/>
                <a:gd name="T62" fmla="*/ 1644 w 9448"/>
                <a:gd name="T63" fmla="*/ 1442 h 1442"/>
                <a:gd name="T64" fmla="*/ 1646 w 9448"/>
                <a:gd name="T65" fmla="*/ 306 h 1442"/>
                <a:gd name="T66" fmla="*/ 1653 w 9448"/>
                <a:gd name="T67" fmla="*/ 542 h 1442"/>
                <a:gd name="T68" fmla="*/ 1655 w 9448"/>
                <a:gd name="T69" fmla="*/ 1213 h 1442"/>
                <a:gd name="T70" fmla="*/ 1644 w 9448"/>
                <a:gd name="T71" fmla="*/ 1442 h 1442"/>
                <a:gd name="T72" fmla="*/ 529 w 9448"/>
                <a:gd name="T73" fmla="*/ 953 h 1442"/>
                <a:gd name="T74" fmla="*/ 450 w 9448"/>
                <a:gd name="T75" fmla="*/ 1230 h 1442"/>
                <a:gd name="T76" fmla="*/ 0 w 9448"/>
                <a:gd name="T77" fmla="*/ 1121 h 1442"/>
                <a:gd name="T78" fmla="*/ 650 w 9448"/>
                <a:gd name="T79" fmla="*/ 752 h 1442"/>
                <a:gd name="T80" fmla="*/ 325 w 9448"/>
                <a:gd name="T81" fmla="*/ 667 h 1442"/>
                <a:gd name="T82" fmla="*/ 954 w 9448"/>
                <a:gd name="T83" fmla="*/ 690 h 1442"/>
                <a:gd name="T84" fmla="*/ 656 w 9448"/>
                <a:gd name="T85" fmla="*/ 1294 h 1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448" h="1442">
                  <a:moveTo>
                    <a:pt x="8744" y="748"/>
                  </a:moveTo>
                  <a:lnTo>
                    <a:pt x="9152" y="748"/>
                  </a:lnTo>
                  <a:cubicBezTo>
                    <a:pt x="9146" y="588"/>
                    <a:pt x="9073" y="519"/>
                    <a:pt x="8952" y="519"/>
                  </a:cubicBezTo>
                  <a:cubicBezTo>
                    <a:pt x="8857" y="519"/>
                    <a:pt x="8769" y="571"/>
                    <a:pt x="8744" y="748"/>
                  </a:cubicBezTo>
                  <a:close/>
                  <a:moveTo>
                    <a:pt x="8961" y="1442"/>
                  </a:moveTo>
                  <a:cubicBezTo>
                    <a:pt x="8646" y="1442"/>
                    <a:pt x="8431" y="1255"/>
                    <a:pt x="8431" y="892"/>
                  </a:cubicBezTo>
                  <a:lnTo>
                    <a:pt x="8431" y="871"/>
                  </a:lnTo>
                  <a:cubicBezTo>
                    <a:pt x="8431" y="507"/>
                    <a:pt x="8659" y="306"/>
                    <a:pt x="8950" y="306"/>
                  </a:cubicBezTo>
                  <a:cubicBezTo>
                    <a:pt x="9221" y="306"/>
                    <a:pt x="9448" y="459"/>
                    <a:pt x="9448" y="819"/>
                  </a:cubicBezTo>
                  <a:lnTo>
                    <a:pt x="9448" y="950"/>
                  </a:lnTo>
                  <a:lnTo>
                    <a:pt x="8740" y="950"/>
                  </a:lnTo>
                  <a:cubicBezTo>
                    <a:pt x="8752" y="1146"/>
                    <a:pt x="8836" y="1221"/>
                    <a:pt x="8967" y="1221"/>
                  </a:cubicBezTo>
                  <a:cubicBezTo>
                    <a:pt x="9084" y="1221"/>
                    <a:pt x="9146" y="1159"/>
                    <a:pt x="9167" y="1080"/>
                  </a:cubicBezTo>
                  <a:lnTo>
                    <a:pt x="9448" y="1080"/>
                  </a:lnTo>
                  <a:cubicBezTo>
                    <a:pt x="9415" y="1286"/>
                    <a:pt x="9246" y="1442"/>
                    <a:pt x="8961" y="1442"/>
                  </a:cubicBezTo>
                  <a:close/>
                  <a:moveTo>
                    <a:pt x="7704" y="329"/>
                  </a:moveTo>
                  <a:lnTo>
                    <a:pt x="8008" y="329"/>
                  </a:lnTo>
                  <a:lnTo>
                    <a:pt x="8008" y="529"/>
                  </a:lnTo>
                  <a:cubicBezTo>
                    <a:pt x="8073" y="383"/>
                    <a:pt x="8175" y="315"/>
                    <a:pt x="8335" y="315"/>
                  </a:cubicBezTo>
                  <a:lnTo>
                    <a:pt x="8335" y="615"/>
                  </a:lnTo>
                  <a:cubicBezTo>
                    <a:pt x="8129" y="615"/>
                    <a:pt x="8008" y="677"/>
                    <a:pt x="8008" y="859"/>
                  </a:cubicBezTo>
                  <a:lnTo>
                    <a:pt x="8008" y="1419"/>
                  </a:lnTo>
                  <a:lnTo>
                    <a:pt x="7704" y="1419"/>
                  </a:lnTo>
                  <a:lnTo>
                    <a:pt x="7704" y="329"/>
                  </a:lnTo>
                  <a:close/>
                  <a:moveTo>
                    <a:pt x="7483" y="1419"/>
                  </a:moveTo>
                  <a:lnTo>
                    <a:pt x="7178" y="1419"/>
                  </a:lnTo>
                  <a:lnTo>
                    <a:pt x="7178" y="1259"/>
                  </a:lnTo>
                  <a:cubicBezTo>
                    <a:pt x="7126" y="1363"/>
                    <a:pt x="7024" y="1442"/>
                    <a:pt x="6862" y="1442"/>
                  </a:cubicBezTo>
                  <a:cubicBezTo>
                    <a:pt x="6666" y="1442"/>
                    <a:pt x="6522" y="1323"/>
                    <a:pt x="6522" y="1067"/>
                  </a:cubicBezTo>
                  <a:lnTo>
                    <a:pt x="6522" y="329"/>
                  </a:lnTo>
                  <a:lnTo>
                    <a:pt x="6828" y="329"/>
                  </a:lnTo>
                  <a:lnTo>
                    <a:pt x="6828" y="1021"/>
                  </a:lnTo>
                  <a:cubicBezTo>
                    <a:pt x="6828" y="1146"/>
                    <a:pt x="6878" y="1205"/>
                    <a:pt x="6987" y="1205"/>
                  </a:cubicBezTo>
                  <a:cubicBezTo>
                    <a:pt x="7093" y="1205"/>
                    <a:pt x="7178" y="1138"/>
                    <a:pt x="7178" y="1003"/>
                  </a:cubicBezTo>
                  <a:lnTo>
                    <a:pt x="7178" y="329"/>
                  </a:lnTo>
                  <a:lnTo>
                    <a:pt x="7483" y="329"/>
                  </a:lnTo>
                  <a:lnTo>
                    <a:pt x="7483" y="1419"/>
                  </a:lnTo>
                  <a:close/>
                  <a:moveTo>
                    <a:pt x="6128" y="0"/>
                  </a:moveTo>
                  <a:lnTo>
                    <a:pt x="6128" y="329"/>
                  </a:lnTo>
                  <a:lnTo>
                    <a:pt x="6336" y="329"/>
                  </a:lnTo>
                  <a:lnTo>
                    <a:pt x="6336" y="556"/>
                  </a:lnTo>
                  <a:lnTo>
                    <a:pt x="6128" y="556"/>
                  </a:lnTo>
                  <a:lnTo>
                    <a:pt x="6128" y="1073"/>
                  </a:lnTo>
                  <a:cubicBezTo>
                    <a:pt x="6128" y="1155"/>
                    <a:pt x="6165" y="1192"/>
                    <a:pt x="6236" y="1192"/>
                  </a:cubicBezTo>
                  <a:cubicBezTo>
                    <a:pt x="6280" y="1192"/>
                    <a:pt x="6313" y="1186"/>
                    <a:pt x="6343" y="1174"/>
                  </a:cubicBezTo>
                  <a:lnTo>
                    <a:pt x="6343" y="1411"/>
                  </a:lnTo>
                  <a:cubicBezTo>
                    <a:pt x="6307" y="1422"/>
                    <a:pt x="6247" y="1434"/>
                    <a:pt x="6172" y="1434"/>
                  </a:cubicBezTo>
                  <a:cubicBezTo>
                    <a:pt x="5934" y="1434"/>
                    <a:pt x="5822" y="1326"/>
                    <a:pt x="5822" y="1105"/>
                  </a:cubicBezTo>
                  <a:lnTo>
                    <a:pt x="5822" y="556"/>
                  </a:lnTo>
                  <a:lnTo>
                    <a:pt x="5694" y="556"/>
                  </a:lnTo>
                  <a:lnTo>
                    <a:pt x="5694" y="329"/>
                  </a:lnTo>
                  <a:lnTo>
                    <a:pt x="5822" y="329"/>
                  </a:lnTo>
                  <a:lnTo>
                    <a:pt x="5822" y="125"/>
                  </a:lnTo>
                  <a:lnTo>
                    <a:pt x="6128" y="0"/>
                  </a:lnTo>
                  <a:close/>
                  <a:moveTo>
                    <a:pt x="4596" y="329"/>
                  </a:moveTo>
                  <a:lnTo>
                    <a:pt x="4900" y="329"/>
                  </a:lnTo>
                  <a:lnTo>
                    <a:pt x="4900" y="492"/>
                  </a:lnTo>
                  <a:cubicBezTo>
                    <a:pt x="4954" y="390"/>
                    <a:pt x="5063" y="306"/>
                    <a:pt x="5230" y="306"/>
                  </a:cubicBezTo>
                  <a:cubicBezTo>
                    <a:pt x="5428" y="306"/>
                    <a:pt x="5559" y="425"/>
                    <a:pt x="5559" y="690"/>
                  </a:cubicBezTo>
                  <a:lnTo>
                    <a:pt x="5559" y="1419"/>
                  </a:lnTo>
                  <a:lnTo>
                    <a:pt x="5255" y="1419"/>
                  </a:lnTo>
                  <a:lnTo>
                    <a:pt x="5255" y="736"/>
                  </a:lnTo>
                  <a:cubicBezTo>
                    <a:pt x="5255" y="609"/>
                    <a:pt x="5202" y="552"/>
                    <a:pt x="5092" y="552"/>
                  </a:cubicBezTo>
                  <a:cubicBezTo>
                    <a:pt x="4986" y="552"/>
                    <a:pt x="4900" y="617"/>
                    <a:pt x="4900" y="755"/>
                  </a:cubicBezTo>
                  <a:lnTo>
                    <a:pt x="4900" y="1419"/>
                  </a:lnTo>
                  <a:lnTo>
                    <a:pt x="4596" y="1419"/>
                  </a:lnTo>
                  <a:lnTo>
                    <a:pt x="4596" y="329"/>
                  </a:lnTo>
                  <a:close/>
                  <a:moveTo>
                    <a:pt x="3704" y="748"/>
                  </a:moveTo>
                  <a:lnTo>
                    <a:pt x="4112" y="748"/>
                  </a:lnTo>
                  <a:cubicBezTo>
                    <a:pt x="4106" y="588"/>
                    <a:pt x="4033" y="519"/>
                    <a:pt x="3912" y="519"/>
                  </a:cubicBezTo>
                  <a:cubicBezTo>
                    <a:pt x="3816" y="519"/>
                    <a:pt x="3729" y="571"/>
                    <a:pt x="3704" y="748"/>
                  </a:cubicBezTo>
                  <a:close/>
                  <a:moveTo>
                    <a:pt x="3921" y="1442"/>
                  </a:moveTo>
                  <a:cubicBezTo>
                    <a:pt x="3606" y="1442"/>
                    <a:pt x="3391" y="1255"/>
                    <a:pt x="3391" y="892"/>
                  </a:cubicBezTo>
                  <a:lnTo>
                    <a:pt x="3391" y="871"/>
                  </a:lnTo>
                  <a:cubicBezTo>
                    <a:pt x="3391" y="507"/>
                    <a:pt x="3618" y="306"/>
                    <a:pt x="3910" y="306"/>
                  </a:cubicBezTo>
                  <a:cubicBezTo>
                    <a:pt x="4181" y="306"/>
                    <a:pt x="4408" y="459"/>
                    <a:pt x="4408" y="819"/>
                  </a:cubicBezTo>
                  <a:lnTo>
                    <a:pt x="4408" y="950"/>
                  </a:lnTo>
                  <a:lnTo>
                    <a:pt x="3700" y="950"/>
                  </a:lnTo>
                  <a:cubicBezTo>
                    <a:pt x="3712" y="1146"/>
                    <a:pt x="3795" y="1221"/>
                    <a:pt x="3927" y="1221"/>
                  </a:cubicBezTo>
                  <a:cubicBezTo>
                    <a:pt x="4043" y="1221"/>
                    <a:pt x="4106" y="1159"/>
                    <a:pt x="4127" y="1080"/>
                  </a:cubicBezTo>
                  <a:lnTo>
                    <a:pt x="4408" y="1080"/>
                  </a:lnTo>
                  <a:cubicBezTo>
                    <a:pt x="4375" y="1286"/>
                    <a:pt x="4206" y="1442"/>
                    <a:pt x="3921" y="1442"/>
                  </a:cubicBezTo>
                  <a:close/>
                  <a:moveTo>
                    <a:pt x="2778" y="1442"/>
                  </a:moveTo>
                  <a:cubicBezTo>
                    <a:pt x="2476" y="1442"/>
                    <a:pt x="2257" y="1255"/>
                    <a:pt x="2257" y="886"/>
                  </a:cubicBezTo>
                  <a:lnTo>
                    <a:pt x="2257" y="871"/>
                  </a:lnTo>
                  <a:cubicBezTo>
                    <a:pt x="2257" y="502"/>
                    <a:pt x="2491" y="306"/>
                    <a:pt x="2780" y="306"/>
                  </a:cubicBezTo>
                  <a:cubicBezTo>
                    <a:pt x="3028" y="306"/>
                    <a:pt x="3233" y="432"/>
                    <a:pt x="3258" y="717"/>
                  </a:cubicBezTo>
                  <a:lnTo>
                    <a:pt x="2966" y="717"/>
                  </a:lnTo>
                  <a:cubicBezTo>
                    <a:pt x="2947" y="611"/>
                    <a:pt x="2893" y="542"/>
                    <a:pt x="2787" y="542"/>
                  </a:cubicBezTo>
                  <a:cubicBezTo>
                    <a:pt x="2657" y="542"/>
                    <a:pt x="2568" y="644"/>
                    <a:pt x="2568" y="859"/>
                  </a:cubicBezTo>
                  <a:lnTo>
                    <a:pt x="2568" y="892"/>
                  </a:lnTo>
                  <a:cubicBezTo>
                    <a:pt x="2568" y="1113"/>
                    <a:pt x="2647" y="1213"/>
                    <a:pt x="2789" y="1213"/>
                  </a:cubicBezTo>
                  <a:cubicBezTo>
                    <a:pt x="2893" y="1213"/>
                    <a:pt x="2970" y="1136"/>
                    <a:pt x="2987" y="1017"/>
                  </a:cubicBezTo>
                  <a:lnTo>
                    <a:pt x="3264" y="1017"/>
                  </a:lnTo>
                  <a:cubicBezTo>
                    <a:pt x="3243" y="1265"/>
                    <a:pt x="3074" y="1442"/>
                    <a:pt x="2778" y="1442"/>
                  </a:cubicBezTo>
                  <a:close/>
                  <a:moveTo>
                    <a:pt x="1644" y="1442"/>
                  </a:moveTo>
                  <a:cubicBezTo>
                    <a:pt x="1342" y="1442"/>
                    <a:pt x="1123" y="1255"/>
                    <a:pt x="1123" y="886"/>
                  </a:cubicBezTo>
                  <a:lnTo>
                    <a:pt x="1123" y="871"/>
                  </a:lnTo>
                  <a:cubicBezTo>
                    <a:pt x="1123" y="502"/>
                    <a:pt x="1357" y="306"/>
                    <a:pt x="1646" y="306"/>
                  </a:cubicBezTo>
                  <a:cubicBezTo>
                    <a:pt x="1894" y="306"/>
                    <a:pt x="2099" y="432"/>
                    <a:pt x="2124" y="717"/>
                  </a:cubicBezTo>
                  <a:lnTo>
                    <a:pt x="1832" y="717"/>
                  </a:lnTo>
                  <a:cubicBezTo>
                    <a:pt x="1813" y="611"/>
                    <a:pt x="1759" y="542"/>
                    <a:pt x="1653" y="542"/>
                  </a:cubicBezTo>
                  <a:cubicBezTo>
                    <a:pt x="1523" y="542"/>
                    <a:pt x="1434" y="644"/>
                    <a:pt x="1434" y="859"/>
                  </a:cubicBezTo>
                  <a:lnTo>
                    <a:pt x="1434" y="892"/>
                  </a:lnTo>
                  <a:cubicBezTo>
                    <a:pt x="1434" y="1113"/>
                    <a:pt x="1513" y="1213"/>
                    <a:pt x="1655" y="1213"/>
                  </a:cubicBezTo>
                  <a:cubicBezTo>
                    <a:pt x="1759" y="1213"/>
                    <a:pt x="1836" y="1136"/>
                    <a:pt x="1853" y="1017"/>
                  </a:cubicBezTo>
                  <a:lnTo>
                    <a:pt x="2130" y="1017"/>
                  </a:lnTo>
                  <a:cubicBezTo>
                    <a:pt x="2109" y="1265"/>
                    <a:pt x="1940" y="1442"/>
                    <a:pt x="1644" y="1442"/>
                  </a:cubicBezTo>
                  <a:close/>
                  <a:moveTo>
                    <a:pt x="650" y="1057"/>
                  </a:moveTo>
                  <a:lnTo>
                    <a:pt x="650" y="953"/>
                  </a:lnTo>
                  <a:lnTo>
                    <a:pt x="529" y="953"/>
                  </a:lnTo>
                  <a:cubicBezTo>
                    <a:pt x="379" y="953"/>
                    <a:pt x="302" y="994"/>
                    <a:pt x="302" y="1092"/>
                  </a:cubicBezTo>
                  <a:lnTo>
                    <a:pt x="302" y="1103"/>
                  </a:lnTo>
                  <a:cubicBezTo>
                    <a:pt x="302" y="1178"/>
                    <a:pt x="348" y="1230"/>
                    <a:pt x="450" y="1230"/>
                  </a:cubicBezTo>
                  <a:cubicBezTo>
                    <a:pt x="554" y="1230"/>
                    <a:pt x="650" y="1171"/>
                    <a:pt x="650" y="1057"/>
                  </a:cubicBezTo>
                  <a:close/>
                  <a:moveTo>
                    <a:pt x="358" y="1442"/>
                  </a:moveTo>
                  <a:cubicBezTo>
                    <a:pt x="162" y="1442"/>
                    <a:pt x="0" y="1342"/>
                    <a:pt x="0" y="1121"/>
                  </a:cubicBezTo>
                  <a:lnTo>
                    <a:pt x="0" y="1109"/>
                  </a:lnTo>
                  <a:cubicBezTo>
                    <a:pt x="0" y="840"/>
                    <a:pt x="233" y="752"/>
                    <a:pt x="514" y="752"/>
                  </a:cubicBezTo>
                  <a:lnTo>
                    <a:pt x="650" y="752"/>
                  </a:lnTo>
                  <a:lnTo>
                    <a:pt x="650" y="700"/>
                  </a:lnTo>
                  <a:cubicBezTo>
                    <a:pt x="650" y="592"/>
                    <a:pt x="602" y="525"/>
                    <a:pt x="489" y="525"/>
                  </a:cubicBezTo>
                  <a:cubicBezTo>
                    <a:pt x="387" y="525"/>
                    <a:pt x="333" y="584"/>
                    <a:pt x="325" y="667"/>
                  </a:cubicBezTo>
                  <a:lnTo>
                    <a:pt x="33" y="667"/>
                  </a:lnTo>
                  <a:cubicBezTo>
                    <a:pt x="54" y="425"/>
                    <a:pt x="246" y="306"/>
                    <a:pt x="504" y="306"/>
                  </a:cubicBezTo>
                  <a:cubicBezTo>
                    <a:pt x="767" y="306"/>
                    <a:pt x="954" y="419"/>
                    <a:pt x="954" y="690"/>
                  </a:cubicBezTo>
                  <a:lnTo>
                    <a:pt x="954" y="1419"/>
                  </a:lnTo>
                  <a:lnTo>
                    <a:pt x="656" y="1419"/>
                  </a:lnTo>
                  <a:lnTo>
                    <a:pt x="656" y="1294"/>
                  </a:lnTo>
                  <a:cubicBezTo>
                    <a:pt x="604" y="1374"/>
                    <a:pt x="504" y="1442"/>
                    <a:pt x="358" y="144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259063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: White7 Acquisition+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8">
            <a:extLst>
              <a:ext uri="{FF2B5EF4-FFF2-40B4-BE49-F238E27FC236}">
                <a16:creationId xmlns:a16="http://schemas.microsoft.com/office/drawing/2014/main" id="{A715308A-2B7A-4485-A51C-F3F23FC4264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7620" y="-9144"/>
            <a:ext cx="12207240" cy="6876288"/>
          </a:xfrm>
        </p:spPr>
        <p:txBody>
          <a:bodyPr lIns="0" tIns="182880"/>
          <a:lstStyle>
            <a:lvl1pPr algn="ctr">
              <a:buNone/>
              <a:defRPr/>
            </a:lvl1pPr>
          </a:lstStyle>
          <a:p>
            <a:r>
              <a:rPr lang="en-GB" dirty="0"/>
              <a:t>Drag picture to placeholder or click icon to add, then send to back.</a:t>
            </a: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27161CB-9748-47B4-8746-547E8A915299}"/>
              </a:ext>
            </a:extLst>
          </p:cNvPr>
          <p:cNvSpPr txBox="1"/>
          <p:nvPr userDrawn="1"/>
        </p:nvSpPr>
        <p:spPr>
          <a:xfrm>
            <a:off x="0" y="-257908"/>
            <a:ext cx="6096000" cy="25790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Go to Brand Space for more cover options</a:t>
            </a: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</a:endParaRP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1C428014-9969-4841-B19D-25CB7221F2F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black">
          <a:xfrm>
            <a:off x="381001" y="1322687"/>
            <a:ext cx="5715000" cy="1769720"/>
          </a:xfrm>
        </p:spPr>
        <p:txBody>
          <a:bodyPr anchor="b"/>
          <a:lstStyle>
            <a:lvl1pPr algn="l">
              <a:lnSpc>
                <a:spcPct val="90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Place presentation title here 48pt</a:t>
            </a:r>
          </a:p>
        </p:txBody>
      </p:sp>
      <p:sp>
        <p:nvSpPr>
          <p:cNvPr id="32" name="Subtitle 2">
            <a:extLst>
              <a:ext uri="{FF2B5EF4-FFF2-40B4-BE49-F238E27FC236}">
                <a16:creationId xmlns:a16="http://schemas.microsoft.com/office/drawing/2014/main" id="{6D52D49F-987F-4EF2-8666-9805763F686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black">
          <a:xfrm>
            <a:off x="381001" y="3332730"/>
            <a:ext cx="4301168" cy="1092845"/>
          </a:xfrm>
        </p:spPr>
        <p:txBody>
          <a:bodyPr/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2400" b="0" i="0" spc="0"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GB" dirty="0"/>
              <a:t>Place subtitle here in Palatino Linotype 24pt</a:t>
            </a:r>
            <a:endParaRPr lang="en-US" dirty="0"/>
          </a:p>
        </p:txBody>
      </p:sp>
      <p:sp>
        <p:nvSpPr>
          <p:cNvPr id="33" name="Text Placeholder 16">
            <a:extLst>
              <a:ext uri="{FF2B5EF4-FFF2-40B4-BE49-F238E27FC236}">
                <a16:creationId xmlns:a16="http://schemas.microsoft.com/office/drawing/2014/main" id="{784963B7-4AB8-4BD6-B942-182C4FFFB2B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black">
          <a:xfrm>
            <a:off x="381001" y="4670852"/>
            <a:ext cx="3253153" cy="530687"/>
          </a:xfrm>
        </p:spPr>
        <p:txBody>
          <a:bodyPr/>
          <a:lstStyle>
            <a:lvl1pPr marL="0" indent="0" algn="l" defTabSz="914400" rtl="0" eaLnBrk="1" latinLnBrk="0" hangingPunct="1">
              <a:spcAft>
                <a:spcPts val="0"/>
              </a:spcAft>
              <a:buNone/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Presenter 14pt</a:t>
            </a:r>
          </a:p>
        </p:txBody>
      </p:sp>
      <p:sp>
        <p:nvSpPr>
          <p:cNvPr id="34" name="Date Placeholder 10">
            <a:extLst>
              <a:ext uri="{FF2B5EF4-FFF2-40B4-BE49-F238E27FC236}">
                <a16:creationId xmlns:a16="http://schemas.microsoft.com/office/drawing/2014/main" id="{7722ECA6-F4B8-4408-987A-6078074CB32A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black">
          <a:xfrm>
            <a:off x="381001" y="4425575"/>
            <a:ext cx="3253153" cy="24527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marL="0" algn="l" defTabSz="914400" rtl="0" eaLnBrk="1" latinLnBrk="0" hangingPunct="1">
              <a:defRPr lang="en-US" sz="14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pic>
        <p:nvPicPr>
          <p:cNvPr id="5" name="Graphic 4" descr="Accenture Greater Than symbol in purple">
            <a:extLst>
              <a:ext uri="{FF2B5EF4-FFF2-40B4-BE49-F238E27FC236}">
                <a16:creationId xmlns:a16="http://schemas.microsoft.com/office/drawing/2014/main" id="{8DD1DFCC-5489-470C-84F4-93032F0960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2636" y="382725"/>
            <a:ext cx="641502" cy="704088"/>
          </a:xfrm>
          <a:prstGeom prst="rect">
            <a:avLst/>
          </a:prstGeom>
        </p:spPr>
      </p:pic>
      <p:sp>
        <p:nvSpPr>
          <p:cNvPr id="13" name="Picture Placeholder 11" descr="Image placeholder for client logo">
            <a:extLst>
              <a:ext uri="{FF2B5EF4-FFF2-40B4-BE49-F238E27FC236}">
                <a16:creationId xmlns:a16="http://schemas.microsoft.com/office/drawing/2014/main" id="{05B9195C-3F7A-4A18-80FA-FB81E2ECDE0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81001" y="5326815"/>
            <a:ext cx="1884233" cy="985085"/>
          </a:xfrm>
        </p:spPr>
        <p:txBody>
          <a:bodyPr anchor="ctr"/>
          <a:lstStyle>
            <a:lvl1pPr algn="ctr">
              <a:buNone/>
              <a:defRPr sz="1400"/>
            </a:lvl1pPr>
          </a:lstStyle>
          <a:p>
            <a:r>
              <a:rPr lang="en-GB" dirty="0"/>
              <a:t>Add client logo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83554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with Image - Gradient Dark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ccenture Gradient Dark">
            <a:extLst>
              <a:ext uri="{FF2B5EF4-FFF2-40B4-BE49-F238E27FC236}">
                <a16:creationId xmlns:a16="http://schemas.microsoft.com/office/drawing/2014/main" id="{86F62995-A1F7-47A0-AD35-CBADA97239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"/>
          <a:stretch/>
        </p:blipFill>
        <p:spPr bwMode="invGray">
          <a:xfrm>
            <a:off x="1185" y="0"/>
            <a:ext cx="12189630" cy="6858000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961CA96-71E3-F941-B41E-52928AB9110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43000" y="4610099"/>
            <a:ext cx="4953000" cy="1474215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600"/>
              </a:spcAft>
              <a:buNone/>
              <a:defRPr sz="2400">
                <a:latin typeface="Palatino Linotype" panose="02040502050505030304" pitchFamily="18" charset="0"/>
              </a:defRPr>
            </a:lvl1pPr>
            <a:lvl2pPr marL="0" indent="0">
              <a:spcAft>
                <a:spcPts val="600"/>
              </a:spcAft>
              <a:buNone/>
              <a:defRPr sz="2400">
                <a:latin typeface="Palatino Linotype" pitchFamily="2" charset="77"/>
              </a:defRPr>
            </a:lvl2pPr>
            <a:lvl3pPr marL="0" indent="0">
              <a:spcAft>
                <a:spcPts val="600"/>
              </a:spcAft>
              <a:buNone/>
              <a:defRPr sz="2400">
                <a:latin typeface="Palatino Linotype" pitchFamily="2" charset="77"/>
              </a:defRPr>
            </a:lvl3pPr>
            <a:lvl4pPr marL="0" indent="0">
              <a:spcAft>
                <a:spcPts val="600"/>
              </a:spcAft>
              <a:buNone/>
              <a:defRPr sz="2400">
                <a:latin typeface="Palatino Linotype" pitchFamily="2" charset="77"/>
              </a:defRPr>
            </a:lvl4pPr>
            <a:lvl5pPr marL="0" indent="0">
              <a:spcAft>
                <a:spcPts val="600"/>
              </a:spcAft>
              <a:buNone/>
              <a:defRPr sz="2400">
                <a:latin typeface="Palatino Linotype" pitchFamily="2" charset="77"/>
              </a:defRPr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GB" dirty="0"/>
              <a:t>Place subtitle here in Palatino Linotype 24pt</a:t>
            </a:r>
            <a:endParaRPr lang="en-US" dirty="0"/>
          </a:p>
        </p:txBody>
      </p:sp>
      <p:sp>
        <p:nvSpPr>
          <p:cNvPr id="12" name="Picture Placeholder 18">
            <a:extLst>
              <a:ext uri="{FF2B5EF4-FFF2-40B4-BE49-F238E27FC236}">
                <a16:creationId xmlns:a16="http://schemas.microsoft.com/office/drawing/2014/main" id="{3996D868-07E7-4C6F-B00B-4026C634BAE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858000" y="381000"/>
            <a:ext cx="4953000" cy="5703315"/>
          </a:xfrm>
          <a:noFill/>
        </p:spPr>
        <p:txBody>
          <a:bodyPr tIns="274320" bIns="274320" anchor="t"/>
          <a:lstStyle>
            <a:lvl1pPr marL="0" indent="0" algn="ctr">
              <a:buNone/>
              <a:defRPr sz="1400" b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Drag picture to placeholder or click icon to add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394B85-B39D-4BE7-A334-787162CB4A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3001" y="381000"/>
            <a:ext cx="4952999" cy="3915092"/>
          </a:xfrm>
        </p:spPr>
        <p:txBody>
          <a:bodyPr anchor="b"/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Section title 54pt</a:t>
            </a:r>
          </a:p>
        </p:txBody>
      </p:sp>
      <p:sp>
        <p:nvSpPr>
          <p:cNvPr id="10" name="GTS_WH" descr="Accenture Greater Than symbol in white">
            <a:extLst>
              <a:ext uri="{FF2B5EF4-FFF2-40B4-BE49-F238E27FC236}">
                <a16:creationId xmlns:a16="http://schemas.microsoft.com/office/drawing/2014/main" id="{4B2379EA-B598-42DD-B03E-5C4FC1D468F3}"/>
              </a:ext>
            </a:extLst>
          </p:cNvPr>
          <p:cNvSpPr>
            <a:spLocks noChangeAspect="1"/>
          </p:cNvSpPr>
          <p:nvPr userDrawn="1"/>
        </p:nvSpPr>
        <p:spPr bwMode="black">
          <a:xfrm>
            <a:off x="381468" y="6483676"/>
            <a:ext cx="183295" cy="201168"/>
          </a:xfrm>
          <a:custGeom>
            <a:avLst/>
            <a:gdLst>
              <a:gd name="T0" fmla="*/ 0 w 4100"/>
              <a:gd name="T1" fmla="*/ 4500 h 4500"/>
              <a:gd name="T2" fmla="*/ 4100 w 4100"/>
              <a:gd name="T3" fmla="*/ 2837 h 4500"/>
              <a:gd name="T4" fmla="*/ 4100 w 4100"/>
              <a:gd name="T5" fmla="*/ 1663 h 4500"/>
              <a:gd name="T6" fmla="*/ 0 w 4100"/>
              <a:gd name="T7" fmla="*/ 0 h 4500"/>
              <a:gd name="T8" fmla="*/ 0 w 4100"/>
              <a:gd name="T9" fmla="*/ 1175 h 4500"/>
              <a:gd name="T10" fmla="*/ 2651 w 4100"/>
              <a:gd name="T11" fmla="*/ 2250 h 4500"/>
              <a:gd name="T12" fmla="*/ 0 w 4100"/>
              <a:gd name="T13" fmla="*/ 3325 h 4500"/>
              <a:gd name="T14" fmla="*/ 0 w 4100"/>
              <a:gd name="T15" fmla="*/ 4500 h 4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100" h="4500">
                <a:moveTo>
                  <a:pt x="0" y="4500"/>
                </a:moveTo>
                <a:lnTo>
                  <a:pt x="4100" y="2837"/>
                </a:lnTo>
                <a:lnTo>
                  <a:pt x="4100" y="1663"/>
                </a:lnTo>
                <a:lnTo>
                  <a:pt x="0" y="0"/>
                </a:lnTo>
                <a:lnTo>
                  <a:pt x="0" y="1175"/>
                </a:lnTo>
                <a:lnTo>
                  <a:pt x="2651" y="2250"/>
                </a:lnTo>
                <a:lnTo>
                  <a:pt x="0" y="3325"/>
                </a:lnTo>
                <a:lnTo>
                  <a:pt x="0" y="450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B0387B-1E9C-4EB7-9BA3-83AB796E35C7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 algn="r" defTabSz="228600">
              <a:spcAft>
                <a:spcPts val="1200"/>
              </a:spcAft>
              <a:defRPr/>
            </a:pPr>
            <a:r>
              <a:rPr lang="en-GB"/>
              <a:t>Copyright © 2022 Accenture. All rights reserved.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BB825C-3912-400B-A9ED-F17A355964BB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1F90F471-3972-4120-B8B3-0237DE626C3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1521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alutation-Logo centere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94B85-B39D-4BE7-A334-787162CB4A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75624" y="2318273"/>
            <a:ext cx="7040753" cy="2221454"/>
          </a:xfrm>
        </p:spPr>
        <p:txBody>
          <a:bodyPr anchor="ctr"/>
          <a:lstStyle>
            <a:lvl1pPr algn="ctr">
              <a:defRPr sz="88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Salutation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B104FBB-E799-42A8-A4FA-483DC489523D}"/>
              </a:ext>
            </a:extLst>
          </p:cNvPr>
          <p:cNvSpPr txBox="1"/>
          <p:nvPr userDrawn="1"/>
        </p:nvSpPr>
        <p:spPr>
          <a:xfrm>
            <a:off x="0" y="-257908"/>
            <a:ext cx="6096000" cy="25790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800" b="0" i="0" u="none" strike="noStrike" kern="0" cap="none" spc="0" normalizeH="0" baseline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defRPr>
            </a:lvl1pPr>
          </a:lstStyle>
          <a:p>
            <a:pPr lvl="0"/>
            <a:r>
              <a:rPr lang="en-GB" noProof="0" dirty="0"/>
              <a:t>Format Background… &gt; Picture or texture fill &gt; Set to one of the dark or mid gradient options</a:t>
            </a:r>
            <a:endParaRPr lang="en-US" noProof="0" dirty="0"/>
          </a:p>
        </p:txBody>
      </p:sp>
      <p:grpSp>
        <p:nvGrpSpPr>
          <p:cNvPr id="12" name="Logo_WH" descr="Accenture logo in white">
            <a:extLst>
              <a:ext uri="{FF2B5EF4-FFF2-40B4-BE49-F238E27FC236}">
                <a16:creationId xmlns:a16="http://schemas.microsoft.com/office/drawing/2014/main" id="{0D82E30B-4E95-4B73-9014-71990AE21DBE}"/>
              </a:ext>
            </a:extLst>
          </p:cNvPr>
          <p:cNvGrpSpPr>
            <a:grpSpLocks noChangeAspect="1"/>
          </p:cNvGrpSpPr>
          <p:nvPr userDrawn="1"/>
        </p:nvGrpSpPr>
        <p:grpSpPr bwMode="black">
          <a:xfrm>
            <a:off x="5154167" y="5374201"/>
            <a:ext cx="1883664" cy="496247"/>
            <a:chOff x="1561" y="187"/>
            <a:chExt cx="4536" cy="1195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008CD909-AC78-4980-BB04-8608F18CDC22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4205" y="187"/>
              <a:ext cx="447" cy="473"/>
            </a:xfrm>
            <a:custGeom>
              <a:avLst/>
              <a:gdLst>
                <a:gd name="T0" fmla="*/ 0 w 931"/>
                <a:gd name="T1" fmla="*/ 696 h 985"/>
                <a:gd name="T2" fmla="*/ 544 w 931"/>
                <a:gd name="T3" fmla="*/ 494 h 985"/>
                <a:gd name="T4" fmla="*/ 0 w 931"/>
                <a:gd name="T5" fmla="*/ 281 h 985"/>
                <a:gd name="T6" fmla="*/ 0 w 931"/>
                <a:gd name="T7" fmla="*/ 0 h 985"/>
                <a:gd name="T8" fmla="*/ 931 w 931"/>
                <a:gd name="T9" fmla="*/ 375 h 985"/>
                <a:gd name="T10" fmla="*/ 931 w 931"/>
                <a:gd name="T11" fmla="*/ 608 h 985"/>
                <a:gd name="T12" fmla="*/ 0 w 931"/>
                <a:gd name="T13" fmla="*/ 985 h 985"/>
                <a:gd name="T14" fmla="*/ 0 w 931"/>
                <a:gd name="T15" fmla="*/ 696 h 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31" h="985">
                  <a:moveTo>
                    <a:pt x="0" y="696"/>
                  </a:moveTo>
                  <a:lnTo>
                    <a:pt x="544" y="494"/>
                  </a:lnTo>
                  <a:lnTo>
                    <a:pt x="0" y="281"/>
                  </a:lnTo>
                  <a:lnTo>
                    <a:pt x="0" y="0"/>
                  </a:lnTo>
                  <a:lnTo>
                    <a:pt x="931" y="375"/>
                  </a:lnTo>
                  <a:lnTo>
                    <a:pt x="931" y="608"/>
                  </a:lnTo>
                  <a:lnTo>
                    <a:pt x="0" y="985"/>
                  </a:lnTo>
                  <a:lnTo>
                    <a:pt x="0" y="6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8B5D8E88-5919-40A0-A4A4-2E6587AD6874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1561" y="690"/>
              <a:ext cx="4536" cy="692"/>
            </a:xfrm>
            <a:custGeom>
              <a:avLst/>
              <a:gdLst>
                <a:gd name="T0" fmla="*/ 8952 w 9448"/>
                <a:gd name="T1" fmla="*/ 519 h 1442"/>
                <a:gd name="T2" fmla="*/ 8431 w 9448"/>
                <a:gd name="T3" fmla="*/ 892 h 1442"/>
                <a:gd name="T4" fmla="*/ 9448 w 9448"/>
                <a:gd name="T5" fmla="*/ 819 h 1442"/>
                <a:gd name="T6" fmla="*/ 8967 w 9448"/>
                <a:gd name="T7" fmla="*/ 1221 h 1442"/>
                <a:gd name="T8" fmla="*/ 8961 w 9448"/>
                <a:gd name="T9" fmla="*/ 1442 h 1442"/>
                <a:gd name="T10" fmla="*/ 8008 w 9448"/>
                <a:gd name="T11" fmla="*/ 529 h 1442"/>
                <a:gd name="T12" fmla="*/ 8008 w 9448"/>
                <a:gd name="T13" fmla="*/ 859 h 1442"/>
                <a:gd name="T14" fmla="*/ 7704 w 9448"/>
                <a:gd name="T15" fmla="*/ 329 h 1442"/>
                <a:gd name="T16" fmla="*/ 7178 w 9448"/>
                <a:gd name="T17" fmla="*/ 1259 h 1442"/>
                <a:gd name="T18" fmla="*/ 6522 w 9448"/>
                <a:gd name="T19" fmla="*/ 329 h 1442"/>
                <a:gd name="T20" fmla="*/ 6987 w 9448"/>
                <a:gd name="T21" fmla="*/ 1205 h 1442"/>
                <a:gd name="T22" fmla="*/ 7483 w 9448"/>
                <a:gd name="T23" fmla="*/ 329 h 1442"/>
                <a:gd name="T24" fmla="*/ 6128 w 9448"/>
                <a:gd name="T25" fmla="*/ 329 h 1442"/>
                <a:gd name="T26" fmla="*/ 6128 w 9448"/>
                <a:gd name="T27" fmla="*/ 556 h 1442"/>
                <a:gd name="T28" fmla="*/ 6343 w 9448"/>
                <a:gd name="T29" fmla="*/ 1174 h 1442"/>
                <a:gd name="T30" fmla="*/ 5822 w 9448"/>
                <a:gd name="T31" fmla="*/ 1105 h 1442"/>
                <a:gd name="T32" fmla="*/ 5694 w 9448"/>
                <a:gd name="T33" fmla="*/ 329 h 1442"/>
                <a:gd name="T34" fmla="*/ 6128 w 9448"/>
                <a:gd name="T35" fmla="*/ 0 h 1442"/>
                <a:gd name="T36" fmla="*/ 4900 w 9448"/>
                <a:gd name="T37" fmla="*/ 492 h 1442"/>
                <a:gd name="T38" fmla="*/ 5559 w 9448"/>
                <a:gd name="T39" fmla="*/ 1419 h 1442"/>
                <a:gd name="T40" fmla="*/ 5092 w 9448"/>
                <a:gd name="T41" fmla="*/ 552 h 1442"/>
                <a:gd name="T42" fmla="*/ 4596 w 9448"/>
                <a:gd name="T43" fmla="*/ 1419 h 1442"/>
                <a:gd name="T44" fmla="*/ 4112 w 9448"/>
                <a:gd name="T45" fmla="*/ 748 h 1442"/>
                <a:gd name="T46" fmla="*/ 3921 w 9448"/>
                <a:gd name="T47" fmla="*/ 1442 h 1442"/>
                <a:gd name="T48" fmla="*/ 3910 w 9448"/>
                <a:gd name="T49" fmla="*/ 306 h 1442"/>
                <a:gd name="T50" fmla="*/ 3700 w 9448"/>
                <a:gd name="T51" fmla="*/ 950 h 1442"/>
                <a:gd name="T52" fmla="*/ 4408 w 9448"/>
                <a:gd name="T53" fmla="*/ 1080 h 1442"/>
                <a:gd name="T54" fmla="*/ 2257 w 9448"/>
                <a:gd name="T55" fmla="*/ 886 h 1442"/>
                <a:gd name="T56" fmla="*/ 3258 w 9448"/>
                <a:gd name="T57" fmla="*/ 717 h 1442"/>
                <a:gd name="T58" fmla="*/ 2568 w 9448"/>
                <a:gd name="T59" fmla="*/ 859 h 1442"/>
                <a:gd name="T60" fmla="*/ 2987 w 9448"/>
                <a:gd name="T61" fmla="*/ 1017 h 1442"/>
                <a:gd name="T62" fmla="*/ 1644 w 9448"/>
                <a:gd name="T63" fmla="*/ 1442 h 1442"/>
                <a:gd name="T64" fmla="*/ 1646 w 9448"/>
                <a:gd name="T65" fmla="*/ 306 h 1442"/>
                <a:gd name="T66" fmla="*/ 1653 w 9448"/>
                <a:gd name="T67" fmla="*/ 542 h 1442"/>
                <a:gd name="T68" fmla="*/ 1655 w 9448"/>
                <a:gd name="T69" fmla="*/ 1213 h 1442"/>
                <a:gd name="T70" fmla="*/ 1644 w 9448"/>
                <a:gd name="T71" fmla="*/ 1442 h 1442"/>
                <a:gd name="T72" fmla="*/ 529 w 9448"/>
                <a:gd name="T73" fmla="*/ 953 h 1442"/>
                <a:gd name="T74" fmla="*/ 450 w 9448"/>
                <a:gd name="T75" fmla="*/ 1230 h 1442"/>
                <a:gd name="T76" fmla="*/ 0 w 9448"/>
                <a:gd name="T77" fmla="*/ 1121 h 1442"/>
                <a:gd name="T78" fmla="*/ 650 w 9448"/>
                <a:gd name="T79" fmla="*/ 752 h 1442"/>
                <a:gd name="T80" fmla="*/ 325 w 9448"/>
                <a:gd name="T81" fmla="*/ 667 h 1442"/>
                <a:gd name="T82" fmla="*/ 954 w 9448"/>
                <a:gd name="T83" fmla="*/ 690 h 1442"/>
                <a:gd name="T84" fmla="*/ 656 w 9448"/>
                <a:gd name="T85" fmla="*/ 1294 h 1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448" h="1442">
                  <a:moveTo>
                    <a:pt x="8744" y="748"/>
                  </a:moveTo>
                  <a:lnTo>
                    <a:pt x="9152" y="748"/>
                  </a:lnTo>
                  <a:cubicBezTo>
                    <a:pt x="9146" y="588"/>
                    <a:pt x="9073" y="519"/>
                    <a:pt x="8952" y="519"/>
                  </a:cubicBezTo>
                  <a:cubicBezTo>
                    <a:pt x="8857" y="519"/>
                    <a:pt x="8769" y="571"/>
                    <a:pt x="8744" y="748"/>
                  </a:cubicBezTo>
                  <a:close/>
                  <a:moveTo>
                    <a:pt x="8961" y="1442"/>
                  </a:moveTo>
                  <a:cubicBezTo>
                    <a:pt x="8646" y="1442"/>
                    <a:pt x="8431" y="1255"/>
                    <a:pt x="8431" y="892"/>
                  </a:cubicBezTo>
                  <a:lnTo>
                    <a:pt x="8431" y="871"/>
                  </a:lnTo>
                  <a:cubicBezTo>
                    <a:pt x="8431" y="507"/>
                    <a:pt x="8659" y="306"/>
                    <a:pt x="8950" y="306"/>
                  </a:cubicBezTo>
                  <a:cubicBezTo>
                    <a:pt x="9221" y="306"/>
                    <a:pt x="9448" y="459"/>
                    <a:pt x="9448" y="819"/>
                  </a:cubicBezTo>
                  <a:lnTo>
                    <a:pt x="9448" y="950"/>
                  </a:lnTo>
                  <a:lnTo>
                    <a:pt x="8740" y="950"/>
                  </a:lnTo>
                  <a:cubicBezTo>
                    <a:pt x="8752" y="1146"/>
                    <a:pt x="8836" y="1221"/>
                    <a:pt x="8967" y="1221"/>
                  </a:cubicBezTo>
                  <a:cubicBezTo>
                    <a:pt x="9084" y="1221"/>
                    <a:pt x="9146" y="1159"/>
                    <a:pt x="9167" y="1080"/>
                  </a:cubicBezTo>
                  <a:lnTo>
                    <a:pt x="9448" y="1080"/>
                  </a:lnTo>
                  <a:cubicBezTo>
                    <a:pt x="9415" y="1286"/>
                    <a:pt x="9246" y="1442"/>
                    <a:pt x="8961" y="1442"/>
                  </a:cubicBezTo>
                  <a:close/>
                  <a:moveTo>
                    <a:pt x="7704" y="329"/>
                  </a:moveTo>
                  <a:lnTo>
                    <a:pt x="8008" y="329"/>
                  </a:lnTo>
                  <a:lnTo>
                    <a:pt x="8008" y="529"/>
                  </a:lnTo>
                  <a:cubicBezTo>
                    <a:pt x="8073" y="383"/>
                    <a:pt x="8175" y="315"/>
                    <a:pt x="8335" y="315"/>
                  </a:cubicBezTo>
                  <a:lnTo>
                    <a:pt x="8335" y="615"/>
                  </a:lnTo>
                  <a:cubicBezTo>
                    <a:pt x="8129" y="615"/>
                    <a:pt x="8008" y="677"/>
                    <a:pt x="8008" y="859"/>
                  </a:cubicBezTo>
                  <a:lnTo>
                    <a:pt x="8008" y="1419"/>
                  </a:lnTo>
                  <a:lnTo>
                    <a:pt x="7704" y="1419"/>
                  </a:lnTo>
                  <a:lnTo>
                    <a:pt x="7704" y="329"/>
                  </a:lnTo>
                  <a:close/>
                  <a:moveTo>
                    <a:pt x="7483" y="1419"/>
                  </a:moveTo>
                  <a:lnTo>
                    <a:pt x="7178" y="1419"/>
                  </a:lnTo>
                  <a:lnTo>
                    <a:pt x="7178" y="1259"/>
                  </a:lnTo>
                  <a:cubicBezTo>
                    <a:pt x="7126" y="1363"/>
                    <a:pt x="7024" y="1442"/>
                    <a:pt x="6862" y="1442"/>
                  </a:cubicBezTo>
                  <a:cubicBezTo>
                    <a:pt x="6666" y="1442"/>
                    <a:pt x="6522" y="1323"/>
                    <a:pt x="6522" y="1067"/>
                  </a:cubicBezTo>
                  <a:lnTo>
                    <a:pt x="6522" y="329"/>
                  </a:lnTo>
                  <a:lnTo>
                    <a:pt x="6828" y="329"/>
                  </a:lnTo>
                  <a:lnTo>
                    <a:pt x="6828" y="1021"/>
                  </a:lnTo>
                  <a:cubicBezTo>
                    <a:pt x="6828" y="1146"/>
                    <a:pt x="6878" y="1205"/>
                    <a:pt x="6987" y="1205"/>
                  </a:cubicBezTo>
                  <a:cubicBezTo>
                    <a:pt x="7093" y="1205"/>
                    <a:pt x="7178" y="1138"/>
                    <a:pt x="7178" y="1003"/>
                  </a:cubicBezTo>
                  <a:lnTo>
                    <a:pt x="7178" y="329"/>
                  </a:lnTo>
                  <a:lnTo>
                    <a:pt x="7483" y="329"/>
                  </a:lnTo>
                  <a:lnTo>
                    <a:pt x="7483" y="1419"/>
                  </a:lnTo>
                  <a:close/>
                  <a:moveTo>
                    <a:pt x="6128" y="0"/>
                  </a:moveTo>
                  <a:lnTo>
                    <a:pt x="6128" y="329"/>
                  </a:lnTo>
                  <a:lnTo>
                    <a:pt x="6336" y="329"/>
                  </a:lnTo>
                  <a:lnTo>
                    <a:pt x="6336" y="556"/>
                  </a:lnTo>
                  <a:lnTo>
                    <a:pt x="6128" y="556"/>
                  </a:lnTo>
                  <a:lnTo>
                    <a:pt x="6128" y="1073"/>
                  </a:lnTo>
                  <a:cubicBezTo>
                    <a:pt x="6128" y="1155"/>
                    <a:pt x="6165" y="1192"/>
                    <a:pt x="6236" y="1192"/>
                  </a:cubicBezTo>
                  <a:cubicBezTo>
                    <a:pt x="6280" y="1192"/>
                    <a:pt x="6313" y="1186"/>
                    <a:pt x="6343" y="1174"/>
                  </a:cubicBezTo>
                  <a:lnTo>
                    <a:pt x="6343" y="1411"/>
                  </a:lnTo>
                  <a:cubicBezTo>
                    <a:pt x="6307" y="1422"/>
                    <a:pt x="6247" y="1434"/>
                    <a:pt x="6172" y="1434"/>
                  </a:cubicBezTo>
                  <a:cubicBezTo>
                    <a:pt x="5934" y="1434"/>
                    <a:pt x="5822" y="1326"/>
                    <a:pt x="5822" y="1105"/>
                  </a:cubicBezTo>
                  <a:lnTo>
                    <a:pt x="5822" y="556"/>
                  </a:lnTo>
                  <a:lnTo>
                    <a:pt x="5694" y="556"/>
                  </a:lnTo>
                  <a:lnTo>
                    <a:pt x="5694" y="329"/>
                  </a:lnTo>
                  <a:lnTo>
                    <a:pt x="5822" y="329"/>
                  </a:lnTo>
                  <a:lnTo>
                    <a:pt x="5822" y="125"/>
                  </a:lnTo>
                  <a:lnTo>
                    <a:pt x="6128" y="0"/>
                  </a:lnTo>
                  <a:close/>
                  <a:moveTo>
                    <a:pt x="4596" y="329"/>
                  </a:moveTo>
                  <a:lnTo>
                    <a:pt x="4900" y="329"/>
                  </a:lnTo>
                  <a:lnTo>
                    <a:pt x="4900" y="492"/>
                  </a:lnTo>
                  <a:cubicBezTo>
                    <a:pt x="4954" y="390"/>
                    <a:pt x="5063" y="306"/>
                    <a:pt x="5230" y="306"/>
                  </a:cubicBezTo>
                  <a:cubicBezTo>
                    <a:pt x="5428" y="306"/>
                    <a:pt x="5559" y="425"/>
                    <a:pt x="5559" y="690"/>
                  </a:cubicBezTo>
                  <a:lnTo>
                    <a:pt x="5559" y="1419"/>
                  </a:lnTo>
                  <a:lnTo>
                    <a:pt x="5255" y="1419"/>
                  </a:lnTo>
                  <a:lnTo>
                    <a:pt x="5255" y="736"/>
                  </a:lnTo>
                  <a:cubicBezTo>
                    <a:pt x="5255" y="609"/>
                    <a:pt x="5202" y="552"/>
                    <a:pt x="5092" y="552"/>
                  </a:cubicBezTo>
                  <a:cubicBezTo>
                    <a:pt x="4986" y="552"/>
                    <a:pt x="4900" y="617"/>
                    <a:pt x="4900" y="755"/>
                  </a:cubicBezTo>
                  <a:lnTo>
                    <a:pt x="4900" y="1419"/>
                  </a:lnTo>
                  <a:lnTo>
                    <a:pt x="4596" y="1419"/>
                  </a:lnTo>
                  <a:lnTo>
                    <a:pt x="4596" y="329"/>
                  </a:lnTo>
                  <a:close/>
                  <a:moveTo>
                    <a:pt x="3704" y="748"/>
                  </a:moveTo>
                  <a:lnTo>
                    <a:pt x="4112" y="748"/>
                  </a:lnTo>
                  <a:cubicBezTo>
                    <a:pt x="4106" y="588"/>
                    <a:pt x="4033" y="519"/>
                    <a:pt x="3912" y="519"/>
                  </a:cubicBezTo>
                  <a:cubicBezTo>
                    <a:pt x="3816" y="519"/>
                    <a:pt x="3729" y="571"/>
                    <a:pt x="3704" y="748"/>
                  </a:cubicBezTo>
                  <a:close/>
                  <a:moveTo>
                    <a:pt x="3921" y="1442"/>
                  </a:moveTo>
                  <a:cubicBezTo>
                    <a:pt x="3606" y="1442"/>
                    <a:pt x="3391" y="1255"/>
                    <a:pt x="3391" y="892"/>
                  </a:cubicBezTo>
                  <a:lnTo>
                    <a:pt x="3391" y="871"/>
                  </a:lnTo>
                  <a:cubicBezTo>
                    <a:pt x="3391" y="507"/>
                    <a:pt x="3618" y="306"/>
                    <a:pt x="3910" y="306"/>
                  </a:cubicBezTo>
                  <a:cubicBezTo>
                    <a:pt x="4181" y="306"/>
                    <a:pt x="4408" y="459"/>
                    <a:pt x="4408" y="819"/>
                  </a:cubicBezTo>
                  <a:lnTo>
                    <a:pt x="4408" y="950"/>
                  </a:lnTo>
                  <a:lnTo>
                    <a:pt x="3700" y="950"/>
                  </a:lnTo>
                  <a:cubicBezTo>
                    <a:pt x="3712" y="1146"/>
                    <a:pt x="3795" y="1221"/>
                    <a:pt x="3927" y="1221"/>
                  </a:cubicBezTo>
                  <a:cubicBezTo>
                    <a:pt x="4043" y="1221"/>
                    <a:pt x="4106" y="1159"/>
                    <a:pt x="4127" y="1080"/>
                  </a:cubicBezTo>
                  <a:lnTo>
                    <a:pt x="4408" y="1080"/>
                  </a:lnTo>
                  <a:cubicBezTo>
                    <a:pt x="4375" y="1286"/>
                    <a:pt x="4206" y="1442"/>
                    <a:pt x="3921" y="1442"/>
                  </a:cubicBezTo>
                  <a:close/>
                  <a:moveTo>
                    <a:pt x="2778" y="1442"/>
                  </a:moveTo>
                  <a:cubicBezTo>
                    <a:pt x="2476" y="1442"/>
                    <a:pt x="2257" y="1255"/>
                    <a:pt x="2257" y="886"/>
                  </a:cubicBezTo>
                  <a:lnTo>
                    <a:pt x="2257" y="871"/>
                  </a:lnTo>
                  <a:cubicBezTo>
                    <a:pt x="2257" y="502"/>
                    <a:pt x="2491" y="306"/>
                    <a:pt x="2780" y="306"/>
                  </a:cubicBezTo>
                  <a:cubicBezTo>
                    <a:pt x="3028" y="306"/>
                    <a:pt x="3233" y="432"/>
                    <a:pt x="3258" y="717"/>
                  </a:cubicBezTo>
                  <a:lnTo>
                    <a:pt x="2966" y="717"/>
                  </a:lnTo>
                  <a:cubicBezTo>
                    <a:pt x="2947" y="611"/>
                    <a:pt x="2893" y="542"/>
                    <a:pt x="2787" y="542"/>
                  </a:cubicBezTo>
                  <a:cubicBezTo>
                    <a:pt x="2657" y="542"/>
                    <a:pt x="2568" y="644"/>
                    <a:pt x="2568" y="859"/>
                  </a:cubicBezTo>
                  <a:lnTo>
                    <a:pt x="2568" y="892"/>
                  </a:lnTo>
                  <a:cubicBezTo>
                    <a:pt x="2568" y="1113"/>
                    <a:pt x="2647" y="1213"/>
                    <a:pt x="2789" y="1213"/>
                  </a:cubicBezTo>
                  <a:cubicBezTo>
                    <a:pt x="2893" y="1213"/>
                    <a:pt x="2970" y="1136"/>
                    <a:pt x="2987" y="1017"/>
                  </a:cubicBezTo>
                  <a:lnTo>
                    <a:pt x="3264" y="1017"/>
                  </a:lnTo>
                  <a:cubicBezTo>
                    <a:pt x="3243" y="1265"/>
                    <a:pt x="3074" y="1442"/>
                    <a:pt x="2778" y="1442"/>
                  </a:cubicBezTo>
                  <a:close/>
                  <a:moveTo>
                    <a:pt x="1644" y="1442"/>
                  </a:moveTo>
                  <a:cubicBezTo>
                    <a:pt x="1342" y="1442"/>
                    <a:pt x="1123" y="1255"/>
                    <a:pt x="1123" y="886"/>
                  </a:cubicBezTo>
                  <a:lnTo>
                    <a:pt x="1123" y="871"/>
                  </a:lnTo>
                  <a:cubicBezTo>
                    <a:pt x="1123" y="502"/>
                    <a:pt x="1357" y="306"/>
                    <a:pt x="1646" y="306"/>
                  </a:cubicBezTo>
                  <a:cubicBezTo>
                    <a:pt x="1894" y="306"/>
                    <a:pt x="2099" y="432"/>
                    <a:pt x="2124" y="717"/>
                  </a:cubicBezTo>
                  <a:lnTo>
                    <a:pt x="1832" y="717"/>
                  </a:lnTo>
                  <a:cubicBezTo>
                    <a:pt x="1813" y="611"/>
                    <a:pt x="1759" y="542"/>
                    <a:pt x="1653" y="542"/>
                  </a:cubicBezTo>
                  <a:cubicBezTo>
                    <a:pt x="1523" y="542"/>
                    <a:pt x="1434" y="644"/>
                    <a:pt x="1434" y="859"/>
                  </a:cubicBezTo>
                  <a:lnTo>
                    <a:pt x="1434" y="892"/>
                  </a:lnTo>
                  <a:cubicBezTo>
                    <a:pt x="1434" y="1113"/>
                    <a:pt x="1513" y="1213"/>
                    <a:pt x="1655" y="1213"/>
                  </a:cubicBezTo>
                  <a:cubicBezTo>
                    <a:pt x="1759" y="1213"/>
                    <a:pt x="1836" y="1136"/>
                    <a:pt x="1853" y="1017"/>
                  </a:cubicBezTo>
                  <a:lnTo>
                    <a:pt x="2130" y="1017"/>
                  </a:lnTo>
                  <a:cubicBezTo>
                    <a:pt x="2109" y="1265"/>
                    <a:pt x="1940" y="1442"/>
                    <a:pt x="1644" y="1442"/>
                  </a:cubicBezTo>
                  <a:close/>
                  <a:moveTo>
                    <a:pt x="650" y="1057"/>
                  </a:moveTo>
                  <a:lnTo>
                    <a:pt x="650" y="953"/>
                  </a:lnTo>
                  <a:lnTo>
                    <a:pt x="529" y="953"/>
                  </a:lnTo>
                  <a:cubicBezTo>
                    <a:pt x="379" y="953"/>
                    <a:pt x="302" y="994"/>
                    <a:pt x="302" y="1092"/>
                  </a:cubicBezTo>
                  <a:lnTo>
                    <a:pt x="302" y="1103"/>
                  </a:lnTo>
                  <a:cubicBezTo>
                    <a:pt x="302" y="1178"/>
                    <a:pt x="348" y="1230"/>
                    <a:pt x="450" y="1230"/>
                  </a:cubicBezTo>
                  <a:cubicBezTo>
                    <a:pt x="554" y="1230"/>
                    <a:pt x="650" y="1171"/>
                    <a:pt x="650" y="1057"/>
                  </a:cubicBezTo>
                  <a:close/>
                  <a:moveTo>
                    <a:pt x="358" y="1442"/>
                  </a:moveTo>
                  <a:cubicBezTo>
                    <a:pt x="162" y="1442"/>
                    <a:pt x="0" y="1342"/>
                    <a:pt x="0" y="1121"/>
                  </a:cubicBezTo>
                  <a:lnTo>
                    <a:pt x="0" y="1109"/>
                  </a:lnTo>
                  <a:cubicBezTo>
                    <a:pt x="0" y="840"/>
                    <a:pt x="233" y="752"/>
                    <a:pt x="514" y="752"/>
                  </a:cubicBezTo>
                  <a:lnTo>
                    <a:pt x="650" y="752"/>
                  </a:lnTo>
                  <a:lnTo>
                    <a:pt x="650" y="700"/>
                  </a:lnTo>
                  <a:cubicBezTo>
                    <a:pt x="650" y="592"/>
                    <a:pt x="602" y="525"/>
                    <a:pt x="489" y="525"/>
                  </a:cubicBezTo>
                  <a:cubicBezTo>
                    <a:pt x="387" y="525"/>
                    <a:pt x="333" y="584"/>
                    <a:pt x="325" y="667"/>
                  </a:cubicBezTo>
                  <a:lnTo>
                    <a:pt x="33" y="667"/>
                  </a:lnTo>
                  <a:cubicBezTo>
                    <a:pt x="54" y="425"/>
                    <a:pt x="246" y="306"/>
                    <a:pt x="504" y="306"/>
                  </a:cubicBezTo>
                  <a:cubicBezTo>
                    <a:pt x="767" y="306"/>
                    <a:pt x="954" y="419"/>
                    <a:pt x="954" y="690"/>
                  </a:cubicBezTo>
                  <a:lnTo>
                    <a:pt x="954" y="1419"/>
                  </a:lnTo>
                  <a:lnTo>
                    <a:pt x="656" y="1419"/>
                  </a:lnTo>
                  <a:lnTo>
                    <a:pt x="656" y="1294"/>
                  </a:lnTo>
                  <a:cubicBezTo>
                    <a:pt x="604" y="1374"/>
                    <a:pt x="504" y="1442"/>
                    <a:pt x="358" y="144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700557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3698" userDrawn="1">
          <p15:clr>
            <a:srgbClr val="C35EA4"/>
          </p15:clr>
        </p15:guide>
        <p15:guide id="2" pos="3840" userDrawn="1">
          <p15:clr>
            <a:srgbClr val="C35EA4"/>
          </p15:clr>
        </p15:guide>
        <p15:guide id="3" orient="horz" pos="2160" userDrawn="1">
          <p15:clr>
            <a:srgbClr val="C35EA4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with Image - Gradient Cor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ccenture Gradient Mid&#10;">
            <a:extLst>
              <a:ext uri="{FF2B5EF4-FFF2-40B4-BE49-F238E27FC236}">
                <a16:creationId xmlns:a16="http://schemas.microsoft.com/office/drawing/2014/main" id="{D34847E9-71CB-4177-8BB3-C4EDB8A3E2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ltGray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Picture Placeholder 18">
            <a:extLst>
              <a:ext uri="{FF2B5EF4-FFF2-40B4-BE49-F238E27FC236}">
                <a16:creationId xmlns:a16="http://schemas.microsoft.com/office/drawing/2014/main" id="{3996D868-07E7-4C6F-B00B-4026C634BAE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858000" y="381000"/>
            <a:ext cx="4953000" cy="5703315"/>
          </a:xfrm>
          <a:noFill/>
        </p:spPr>
        <p:txBody>
          <a:bodyPr tIns="274320" bIns="274320" anchor="t"/>
          <a:lstStyle>
            <a:lvl1pPr marL="0" indent="0" algn="ctr">
              <a:buNone/>
              <a:defRPr sz="1400" b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Drag picture to placeholder or click icon to add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394B85-B39D-4BE7-A334-787162CB4A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3001" y="381000"/>
            <a:ext cx="4952999" cy="3915092"/>
          </a:xfrm>
        </p:spPr>
        <p:txBody>
          <a:bodyPr anchor="b"/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Section title 54pt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8D88312-3597-964E-9B24-8371E2C8567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43000" y="4610099"/>
            <a:ext cx="4953000" cy="1701801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600"/>
              </a:spcAft>
              <a:buNone/>
              <a:defRPr sz="2400">
                <a:latin typeface="Palatino Linotype" panose="02040502050505030304" pitchFamily="18" charset="0"/>
              </a:defRPr>
            </a:lvl1pPr>
            <a:lvl2pPr marL="0" indent="0">
              <a:spcAft>
                <a:spcPts val="600"/>
              </a:spcAft>
              <a:buNone/>
              <a:defRPr sz="2400">
                <a:latin typeface="Palatino Linotype" pitchFamily="2" charset="77"/>
              </a:defRPr>
            </a:lvl2pPr>
            <a:lvl3pPr marL="0" indent="0">
              <a:spcAft>
                <a:spcPts val="600"/>
              </a:spcAft>
              <a:buNone/>
              <a:defRPr sz="2400">
                <a:latin typeface="Palatino Linotype" pitchFamily="2" charset="77"/>
              </a:defRPr>
            </a:lvl3pPr>
            <a:lvl4pPr marL="0" indent="0">
              <a:spcAft>
                <a:spcPts val="600"/>
              </a:spcAft>
              <a:buNone/>
              <a:defRPr sz="2400">
                <a:latin typeface="Palatino Linotype" pitchFamily="2" charset="77"/>
              </a:defRPr>
            </a:lvl4pPr>
            <a:lvl5pPr marL="0" indent="0">
              <a:spcAft>
                <a:spcPts val="600"/>
              </a:spcAft>
              <a:buNone/>
              <a:defRPr sz="2400">
                <a:latin typeface="Palatino Linotype" pitchFamily="2" charset="77"/>
              </a:defRPr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GB" dirty="0"/>
              <a:t>Place subtitle here in Palatino Linotype 24pt</a:t>
            </a:r>
            <a:endParaRPr lang="en-US" dirty="0"/>
          </a:p>
        </p:txBody>
      </p: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EC3F0890-0DED-4AD1-9A02-BD56F8554B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15200" y="6488234"/>
            <a:ext cx="4114800" cy="19831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lvl1pPr algn="r">
              <a:defRPr lang="en-US" sz="800" kern="1200" dirty="0">
                <a:solidFill>
                  <a:schemeClr val="tx1">
                    <a:alpha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 defTabSz="228600">
              <a:spcAft>
                <a:spcPts val="1200"/>
              </a:spcAft>
              <a:defRPr/>
            </a:pPr>
            <a:r>
              <a:rPr lang="en-GB"/>
              <a:t>Copyright © 2022 Accenture. All rights reserved.</a:t>
            </a:r>
            <a:endParaRPr lang="en-GB" dirty="0"/>
          </a:p>
        </p:txBody>
      </p:sp>
      <p:sp>
        <p:nvSpPr>
          <p:cNvPr id="14" name="GTS_WH" descr="Accenture Greater Than symbol in white">
            <a:extLst>
              <a:ext uri="{FF2B5EF4-FFF2-40B4-BE49-F238E27FC236}">
                <a16:creationId xmlns:a16="http://schemas.microsoft.com/office/drawing/2014/main" id="{3FC0722F-C643-4988-96E8-F00519CB3A00}"/>
              </a:ext>
            </a:extLst>
          </p:cNvPr>
          <p:cNvSpPr>
            <a:spLocks noChangeAspect="1"/>
          </p:cNvSpPr>
          <p:nvPr userDrawn="1"/>
        </p:nvSpPr>
        <p:spPr bwMode="black">
          <a:xfrm>
            <a:off x="381468" y="6483676"/>
            <a:ext cx="183295" cy="201168"/>
          </a:xfrm>
          <a:custGeom>
            <a:avLst/>
            <a:gdLst>
              <a:gd name="T0" fmla="*/ 0 w 4100"/>
              <a:gd name="T1" fmla="*/ 4500 h 4500"/>
              <a:gd name="T2" fmla="*/ 4100 w 4100"/>
              <a:gd name="T3" fmla="*/ 2837 h 4500"/>
              <a:gd name="T4" fmla="*/ 4100 w 4100"/>
              <a:gd name="T5" fmla="*/ 1663 h 4500"/>
              <a:gd name="T6" fmla="*/ 0 w 4100"/>
              <a:gd name="T7" fmla="*/ 0 h 4500"/>
              <a:gd name="T8" fmla="*/ 0 w 4100"/>
              <a:gd name="T9" fmla="*/ 1175 h 4500"/>
              <a:gd name="T10" fmla="*/ 2651 w 4100"/>
              <a:gd name="T11" fmla="*/ 2250 h 4500"/>
              <a:gd name="T12" fmla="*/ 0 w 4100"/>
              <a:gd name="T13" fmla="*/ 3325 h 4500"/>
              <a:gd name="T14" fmla="*/ 0 w 4100"/>
              <a:gd name="T15" fmla="*/ 4500 h 4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100" h="4500">
                <a:moveTo>
                  <a:pt x="0" y="4500"/>
                </a:moveTo>
                <a:lnTo>
                  <a:pt x="4100" y="2837"/>
                </a:lnTo>
                <a:lnTo>
                  <a:pt x="4100" y="1663"/>
                </a:lnTo>
                <a:lnTo>
                  <a:pt x="0" y="0"/>
                </a:lnTo>
                <a:lnTo>
                  <a:pt x="0" y="1175"/>
                </a:lnTo>
                <a:lnTo>
                  <a:pt x="2651" y="2250"/>
                </a:lnTo>
                <a:lnTo>
                  <a:pt x="0" y="3325"/>
                </a:lnTo>
                <a:lnTo>
                  <a:pt x="0" y="450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969A96-ECEE-46C8-AC65-A99027BA920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F90F471-3972-4120-B8B3-0237DE626C3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60008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Numbered, Gradient Mid Purpl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ccenture Gradient Mid">
            <a:extLst>
              <a:ext uri="{FF2B5EF4-FFF2-40B4-BE49-F238E27FC236}">
                <a16:creationId xmlns:a16="http://schemas.microsoft.com/office/drawing/2014/main" id="{CB16898D-3DD4-439C-B43F-558C1FDD36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ltGray">
          <a:xfrm>
            <a:off x="0" y="0"/>
            <a:ext cx="12192000" cy="342899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4015D5F-F315-4E58-856E-56BC8490AECE}"/>
              </a:ext>
            </a:extLst>
          </p:cNvPr>
          <p:cNvSpPr/>
          <p:nvPr userDrawn="1"/>
        </p:nvSpPr>
        <p:spPr bwMode="white">
          <a:xfrm>
            <a:off x="0" y="3428999"/>
            <a:ext cx="12192000" cy="3429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394B85-B39D-4BE7-A334-787162CB4A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3000" y="3889828"/>
            <a:ext cx="6186713" cy="2422072"/>
          </a:xfrm>
        </p:spPr>
        <p:txBody>
          <a:bodyPr anchor="t"/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Section title 54pt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63E56B88-63DE-42F5-AE08-5F9069ED6835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1143001" y="835805"/>
            <a:ext cx="6186712" cy="2194487"/>
          </a:xfrm>
        </p:spPr>
        <p:txBody>
          <a:bodyPr anchor="ctr"/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None/>
              <a:defRPr lang="en-US" sz="16600" b="1" kern="1200" dirty="0">
                <a:ln w="38100">
                  <a:noFill/>
                </a:ln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/>
              <a:t>#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4CC28DDD-91C9-FB49-B057-796687C8B07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55427" y="3889827"/>
            <a:ext cx="2993573" cy="2422071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600"/>
              </a:spcAft>
              <a:buNone/>
              <a:defRPr sz="2400">
                <a:latin typeface="Palatino Linotype" panose="02040502050505030304" pitchFamily="18" charset="0"/>
              </a:defRPr>
            </a:lvl1pPr>
            <a:lvl2pPr marL="0" indent="0">
              <a:spcAft>
                <a:spcPts val="600"/>
              </a:spcAft>
              <a:buNone/>
              <a:defRPr sz="2400">
                <a:latin typeface="Palatino Linotype" pitchFamily="2" charset="77"/>
              </a:defRPr>
            </a:lvl2pPr>
            <a:lvl3pPr marL="0" indent="0">
              <a:spcAft>
                <a:spcPts val="600"/>
              </a:spcAft>
              <a:buNone/>
              <a:defRPr sz="2400">
                <a:latin typeface="Palatino Linotype" pitchFamily="2" charset="77"/>
              </a:defRPr>
            </a:lvl3pPr>
            <a:lvl4pPr marL="0" indent="0">
              <a:spcAft>
                <a:spcPts val="600"/>
              </a:spcAft>
              <a:buNone/>
              <a:defRPr sz="2400">
                <a:latin typeface="Palatino Linotype" pitchFamily="2" charset="77"/>
              </a:defRPr>
            </a:lvl4pPr>
            <a:lvl5pPr marL="0" indent="0">
              <a:spcAft>
                <a:spcPts val="600"/>
              </a:spcAft>
              <a:buNone/>
              <a:defRPr sz="2400">
                <a:latin typeface="Palatino Linotype" pitchFamily="2" charset="77"/>
              </a:defRPr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GB" dirty="0"/>
              <a:t>Place subtitle here in Palatino Linotype 24pt</a:t>
            </a:r>
            <a:endParaRPr lang="en-US" dirty="0"/>
          </a:p>
        </p:txBody>
      </p:sp>
      <p:sp>
        <p:nvSpPr>
          <p:cNvPr id="15" name="Footer Placeholder 3">
            <a:extLst>
              <a:ext uri="{FF2B5EF4-FFF2-40B4-BE49-F238E27FC236}">
                <a16:creationId xmlns:a16="http://schemas.microsoft.com/office/drawing/2014/main" id="{C230B8D6-1525-4D29-A117-F22A9C16F0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15200" y="6488234"/>
            <a:ext cx="4114800" cy="19831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lvl1pPr algn="r">
              <a:defRPr lang="en-US" sz="800" kern="1200" dirty="0">
                <a:solidFill>
                  <a:schemeClr val="tx1">
                    <a:alpha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 defTabSz="228600">
              <a:spcAft>
                <a:spcPts val="1200"/>
              </a:spcAft>
              <a:defRPr/>
            </a:pPr>
            <a:r>
              <a:rPr lang="en-GB"/>
              <a:t>Copyright © 2022 Accenture. All rights reserved.</a:t>
            </a:r>
            <a:endParaRPr lang="en-GB" dirty="0"/>
          </a:p>
        </p:txBody>
      </p:sp>
      <p:sp>
        <p:nvSpPr>
          <p:cNvPr id="16" name="GTS_WH" descr="Accenture Greater Than symbol in white">
            <a:extLst>
              <a:ext uri="{FF2B5EF4-FFF2-40B4-BE49-F238E27FC236}">
                <a16:creationId xmlns:a16="http://schemas.microsoft.com/office/drawing/2014/main" id="{C5173724-68B6-47CD-B850-71B1407EEAA1}"/>
              </a:ext>
            </a:extLst>
          </p:cNvPr>
          <p:cNvSpPr>
            <a:spLocks noChangeAspect="1"/>
          </p:cNvSpPr>
          <p:nvPr userDrawn="1"/>
        </p:nvSpPr>
        <p:spPr bwMode="black">
          <a:xfrm>
            <a:off x="381468" y="6483676"/>
            <a:ext cx="183295" cy="201168"/>
          </a:xfrm>
          <a:custGeom>
            <a:avLst/>
            <a:gdLst>
              <a:gd name="T0" fmla="*/ 0 w 4100"/>
              <a:gd name="T1" fmla="*/ 4500 h 4500"/>
              <a:gd name="T2" fmla="*/ 4100 w 4100"/>
              <a:gd name="T3" fmla="*/ 2837 h 4500"/>
              <a:gd name="T4" fmla="*/ 4100 w 4100"/>
              <a:gd name="T5" fmla="*/ 1663 h 4500"/>
              <a:gd name="T6" fmla="*/ 0 w 4100"/>
              <a:gd name="T7" fmla="*/ 0 h 4500"/>
              <a:gd name="T8" fmla="*/ 0 w 4100"/>
              <a:gd name="T9" fmla="*/ 1175 h 4500"/>
              <a:gd name="T10" fmla="*/ 2651 w 4100"/>
              <a:gd name="T11" fmla="*/ 2250 h 4500"/>
              <a:gd name="T12" fmla="*/ 0 w 4100"/>
              <a:gd name="T13" fmla="*/ 3325 h 4500"/>
              <a:gd name="T14" fmla="*/ 0 w 4100"/>
              <a:gd name="T15" fmla="*/ 4500 h 4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100" h="4500">
                <a:moveTo>
                  <a:pt x="0" y="4500"/>
                </a:moveTo>
                <a:lnTo>
                  <a:pt x="4100" y="2837"/>
                </a:lnTo>
                <a:lnTo>
                  <a:pt x="4100" y="1663"/>
                </a:lnTo>
                <a:lnTo>
                  <a:pt x="0" y="0"/>
                </a:lnTo>
                <a:lnTo>
                  <a:pt x="0" y="1175"/>
                </a:lnTo>
                <a:lnTo>
                  <a:pt x="2651" y="2250"/>
                </a:lnTo>
                <a:lnTo>
                  <a:pt x="0" y="3325"/>
                </a:lnTo>
                <a:lnTo>
                  <a:pt x="0" y="450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04ADF7-CE17-4A46-8A63-A366F9BB14A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F90F471-3972-4120-B8B3-0237DE626C3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1314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1DC12A70-EB69-034B-A8B3-5A8F76E5FCC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1001" y="2182000"/>
            <a:ext cx="3267012" cy="2699330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2400">
                <a:solidFill>
                  <a:schemeClr val="accent1"/>
                </a:solidFill>
                <a:latin typeface="Palatino Linotype" panose="02040502050505030304" pitchFamily="18" charset="0"/>
              </a:defRPr>
            </a:lvl1pPr>
            <a:lvl2pPr marL="0" indent="0">
              <a:buNone/>
              <a:defRPr sz="1800"/>
            </a:lvl2pPr>
            <a:lvl3pPr marL="228600">
              <a:buFont typeface="Arial" panose="020B0604020202020204" pitchFamily="34" charset="0"/>
              <a:buChar char="•"/>
              <a:defRPr sz="1800"/>
            </a:lvl3pPr>
            <a:lvl4pPr marL="457200">
              <a:buFont typeface="System Font"/>
              <a:buChar char="–"/>
              <a:defRPr sz="1600"/>
            </a:lvl4pPr>
            <a:lvl5pPr marL="685800">
              <a:buFont typeface="Arial" panose="020B0604020202020204" pitchFamily="34" charset="0"/>
              <a:buChar char="•"/>
              <a:defRPr sz="1600"/>
            </a:lvl5pPr>
          </a:lstStyle>
          <a:p>
            <a:pPr marL="0" marR="0" lvl="0" indent="0" algn="l" defTabSz="2286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Place agenda summary </a:t>
            </a:r>
            <a:r>
              <a:rPr lang="en-GB" dirty="0"/>
              <a:t>here in Palatino Linotype 24pt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51A5E4-3909-4229-80CB-2E4CA2A5B2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2" y="1371601"/>
            <a:ext cx="3267011" cy="810399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Agenda title</a:t>
            </a:r>
            <a:endParaRPr lang="en-US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257C0C72-781A-F24F-B1F2-0A290409F1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66971" y="1371600"/>
            <a:ext cx="2953039" cy="485340"/>
          </a:xfrm>
        </p:spPr>
        <p:txBody>
          <a:bodyPr anchor="ctr"/>
          <a:lstStyle>
            <a:lvl1pPr>
              <a:spcAft>
                <a:spcPts val="0"/>
              </a:spcAft>
              <a:buNone/>
              <a:defRPr sz="1600"/>
            </a:lvl1pPr>
          </a:lstStyle>
          <a:p>
            <a:pPr lvl="0"/>
            <a:r>
              <a:rPr lang="en-GB" dirty="0"/>
              <a:t>Insert agenda item</a:t>
            </a:r>
            <a:endParaRPr lang="en-US" dirty="0"/>
          </a:p>
        </p:txBody>
      </p:sp>
      <p:sp>
        <p:nvSpPr>
          <p:cNvPr id="57" name="Text Placeholder 17">
            <a:extLst>
              <a:ext uri="{FF2B5EF4-FFF2-40B4-BE49-F238E27FC236}">
                <a16:creationId xmlns:a16="http://schemas.microsoft.com/office/drawing/2014/main" id="{A5D4C4AC-7870-A641-AF65-6F3ECB9DA9C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66971" y="1976478"/>
            <a:ext cx="2953039" cy="485340"/>
          </a:xfrm>
        </p:spPr>
        <p:txBody>
          <a:bodyPr anchor="ctr"/>
          <a:lstStyle>
            <a:lvl1pPr>
              <a:spcAft>
                <a:spcPts val="0"/>
              </a:spcAft>
              <a:buNone/>
              <a:defRPr sz="1600"/>
            </a:lvl1pPr>
          </a:lstStyle>
          <a:p>
            <a:pPr lvl="0"/>
            <a:r>
              <a:rPr lang="en-GB" dirty="0"/>
              <a:t>Insert agenda item</a:t>
            </a:r>
            <a:endParaRPr lang="en-US" dirty="0"/>
          </a:p>
        </p:txBody>
      </p:sp>
      <p:sp>
        <p:nvSpPr>
          <p:cNvPr id="59" name="Text Placeholder 17">
            <a:extLst>
              <a:ext uri="{FF2B5EF4-FFF2-40B4-BE49-F238E27FC236}">
                <a16:creationId xmlns:a16="http://schemas.microsoft.com/office/drawing/2014/main" id="{9F332AA7-2896-E24E-B21D-90FED54D433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966971" y="2581356"/>
            <a:ext cx="2953039" cy="485340"/>
          </a:xfrm>
        </p:spPr>
        <p:txBody>
          <a:bodyPr anchor="ctr"/>
          <a:lstStyle>
            <a:lvl1pPr>
              <a:spcAft>
                <a:spcPts val="0"/>
              </a:spcAft>
              <a:buNone/>
              <a:defRPr sz="1600"/>
            </a:lvl1pPr>
          </a:lstStyle>
          <a:p>
            <a:pPr lvl="0"/>
            <a:r>
              <a:rPr lang="en-GB" dirty="0"/>
              <a:t>Insert agenda item</a:t>
            </a:r>
            <a:endParaRPr lang="en-US" dirty="0"/>
          </a:p>
        </p:txBody>
      </p:sp>
      <p:sp>
        <p:nvSpPr>
          <p:cNvPr id="61" name="Text Placeholder 17">
            <a:extLst>
              <a:ext uri="{FF2B5EF4-FFF2-40B4-BE49-F238E27FC236}">
                <a16:creationId xmlns:a16="http://schemas.microsoft.com/office/drawing/2014/main" id="{25D7BCB2-FC6B-2A46-AC11-482A4F73111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966971" y="3186234"/>
            <a:ext cx="2953039" cy="485340"/>
          </a:xfrm>
        </p:spPr>
        <p:txBody>
          <a:bodyPr anchor="ctr"/>
          <a:lstStyle>
            <a:lvl1pPr>
              <a:spcAft>
                <a:spcPts val="0"/>
              </a:spcAft>
              <a:buNone/>
              <a:defRPr sz="1600"/>
            </a:lvl1pPr>
          </a:lstStyle>
          <a:p>
            <a:pPr lvl="0"/>
            <a:r>
              <a:rPr lang="en-GB" dirty="0"/>
              <a:t>Insert agenda item</a:t>
            </a:r>
            <a:endParaRPr lang="en-US" dirty="0"/>
          </a:p>
        </p:txBody>
      </p:sp>
      <p:sp>
        <p:nvSpPr>
          <p:cNvPr id="63" name="Text Placeholder 17">
            <a:extLst>
              <a:ext uri="{FF2B5EF4-FFF2-40B4-BE49-F238E27FC236}">
                <a16:creationId xmlns:a16="http://schemas.microsoft.com/office/drawing/2014/main" id="{FD74906C-72A4-CF4A-A4F6-B28AE864B9B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966971" y="3791112"/>
            <a:ext cx="2953039" cy="485340"/>
          </a:xfrm>
        </p:spPr>
        <p:txBody>
          <a:bodyPr anchor="ctr"/>
          <a:lstStyle>
            <a:lvl1pPr>
              <a:spcAft>
                <a:spcPts val="0"/>
              </a:spcAft>
              <a:buNone/>
              <a:defRPr sz="1600"/>
            </a:lvl1pPr>
          </a:lstStyle>
          <a:p>
            <a:pPr lvl="0"/>
            <a:r>
              <a:rPr lang="en-GB" dirty="0"/>
              <a:t>Insert agenda item</a:t>
            </a:r>
            <a:endParaRPr lang="en-US" dirty="0"/>
          </a:p>
        </p:txBody>
      </p:sp>
      <p:sp>
        <p:nvSpPr>
          <p:cNvPr id="65" name="Text Placeholder 17">
            <a:extLst>
              <a:ext uri="{FF2B5EF4-FFF2-40B4-BE49-F238E27FC236}">
                <a16:creationId xmlns:a16="http://schemas.microsoft.com/office/drawing/2014/main" id="{F28AA3EC-0083-2742-A4D0-0B32569FD76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966971" y="4395990"/>
            <a:ext cx="2953039" cy="485340"/>
          </a:xfrm>
        </p:spPr>
        <p:txBody>
          <a:bodyPr anchor="ctr"/>
          <a:lstStyle>
            <a:lvl1pPr>
              <a:spcAft>
                <a:spcPts val="0"/>
              </a:spcAft>
              <a:buNone/>
              <a:defRPr sz="1600"/>
            </a:lvl1pPr>
          </a:lstStyle>
          <a:p>
            <a:pPr lvl="0"/>
            <a:r>
              <a:rPr lang="en-GB" dirty="0"/>
              <a:t>Insert agenda item</a:t>
            </a:r>
            <a:endParaRPr lang="en-US" dirty="0"/>
          </a:p>
        </p:txBody>
      </p:sp>
      <p:sp>
        <p:nvSpPr>
          <p:cNvPr id="67" name="Text Placeholder 17">
            <a:extLst>
              <a:ext uri="{FF2B5EF4-FFF2-40B4-BE49-F238E27FC236}">
                <a16:creationId xmlns:a16="http://schemas.microsoft.com/office/drawing/2014/main" id="{D46DA866-B19E-684E-8A23-EEA29548784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966971" y="5000868"/>
            <a:ext cx="2953039" cy="485340"/>
          </a:xfrm>
        </p:spPr>
        <p:txBody>
          <a:bodyPr anchor="ctr"/>
          <a:lstStyle>
            <a:lvl1pPr>
              <a:spcAft>
                <a:spcPts val="0"/>
              </a:spcAft>
              <a:buNone/>
              <a:defRPr sz="1600"/>
            </a:lvl1pPr>
          </a:lstStyle>
          <a:p>
            <a:pPr lvl="0"/>
            <a:r>
              <a:rPr lang="en-GB" dirty="0"/>
              <a:t>Insert agenda item</a:t>
            </a:r>
            <a:endParaRPr lang="en-US" dirty="0"/>
          </a:p>
        </p:txBody>
      </p:sp>
      <p:sp>
        <p:nvSpPr>
          <p:cNvPr id="69" name="Text Placeholder 17">
            <a:extLst>
              <a:ext uri="{FF2B5EF4-FFF2-40B4-BE49-F238E27FC236}">
                <a16:creationId xmlns:a16="http://schemas.microsoft.com/office/drawing/2014/main" id="{A4A135E2-DF01-5543-BA57-DFBCCC446A3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966971" y="5605747"/>
            <a:ext cx="2953039" cy="485340"/>
          </a:xfrm>
        </p:spPr>
        <p:txBody>
          <a:bodyPr anchor="ctr"/>
          <a:lstStyle>
            <a:lvl1pPr>
              <a:spcAft>
                <a:spcPts val="0"/>
              </a:spcAft>
              <a:buNone/>
              <a:defRPr sz="1600"/>
            </a:lvl1pPr>
          </a:lstStyle>
          <a:p>
            <a:pPr lvl="0"/>
            <a:r>
              <a:rPr lang="en-GB" dirty="0"/>
              <a:t>Insert agenda item</a:t>
            </a:r>
            <a:endParaRPr lang="en-US" dirty="0"/>
          </a:p>
        </p:txBody>
      </p:sp>
      <p:sp>
        <p:nvSpPr>
          <p:cNvPr id="29" name="Text Placeholder 17">
            <a:extLst>
              <a:ext uri="{FF2B5EF4-FFF2-40B4-BE49-F238E27FC236}">
                <a16:creationId xmlns:a16="http://schemas.microsoft.com/office/drawing/2014/main" id="{2F4C171E-3D12-FC48-87BB-B5005B4EE338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426242" y="1371600"/>
            <a:ext cx="405128" cy="485340"/>
          </a:xfrm>
        </p:spPr>
        <p:txBody>
          <a:bodyPr anchor="ctr"/>
          <a:lstStyle>
            <a:lvl1pPr marL="0" marR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>
                <a:solidFill>
                  <a:schemeClr val="accent1"/>
                </a:solidFill>
                <a:latin typeface="+mj-lt"/>
              </a:defRPr>
            </a:lvl1pPr>
          </a:lstStyle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##</a:t>
            </a:r>
            <a:endParaRPr lang="en-US" dirty="0"/>
          </a:p>
        </p:txBody>
      </p:sp>
      <p:sp>
        <p:nvSpPr>
          <p:cNvPr id="30" name="Text Placeholder 17">
            <a:extLst>
              <a:ext uri="{FF2B5EF4-FFF2-40B4-BE49-F238E27FC236}">
                <a16:creationId xmlns:a16="http://schemas.microsoft.com/office/drawing/2014/main" id="{E8AE9E02-9423-4748-8AD7-2BBB3B94A79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426242" y="1976478"/>
            <a:ext cx="405128" cy="485340"/>
          </a:xfrm>
        </p:spPr>
        <p:txBody>
          <a:bodyPr anchor="ctr"/>
          <a:lstStyle>
            <a:lvl1pPr marL="0" marR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>
                <a:solidFill>
                  <a:schemeClr val="accent1"/>
                </a:solidFill>
                <a:latin typeface="+mj-lt"/>
              </a:defRPr>
            </a:lvl1pPr>
          </a:lstStyle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##</a:t>
            </a:r>
            <a:endParaRPr lang="en-US" dirty="0"/>
          </a:p>
        </p:txBody>
      </p:sp>
      <p:sp>
        <p:nvSpPr>
          <p:cNvPr id="31" name="Text Placeholder 17">
            <a:extLst>
              <a:ext uri="{FF2B5EF4-FFF2-40B4-BE49-F238E27FC236}">
                <a16:creationId xmlns:a16="http://schemas.microsoft.com/office/drawing/2014/main" id="{7C692F47-FBF4-5842-A0CA-4B8B48DE463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426242" y="2581356"/>
            <a:ext cx="405128" cy="485340"/>
          </a:xfrm>
        </p:spPr>
        <p:txBody>
          <a:bodyPr anchor="ctr"/>
          <a:lstStyle>
            <a:lvl1pPr marL="0" marR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>
                <a:solidFill>
                  <a:schemeClr val="accent1"/>
                </a:solidFill>
                <a:latin typeface="+mj-lt"/>
              </a:defRPr>
            </a:lvl1pPr>
          </a:lstStyle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##</a:t>
            </a:r>
            <a:endParaRPr lang="en-US" dirty="0"/>
          </a:p>
        </p:txBody>
      </p:sp>
      <p:sp>
        <p:nvSpPr>
          <p:cNvPr id="32" name="Text Placeholder 17">
            <a:extLst>
              <a:ext uri="{FF2B5EF4-FFF2-40B4-BE49-F238E27FC236}">
                <a16:creationId xmlns:a16="http://schemas.microsoft.com/office/drawing/2014/main" id="{BDE48124-A481-074B-9AD4-22EC49D172D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426242" y="3186234"/>
            <a:ext cx="405128" cy="485340"/>
          </a:xfrm>
        </p:spPr>
        <p:txBody>
          <a:bodyPr anchor="ctr"/>
          <a:lstStyle>
            <a:lvl1pPr marL="0" marR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>
                <a:solidFill>
                  <a:schemeClr val="accent1"/>
                </a:solidFill>
                <a:latin typeface="+mj-lt"/>
              </a:defRPr>
            </a:lvl1pPr>
          </a:lstStyle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##</a:t>
            </a:r>
            <a:endParaRPr lang="en-US" dirty="0"/>
          </a:p>
        </p:txBody>
      </p:sp>
      <p:sp>
        <p:nvSpPr>
          <p:cNvPr id="33" name="Text Placeholder 17">
            <a:extLst>
              <a:ext uri="{FF2B5EF4-FFF2-40B4-BE49-F238E27FC236}">
                <a16:creationId xmlns:a16="http://schemas.microsoft.com/office/drawing/2014/main" id="{98E2B4B4-ED02-4945-B581-1A8D48D031AA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426242" y="3791112"/>
            <a:ext cx="405128" cy="485340"/>
          </a:xfrm>
        </p:spPr>
        <p:txBody>
          <a:bodyPr anchor="ctr"/>
          <a:lstStyle>
            <a:lvl1pPr marL="0" marR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>
                <a:solidFill>
                  <a:schemeClr val="accent1"/>
                </a:solidFill>
                <a:latin typeface="+mj-lt"/>
              </a:defRPr>
            </a:lvl1pPr>
          </a:lstStyle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##</a:t>
            </a:r>
            <a:endParaRPr lang="en-US" dirty="0"/>
          </a:p>
        </p:txBody>
      </p:sp>
      <p:sp>
        <p:nvSpPr>
          <p:cNvPr id="34" name="Text Placeholder 17">
            <a:extLst>
              <a:ext uri="{FF2B5EF4-FFF2-40B4-BE49-F238E27FC236}">
                <a16:creationId xmlns:a16="http://schemas.microsoft.com/office/drawing/2014/main" id="{B70B7DFE-5DE8-0F42-BF3C-DA43110C0D0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426242" y="4395990"/>
            <a:ext cx="405128" cy="485340"/>
          </a:xfrm>
        </p:spPr>
        <p:txBody>
          <a:bodyPr anchor="ctr"/>
          <a:lstStyle>
            <a:lvl1pPr marL="0" marR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>
                <a:solidFill>
                  <a:schemeClr val="accent1"/>
                </a:solidFill>
                <a:latin typeface="+mj-lt"/>
              </a:defRPr>
            </a:lvl1pPr>
          </a:lstStyle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##</a:t>
            </a:r>
            <a:endParaRPr lang="en-US" dirty="0"/>
          </a:p>
        </p:txBody>
      </p:sp>
      <p:sp>
        <p:nvSpPr>
          <p:cNvPr id="35" name="Text Placeholder 17">
            <a:extLst>
              <a:ext uri="{FF2B5EF4-FFF2-40B4-BE49-F238E27FC236}">
                <a16:creationId xmlns:a16="http://schemas.microsoft.com/office/drawing/2014/main" id="{D63FCDAD-F7F9-774F-8EC9-A0777820ED0F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426242" y="5000868"/>
            <a:ext cx="405128" cy="485340"/>
          </a:xfrm>
        </p:spPr>
        <p:txBody>
          <a:bodyPr anchor="ctr"/>
          <a:lstStyle>
            <a:lvl1pPr marL="0" marR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>
                <a:solidFill>
                  <a:schemeClr val="accent1"/>
                </a:solidFill>
                <a:latin typeface="+mj-lt"/>
              </a:defRPr>
            </a:lvl1pPr>
          </a:lstStyle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##</a:t>
            </a:r>
            <a:endParaRPr lang="en-US" dirty="0"/>
          </a:p>
        </p:txBody>
      </p:sp>
      <p:sp>
        <p:nvSpPr>
          <p:cNvPr id="36" name="Text Placeholder 17">
            <a:extLst>
              <a:ext uri="{FF2B5EF4-FFF2-40B4-BE49-F238E27FC236}">
                <a16:creationId xmlns:a16="http://schemas.microsoft.com/office/drawing/2014/main" id="{AE66CCF5-C5F4-5645-A851-E4A7D572FDA7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4426242" y="5605747"/>
            <a:ext cx="405128" cy="485340"/>
          </a:xfrm>
        </p:spPr>
        <p:txBody>
          <a:bodyPr anchor="ctr"/>
          <a:lstStyle>
            <a:lvl1pPr marL="0" marR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>
                <a:solidFill>
                  <a:schemeClr val="accent1"/>
                </a:solidFill>
                <a:latin typeface="+mj-lt"/>
              </a:defRPr>
            </a:lvl1pPr>
          </a:lstStyle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##</a:t>
            </a: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72EABDE-2DC7-B441-8D65-EC926DD10B85}"/>
              </a:ext>
            </a:extLst>
          </p:cNvPr>
          <p:cNvCxnSpPr/>
          <p:nvPr userDrawn="1"/>
        </p:nvCxnSpPr>
        <p:spPr>
          <a:xfrm>
            <a:off x="4045241" y="1371600"/>
            <a:ext cx="0" cy="4719487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 Placeholder 17">
            <a:extLst>
              <a:ext uri="{FF2B5EF4-FFF2-40B4-BE49-F238E27FC236}">
                <a16:creationId xmlns:a16="http://schemas.microsoft.com/office/drawing/2014/main" id="{C10680BC-1106-B24D-A63E-02912A27325E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857959" y="1371600"/>
            <a:ext cx="2953039" cy="485340"/>
          </a:xfrm>
        </p:spPr>
        <p:txBody>
          <a:bodyPr anchor="ctr"/>
          <a:lstStyle>
            <a:lvl1pPr>
              <a:spcAft>
                <a:spcPts val="0"/>
              </a:spcAft>
              <a:buNone/>
              <a:defRPr sz="1600"/>
            </a:lvl1pPr>
          </a:lstStyle>
          <a:p>
            <a:pPr lvl="0"/>
            <a:r>
              <a:rPr lang="en-GB" dirty="0"/>
              <a:t>Insert agenda item</a:t>
            </a:r>
            <a:endParaRPr lang="en-US" dirty="0"/>
          </a:p>
        </p:txBody>
      </p:sp>
      <p:sp>
        <p:nvSpPr>
          <p:cNvPr id="87" name="Text Placeholder 17">
            <a:extLst>
              <a:ext uri="{FF2B5EF4-FFF2-40B4-BE49-F238E27FC236}">
                <a16:creationId xmlns:a16="http://schemas.microsoft.com/office/drawing/2014/main" id="{194D437D-E8B7-694E-B60A-5A3D6E811713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857959" y="1976478"/>
            <a:ext cx="2953039" cy="485340"/>
          </a:xfrm>
        </p:spPr>
        <p:txBody>
          <a:bodyPr anchor="ctr"/>
          <a:lstStyle>
            <a:lvl1pPr>
              <a:spcAft>
                <a:spcPts val="0"/>
              </a:spcAft>
              <a:buNone/>
              <a:defRPr sz="1600"/>
            </a:lvl1pPr>
          </a:lstStyle>
          <a:p>
            <a:pPr lvl="0"/>
            <a:r>
              <a:rPr lang="en-GB" dirty="0"/>
              <a:t>Insert agenda item</a:t>
            </a:r>
            <a:endParaRPr lang="en-US" dirty="0"/>
          </a:p>
        </p:txBody>
      </p:sp>
      <p:sp>
        <p:nvSpPr>
          <p:cNvPr id="88" name="Text Placeholder 17">
            <a:extLst>
              <a:ext uri="{FF2B5EF4-FFF2-40B4-BE49-F238E27FC236}">
                <a16:creationId xmlns:a16="http://schemas.microsoft.com/office/drawing/2014/main" id="{D743CFF4-B173-B648-86A6-5021F5FB8C07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8857959" y="2581356"/>
            <a:ext cx="2953039" cy="485340"/>
          </a:xfrm>
        </p:spPr>
        <p:txBody>
          <a:bodyPr anchor="ctr"/>
          <a:lstStyle>
            <a:lvl1pPr>
              <a:spcAft>
                <a:spcPts val="0"/>
              </a:spcAft>
              <a:buNone/>
              <a:defRPr sz="1600"/>
            </a:lvl1pPr>
          </a:lstStyle>
          <a:p>
            <a:pPr lvl="0"/>
            <a:r>
              <a:rPr lang="en-GB" dirty="0"/>
              <a:t>Insert agenda item</a:t>
            </a:r>
            <a:endParaRPr lang="en-US" dirty="0"/>
          </a:p>
        </p:txBody>
      </p:sp>
      <p:sp>
        <p:nvSpPr>
          <p:cNvPr id="89" name="Text Placeholder 17">
            <a:extLst>
              <a:ext uri="{FF2B5EF4-FFF2-40B4-BE49-F238E27FC236}">
                <a16:creationId xmlns:a16="http://schemas.microsoft.com/office/drawing/2014/main" id="{67B9EDF9-023B-A84C-B540-ABBA3E3BA5C0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8857959" y="3186234"/>
            <a:ext cx="2953039" cy="485340"/>
          </a:xfrm>
        </p:spPr>
        <p:txBody>
          <a:bodyPr anchor="ctr"/>
          <a:lstStyle>
            <a:lvl1pPr>
              <a:spcAft>
                <a:spcPts val="0"/>
              </a:spcAft>
              <a:buNone/>
              <a:defRPr sz="1600"/>
            </a:lvl1pPr>
          </a:lstStyle>
          <a:p>
            <a:pPr lvl="0"/>
            <a:r>
              <a:rPr lang="en-GB" dirty="0"/>
              <a:t>Insert agenda item</a:t>
            </a:r>
            <a:endParaRPr lang="en-US" dirty="0"/>
          </a:p>
        </p:txBody>
      </p:sp>
      <p:sp>
        <p:nvSpPr>
          <p:cNvPr id="90" name="Text Placeholder 17">
            <a:extLst>
              <a:ext uri="{FF2B5EF4-FFF2-40B4-BE49-F238E27FC236}">
                <a16:creationId xmlns:a16="http://schemas.microsoft.com/office/drawing/2014/main" id="{EA82EDEB-3F03-7A48-BC36-8C7437083F46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8857959" y="3791112"/>
            <a:ext cx="2953039" cy="485340"/>
          </a:xfrm>
        </p:spPr>
        <p:txBody>
          <a:bodyPr anchor="ctr"/>
          <a:lstStyle>
            <a:lvl1pPr>
              <a:spcAft>
                <a:spcPts val="0"/>
              </a:spcAft>
              <a:buNone/>
              <a:defRPr sz="1600"/>
            </a:lvl1pPr>
          </a:lstStyle>
          <a:p>
            <a:pPr lvl="0"/>
            <a:r>
              <a:rPr lang="en-GB" dirty="0"/>
              <a:t>Insert agenda item</a:t>
            </a:r>
            <a:endParaRPr lang="en-US" dirty="0"/>
          </a:p>
        </p:txBody>
      </p:sp>
      <p:sp>
        <p:nvSpPr>
          <p:cNvPr id="91" name="Text Placeholder 17">
            <a:extLst>
              <a:ext uri="{FF2B5EF4-FFF2-40B4-BE49-F238E27FC236}">
                <a16:creationId xmlns:a16="http://schemas.microsoft.com/office/drawing/2014/main" id="{8D7A3AD2-4413-D941-B944-D1D235AC6689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857959" y="4395990"/>
            <a:ext cx="2953039" cy="485340"/>
          </a:xfrm>
        </p:spPr>
        <p:txBody>
          <a:bodyPr anchor="ctr"/>
          <a:lstStyle>
            <a:lvl1pPr>
              <a:spcAft>
                <a:spcPts val="0"/>
              </a:spcAft>
              <a:buNone/>
              <a:defRPr sz="1600"/>
            </a:lvl1pPr>
          </a:lstStyle>
          <a:p>
            <a:pPr lvl="0"/>
            <a:r>
              <a:rPr lang="en-GB" dirty="0"/>
              <a:t>Insert agenda item</a:t>
            </a:r>
            <a:endParaRPr lang="en-US" dirty="0"/>
          </a:p>
        </p:txBody>
      </p:sp>
      <p:sp>
        <p:nvSpPr>
          <p:cNvPr id="92" name="Text Placeholder 17">
            <a:extLst>
              <a:ext uri="{FF2B5EF4-FFF2-40B4-BE49-F238E27FC236}">
                <a16:creationId xmlns:a16="http://schemas.microsoft.com/office/drawing/2014/main" id="{F5014509-24B5-6040-8686-31A95601E0B3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857959" y="5000868"/>
            <a:ext cx="2953039" cy="485340"/>
          </a:xfrm>
        </p:spPr>
        <p:txBody>
          <a:bodyPr anchor="ctr"/>
          <a:lstStyle>
            <a:lvl1pPr>
              <a:spcAft>
                <a:spcPts val="0"/>
              </a:spcAft>
              <a:buNone/>
              <a:defRPr sz="1600"/>
            </a:lvl1pPr>
          </a:lstStyle>
          <a:p>
            <a:pPr lvl="0"/>
            <a:r>
              <a:rPr lang="en-GB" dirty="0"/>
              <a:t>Insert agenda item</a:t>
            </a:r>
            <a:endParaRPr lang="en-US" dirty="0"/>
          </a:p>
        </p:txBody>
      </p:sp>
      <p:sp>
        <p:nvSpPr>
          <p:cNvPr id="93" name="Text Placeholder 17">
            <a:extLst>
              <a:ext uri="{FF2B5EF4-FFF2-40B4-BE49-F238E27FC236}">
                <a16:creationId xmlns:a16="http://schemas.microsoft.com/office/drawing/2014/main" id="{02B9D5CB-DA36-724C-A996-6331344816A3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8857959" y="5605747"/>
            <a:ext cx="2953039" cy="485340"/>
          </a:xfrm>
        </p:spPr>
        <p:txBody>
          <a:bodyPr anchor="ctr"/>
          <a:lstStyle>
            <a:lvl1pPr>
              <a:spcAft>
                <a:spcPts val="0"/>
              </a:spcAft>
              <a:buNone/>
              <a:defRPr sz="1600"/>
            </a:lvl1pPr>
          </a:lstStyle>
          <a:p>
            <a:pPr lvl="0"/>
            <a:r>
              <a:rPr lang="en-GB" dirty="0"/>
              <a:t>Insert agenda item</a:t>
            </a:r>
            <a:endParaRPr lang="en-US" dirty="0"/>
          </a:p>
        </p:txBody>
      </p:sp>
      <p:sp>
        <p:nvSpPr>
          <p:cNvPr id="94" name="Text Placeholder 17">
            <a:extLst>
              <a:ext uri="{FF2B5EF4-FFF2-40B4-BE49-F238E27FC236}">
                <a16:creationId xmlns:a16="http://schemas.microsoft.com/office/drawing/2014/main" id="{ED51288A-4DF8-0D4F-8BBC-90AE60B66177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317230" y="1371600"/>
            <a:ext cx="405128" cy="485340"/>
          </a:xfrm>
        </p:spPr>
        <p:txBody>
          <a:bodyPr anchor="ctr"/>
          <a:lstStyle>
            <a:lvl1pPr marL="0" marR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>
                <a:solidFill>
                  <a:schemeClr val="accent1"/>
                </a:solidFill>
                <a:latin typeface="+mj-lt"/>
              </a:defRPr>
            </a:lvl1pPr>
          </a:lstStyle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##</a:t>
            </a:r>
            <a:endParaRPr lang="en-US" dirty="0"/>
          </a:p>
        </p:txBody>
      </p:sp>
      <p:sp>
        <p:nvSpPr>
          <p:cNvPr id="95" name="Text Placeholder 17">
            <a:extLst>
              <a:ext uri="{FF2B5EF4-FFF2-40B4-BE49-F238E27FC236}">
                <a16:creationId xmlns:a16="http://schemas.microsoft.com/office/drawing/2014/main" id="{B55123CE-2705-2A4C-88D5-5BEECF04606C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8317230" y="1976478"/>
            <a:ext cx="405128" cy="485340"/>
          </a:xfrm>
        </p:spPr>
        <p:txBody>
          <a:bodyPr anchor="ctr"/>
          <a:lstStyle>
            <a:lvl1pPr marL="0" marR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>
                <a:solidFill>
                  <a:schemeClr val="accent1"/>
                </a:solidFill>
                <a:latin typeface="+mj-lt"/>
              </a:defRPr>
            </a:lvl1pPr>
          </a:lstStyle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##</a:t>
            </a:r>
            <a:endParaRPr lang="en-US" dirty="0"/>
          </a:p>
        </p:txBody>
      </p:sp>
      <p:sp>
        <p:nvSpPr>
          <p:cNvPr id="96" name="Text Placeholder 17">
            <a:extLst>
              <a:ext uri="{FF2B5EF4-FFF2-40B4-BE49-F238E27FC236}">
                <a16:creationId xmlns:a16="http://schemas.microsoft.com/office/drawing/2014/main" id="{95340386-A048-C64F-B858-E874FB9006DC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8317230" y="2581356"/>
            <a:ext cx="405128" cy="485340"/>
          </a:xfrm>
        </p:spPr>
        <p:txBody>
          <a:bodyPr anchor="ctr"/>
          <a:lstStyle>
            <a:lvl1pPr marL="0" marR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>
                <a:solidFill>
                  <a:schemeClr val="accent1"/>
                </a:solidFill>
                <a:latin typeface="+mj-lt"/>
              </a:defRPr>
            </a:lvl1pPr>
          </a:lstStyle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##</a:t>
            </a:r>
            <a:endParaRPr lang="en-US" dirty="0"/>
          </a:p>
        </p:txBody>
      </p:sp>
      <p:sp>
        <p:nvSpPr>
          <p:cNvPr id="97" name="Text Placeholder 17">
            <a:extLst>
              <a:ext uri="{FF2B5EF4-FFF2-40B4-BE49-F238E27FC236}">
                <a16:creationId xmlns:a16="http://schemas.microsoft.com/office/drawing/2014/main" id="{389D3522-38D0-6A46-B023-28998ECDD0FA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8317230" y="3186234"/>
            <a:ext cx="405128" cy="485340"/>
          </a:xfrm>
        </p:spPr>
        <p:txBody>
          <a:bodyPr anchor="ctr"/>
          <a:lstStyle>
            <a:lvl1pPr marL="0" marR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>
                <a:solidFill>
                  <a:schemeClr val="accent1"/>
                </a:solidFill>
                <a:latin typeface="+mj-lt"/>
              </a:defRPr>
            </a:lvl1pPr>
          </a:lstStyle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##</a:t>
            </a:r>
            <a:endParaRPr lang="en-US" dirty="0"/>
          </a:p>
        </p:txBody>
      </p:sp>
      <p:sp>
        <p:nvSpPr>
          <p:cNvPr id="98" name="Text Placeholder 17">
            <a:extLst>
              <a:ext uri="{FF2B5EF4-FFF2-40B4-BE49-F238E27FC236}">
                <a16:creationId xmlns:a16="http://schemas.microsoft.com/office/drawing/2014/main" id="{DFF1DA35-A5DD-8E48-B33F-D2FC79AD9AF0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8317230" y="3791112"/>
            <a:ext cx="405128" cy="485340"/>
          </a:xfrm>
        </p:spPr>
        <p:txBody>
          <a:bodyPr anchor="ctr"/>
          <a:lstStyle>
            <a:lvl1pPr marL="0" marR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>
                <a:solidFill>
                  <a:schemeClr val="accent1"/>
                </a:solidFill>
                <a:latin typeface="+mj-lt"/>
              </a:defRPr>
            </a:lvl1pPr>
          </a:lstStyle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##</a:t>
            </a:r>
            <a:endParaRPr lang="en-US" dirty="0"/>
          </a:p>
        </p:txBody>
      </p:sp>
      <p:sp>
        <p:nvSpPr>
          <p:cNvPr id="99" name="Text Placeholder 17">
            <a:extLst>
              <a:ext uri="{FF2B5EF4-FFF2-40B4-BE49-F238E27FC236}">
                <a16:creationId xmlns:a16="http://schemas.microsoft.com/office/drawing/2014/main" id="{2DD1FA43-908E-6A4A-8D78-19F781C138B2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8317230" y="4395990"/>
            <a:ext cx="405128" cy="485340"/>
          </a:xfrm>
        </p:spPr>
        <p:txBody>
          <a:bodyPr anchor="ctr"/>
          <a:lstStyle>
            <a:lvl1pPr marL="0" marR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>
                <a:solidFill>
                  <a:schemeClr val="accent1"/>
                </a:solidFill>
                <a:latin typeface="+mj-lt"/>
              </a:defRPr>
            </a:lvl1pPr>
          </a:lstStyle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##</a:t>
            </a:r>
            <a:endParaRPr lang="en-US" dirty="0"/>
          </a:p>
        </p:txBody>
      </p:sp>
      <p:sp>
        <p:nvSpPr>
          <p:cNvPr id="100" name="Text Placeholder 17">
            <a:extLst>
              <a:ext uri="{FF2B5EF4-FFF2-40B4-BE49-F238E27FC236}">
                <a16:creationId xmlns:a16="http://schemas.microsoft.com/office/drawing/2014/main" id="{B42DF6FB-CEA5-344B-B42D-A5B8AF0712F6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8317230" y="5000868"/>
            <a:ext cx="405128" cy="485340"/>
          </a:xfrm>
        </p:spPr>
        <p:txBody>
          <a:bodyPr anchor="ctr"/>
          <a:lstStyle>
            <a:lvl1pPr marL="0" marR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>
                <a:solidFill>
                  <a:schemeClr val="accent1"/>
                </a:solidFill>
                <a:latin typeface="+mj-lt"/>
              </a:defRPr>
            </a:lvl1pPr>
          </a:lstStyle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##</a:t>
            </a:r>
            <a:endParaRPr lang="en-US" dirty="0"/>
          </a:p>
        </p:txBody>
      </p:sp>
      <p:sp>
        <p:nvSpPr>
          <p:cNvPr id="101" name="Text Placeholder 17">
            <a:extLst>
              <a:ext uri="{FF2B5EF4-FFF2-40B4-BE49-F238E27FC236}">
                <a16:creationId xmlns:a16="http://schemas.microsoft.com/office/drawing/2014/main" id="{DD7618EA-1B4E-9D4F-BE9D-ED39BC26377B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8317230" y="5605747"/>
            <a:ext cx="405128" cy="485340"/>
          </a:xfrm>
        </p:spPr>
        <p:txBody>
          <a:bodyPr anchor="ctr"/>
          <a:lstStyle>
            <a:lvl1pPr marL="0" marR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>
                <a:solidFill>
                  <a:schemeClr val="accent1"/>
                </a:solidFill>
                <a:latin typeface="+mj-lt"/>
              </a:defRPr>
            </a:lvl1pPr>
          </a:lstStyle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##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C1BE3C-F523-44EE-B6D4-7175CE08E157}"/>
              </a:ext>
            </a:extLst>
          </p:cNvPr>
          <p:cNvSpPr>
            <a:spLocks noGrp="1"/>
          </p:cNvSpPr>
          <p:nvPr>
            <p:ph type="ftr" sz="quarter" idx="56"/>
          </p:nvPr>
        </p:nvSpPr>
        <p:spPr/>
        <p:txBody>
          <a:bodyPr/>
          <a:lstStyle/>
          <a:p>
            <a:pPr algn="r" defTabSz="228600">
              <a:spcAft>
                <a:spcPts val="1200"/>
              </a:spcAft>
              <a:defRPr/>
            </a:pPr>
            <a:r>
              <a:rPr lang="en-GB"/>
              <a:t>Copyright © 2022 Accenture. All rights reserved.</a:t>
            </a:r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796CD18-ADDA-4A64-BDD0-F5A8D01FDD49}"/>
              </a:ext>
            </a:extLst>
          </p:cNvPr>
          <p:cNvSpPr>
            <a:spLocks noGrp="1"/>
          </p:cNvSpPr>
          <p:nvPr>
            <p:ph type="sldNum" sz="quarter" idx="57"/>
          </p:nvPr>
        </p:nvSpPr>
        <p:spPr/>
        <p:txBody>
          <a:bodyPr/>
          <a:lstStyle/>
          <a:p>
            <a:fld id="{1F90F471-3972-4120-B8B3-0237DE626C3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8763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Headline and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C6DB689C-7DB3-4046-A1BF-E63F8EF784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81000"/>
            <a:ext cx="11430000" cy="9906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GB" dirty="0"/>
              <a:t>Place headline here (36pt, min 30pt)</a:t>
            </a:r>
            <a:endParaRPr lang="en-US" dirty="0"/>
          </a:p>
        </p:txBody>
      </p:sp>
      <p:sp>
        <p:nvSpPr>
          <p:cNvPr id="10" name="Content Placeholder 7">
            <a:extLst>
              <a:ext uri="{FF2B5EF4-FFF2-40B4-BE49-F238E27FC236}">
                <a16:creationId xmlns:a16="http://schemas.microsoft.com/office/drawing/2014/main" id="{87C97B1E-CB9E-4CBC-A6F1-1D4F2E4ECB34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81001" y="1371600"/>
            <a:ext cx="11430000" cy="4940300"/>
          </a:xfrm>
        </p:spPr>
        <p:txBody>
          <a:bodyPr/>
          <a:lstStyle>
            <a:lvl1pPr marL="228600" indent="-228600">
              <a:buFont typeface="Arial" panose="020B0604020202020204" pitchFamily="34" charset="0"/>
              <a:buChar char="•"/>
              <a:defRPr/>
            </a:lvl1pPr>
            <a:lvl2pPr marL="457200">
              <a:defRPr/>
            </a:lvl2pPr>
            <a:lvl3pPr marL="685800">
              <a:defRPr/>
            </a:lvl3pPr>
            <a:lvl4pPr marL="914400">
              <a:defRPr/>
            </a:lvl4pPr>
            <a:lvl5pPr marL="1143000">
              <a:defRPr/>
            </a:lvl5pPr>
          </a:lstStyle>
          <a:p>
            <a:pPr lvl="0"/>
            <a:r>
              <a:rPr lang="en-US" dirty="0"/>
              <a:t>Place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E4E1CDE7-C850-4F14-8D26-8BD1EE3D6D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15200" y="6488234"/>
            <a:ext cx="4114800" cy="19831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lvl1pPr algn="r">
              <a:defRPr lang="en-US" sz="800" kern="1200" dirty="0">
                <a:solidFill>
                  <a:schemeClr val="tx1">
                    <a:alpha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 defTabSz="228600">
              <a:spcAft>
                <a:spcPts val="1200"/>
              </a:spcAft>
              <a:defRPr/>
            </a:pPr>
            <a:r>
              <a:rPr lang="en-GB"/>
              <a:t>Copyright © 2022 Accenture. All rights reserved.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2BEF25E-6F09-4B47-806E-462D7622D10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F90F471-3972-4120-B8B3-0237DE626C3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50854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ng Headline and 1 Column Dark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6D4EA4B-84F0-4EB3-B6B4-6EAB903D2C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81000"/>
            <a:ext cx="11430000" cy="9906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GB" dirty="0"/>
              <a:t>Place headline here (36pt, min 30pt)</a:t>
            </a:r>
            <a:endParaRPr lang="en-US" dirty="0"/>
          </a:p>
        </p:txBody>
      </p:sp>
      <p:sp>
        <p:nvSpPr>
          <p:cNvPr id="5" name="Content Placeholder 7">
            <a:extLst>
              <a:ext uri="{FF2B5EF4-FFF2-40B4-BE49-F238E27FC236}">
                <a16:creationId xmlns:a16="http://schemas.microsoft.com/office/drawing/2014/main" id="{6DFCE48E-1DF3-48D6-BD43-BA3B9CE95A05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81001" y="1371601"/>
            <a:ext cx="11430000" cy="4940300"/>
          </a:xfrm>
        </p:spPr>
        <p:txBody>
          <a:bodyPr/>
          <a:lstStyle/>
          <a:p>
            <a:pPr lvl="0"/>
            <a:r>
              <a:rPr lang="en-US" dirty="0"/>
              <a:t>Place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3646097A-7916-4EBE-A526-09FCBD84F6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15200" y="6488234"/>
            <a:ext cx="4114800" cy="19831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lvl1pPr algn="r">
              <a:defRPr lang="en-US" sz="800" kern="1200" dirty="0">
                <a:solidFill>
                  <a:schemeClr val="tx1">
                    <a:alpha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 defTabSz="228600">
              <a:spcAft>
                <a:spcPts val="1200"/>
              </a:spcAft>
              <a:defRPr/>
            </a:pPr>
            <a:r>
              <a:rPr lang="en-GB"/>
              <a:t>Copyright © 2022 Accenture. All rights reserved.</a:t>
            </a:r>
            <a:endParaRPr lang="en-GB" dirty="0"/>
          </a:p>
        </p:txBody>
      </p:sp>
      <p:sp>
        <p:nvSpPr>
          <p:cNvPr id="11" name="GTS_WH" descr="Accenture Greater Than symbol in white">
            <a:extLst>
              <a:ext uri="{FF2B5EF4-FFF2-40B4-BE49-F238E27FC236}">
                <a16:creationId xmlns:a16="http://schemas.microsoft.com/office/drawing/2014/main" id="{5EFDEB3F-4743-43EA-A121-ED3CB6054C7F}"/>
              </a:ext>
            </a:extLst>
          </p:cNvPr>
          <p:cNvSpPr>
            <a:spLocks noChangeAspect="1"/>
          </p:cNvSpPr>
          <p:nvPr userDrawn="1"/>
        </p:nvSpPr>
        <p:spPr bwMode="black">
          <a:xfrm>
            <a:off x="381468" y="6483676"/>
            <a:ext cx="183295" cy="201168"/>
          </a:xfrm>
          <a:custGeom>
            <a:avLst/>
            <a:gdLst>
              <a:gd name="T0" fmla="*/ 0 w 4100"/>
              <a:gd name="T1" fmla="*/ 4500 h 4500"/>
              <a:gd name="T2" fmla="*/ 4100 w 4100"/>
              <a:gd name="T3" fmla="*/ 2837 h 4500"/>
              <a:gd name="T4" fmla="*/ 4100 w 4100"/>
              <a:gd name="T5" fmla="*/ 1663 h 4500"/>
              <a:gd name="T6" fmla="*/ 0 w 4100"/>
              <a:gd name="T7" fmla="*/ 0 h 4500"/>
              <a:gd name="T8" fmla="*/ 0 w 4100"/>
              <a:gd name="T9" fmla="*/ 1175 h 4500"/>
              <a:gd name="T10" fmla="*/ 2651 w 4100"/>
              <a:gd name="T11" fmla="*/ 2250 h 4500"/>
              <a:gd name="T12" fmla="*/ 0 w 4100"/>
              <a:gd name="T13" fmla="*/ 3325 h 4500"/>
              <a:gd name="T14" fmla="*/ 0 w 4100"/>
              <a:gd name="T15" fmla="*/ 4500 h 4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100" h="4500">
                <a:moveTo>
                  <a:pt x="0" y="4500"/>
                </a:moveTo>
                <a:lnTo>
                  <a:pt x="4100" y="2837"/>
                </a:lnTo>
                <a:lnTo>
                  <a:pt x="4100" y="1663"/>
                </a:lnTo>
                <a:lnTo>
                  <a:pt x="0" y="0"/>
                </a:lnTo>
                <a:lnTo>
                  <a:pt x="0" y="1175"/>
                </a:lnTo>
                <a:lnTo>
                  <a:pt x="2651" y="2250"/>
                </a:lnTo>
                <a:lnTo>
                  <a:pt x="0" y="3325"/>
                </a:lnTo>
                <a:lnTo>
                  <a:pt x="0" y="450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AE8CB08-3B2A-44E5-8975-B69F3969CD4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F90F471-3972-4120-B8B3-0237DE626C3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0924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Headline-subtitle and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EC595-3BDB-489C-AB5C-4C48BF9B07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81000"/>
            <a:ext cx="11430000" cy="8001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GB" dirty="0"/>
              <a:t>Place headline here (36pt, min 30pt)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A49B96C-8E74-4C8B-BDE4-9B82801CA0EE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81001" y="1949194"/>
            <a:ext cx="11430000" cy="4362706"/>
          </a:xfrm>
        </p:spPr>
        <p:txBody>
          <a:bodyPr/>
          <a:lstStyle/>
          <a:p>
            <a:pPr lvl="0"/>
            <a:r>
              <a:rPr lang="en-US" dirty="0"/>
              <a:t>Place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385C65-6BFC-4F61-A214-71B69537BB4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1234440"/>
            <a:ext cx="11430000" cy="384048"/>
          </a:xfrm>
        </p:spPr>
        <p:txBody>
          <a:bodyPr anchor="t"/>
          <a:lstStyle>
            <a:lvl1pPr marL="0" indent="0"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Palatino Linotype" panose="02040502050505030304" pitchFamily="18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GB" dirty="0"/>
              <a:t>Place subtitle here in Palatino Linotype 20pt</a:t>
            </a:r>
            <a:endParaRPr lang="en-US" dirty="0"/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06E1154F-E5DD-468F-85D1-17FC4F4386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15200" y="6488234"/>
            <a:ext cx="4114800" cy="19831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lvl1pPr algn="r">
              <a:defRPr lang="en-US" sz="800" kern="1200" dirty="0">
                <a:solidFill>
                  <a:schemeClr val="tx1">
                    <a:alpha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 defTabSz="228600">
              <a:spcAft>
                <a:spcPts val="1200"/>
              </a:spcAft>
              <a:defRPr/>
            </a:pPr>
            <a:r>
              <a:rPr lang="en-GB"/>
              <a:t>Copyright © 2022 Accenture. All rights reserved.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5699EEA-1839-42AE-A096-1905CABA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0F471-3972-4120-B8B3-0237DE626C3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74456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31" userDrawn="1">
          <p15:clr>
            <a:srgbClr val="547EBF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s 2 - Headline + GT Sec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1DC12A70-EB69-034B-A8B3-5A8F76E5FCC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1000" y="3004457"/>
            <a:ext cx="5524500" cy="2865991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2400">
                <a:solidFill>
                  <a:schemeClr val="accent1"/>
                </a:solidFill>
                <a:latin typeface="Palatino Linotype" panose="02040502050505030304" pitchFamily="18" charset="0"/>
              </a:defRPr>
            </a:lvl1pPr>
            <a:lvl2pPr marL="228600" indent="-228600">
              <a:buFont typeface="Arial" panose="020B0604020202020204" pitchFamily="34" charset="0"/>
              <a:buChar char="•"/>
              <a:defRPr sz="1800"/>
            </a:lvl2pPr>
            <a:lvl3pPr marL="457200">
              <a:buFont typeface="Arial" panose="020B0503030202060203" pitchFamily="34" charset="0"/>
              <a:buChar char="–"/>
              <a:defRPr sz="1800"/>
            </a:lvl3pPr>
            <a:lvl4pPr marL="685800">
              <a:buFont typeface="Arial" panose="020B0604020202020204" pitchFamily="34" charset="0"/>
              <a:buChar char="•"/>
              <a:defRPr sz="1600"/>
            </a:lvl4pPr>
            <a:lvl5pPr marL="914400">
              <a:buFont typeface="Arial" panose="020B0503030202060203" pitchFamily="34" charset="0"/>
              <a:buChar char="–"/>
              <a:defRPr sz="1600"/>
            </a:lvl5pPr>
          </a:lstStyle>
          <a:p>
            <a:pPr marL="0" marR="0" lvl="0" indent="0" algn="l" defTabSz="2286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Place sub-headline here </a:t>
            </a:r>
            <a:r>
              <a:rPr lang="en-GB" dirty="0"/>
              <a:t>in Palatino Linotype 24pt</a:t>
            </a:r>
            <a:r>
              <a:rPr lang="en-US" dirty="0"/>
              <a:t>, indent for other levels</a:t>
            </a:r>
          </a:p>
          <a:p>
            <a:pPr lvl="1"/>
            <a:r>
              <a:rPr lang="en-US" dirty="0"/>
              <a:t>Second level 18pt</a:t>
            </a:r>
          </a:p>
          <a:p>
            <a:pPr lvl="2"/>
            <a:r>
              <a:rPr lang="en-US" dirty="0"/>
              <a:t>Third level bullet 18pt</a:t>
            </a:r>
          </a:p>
          <a:p>
            <a:pPr lvl="3"/>
            <a:r>
              <a:rPr lang="en-US" dirty="0"/>
              <a:t>Fourth level bullet 16pt</a:t>
            </a:r>
          </a:p>
          <a:p>
            <a:pPr lvl="4"/>
            <a:r>
              <a:rPr lang="en-US" dirty="0"/>
              <a:t>Fifth level bullet 16pt</a:t>
            </a:r>
          </a:p>
        </p:txBody>
      </p:sp>
      <p:sp>
        <p:nvSpPr>
          <p:cNvPr id="6" name="Content Placeholder 7">
            <a:extLst>
              <a:ext uri="{FF2B5EF4-FFF2-40B4-BE49-F238E27FC236}">
                <a16:creationId xmlns:a16="http://schemas.microsoft.com/office/drawing/2014/main" id="{CC1513EB-EC9B-9B42-BA12-BC659505A768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286499" y="1371601"/>
            <a:ext cx="5524500" cy="450242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Place text here 20pt</a:t>
            </a:r>
          </a:p>
          <a:p>
            <a:pPr lvl="1"/>
            <a:r>
              <a:rPr lang="en-US" dirty="0"/>
              <a:t>Second level 20pt</a:t>
            </a:r>
          </a:p>
          <a:p>
            <a:pPr lvl="2"/>
            <a:r>
              <a:rPr lang="en-US" dirty="0"/>
              <a:t>Third level 20pt</a:t>
            </a:r>
          </a:p>
          <a:p>
            <a:pPr lvl="3"/>
            <a:r>
              <a:rPr lang="en-US" dirty="0"/>
              <a:t>Fourth level 18pt</a:t>
            </a:r>
          </a:p>
          <a:p>
            <a:pPr lvl="4"/>
            <a:r>
              <a:rPr lang="en-US" dirty="0"/>
              <a:t>Fifth level 18pt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51A5E4-3909-4229-80CB-2E4CA2A5B2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1" y="1371601"/>
            <a:ext cx="5524499" cy="1632856"/>
          </a:xfrm>
        </p:spPr>
        <p:txBody>
          <a:bodyPr/>
          <a:lstStyle/>
          <a:p>
            <a:r>
              <a:rPr lang="en-GB" dirty="0"/>
              <a:t>Place headline here (36pt, min 30pt)</a:t>
            </a:r>
            <a:endParaRPr lang="en-US" dirty="0"/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0A51E00B-3AD2-4131-A1AF-2681835517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15200" y="6488234"/>
            <a:ext cx="4114800" cy="19831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lvl1pPr algn="r">
              <a:defRPr lang="en-US" sz="800" kern="1200" dirty="0">
                <a:solidFill>
                  <a:schemeClr val="tx1">
                    <a:alpha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 defTabSz="228600">
              <a:spcAft>
                <a:spcPts val="1200"/>
              </a:spcAft>
              <a:defRPr/>
            </a:pPr>
            <a:r>
              <a:rPr lang="en-GB"/>
              <a:t>Copyright © 2022 Accenture. All rights reserved.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B5BAA4F-3169-4083-866F-71669DE395C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F90F471-3972-4120-B8B3-0237DE626C3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856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20" userDrawn="1">
          <p15:clr>
            <a:srgbClr val="C35EA4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Headlin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1A5E4-3909-4229-80CB-2E4CA2A5B2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1" y="380999"/>
            <a:ext cx="11429999" cy="987552"/>
          </a:xfrm>
        </p:spPr>
        <p:txBody>
          <a:bodyPr/>
          <a:lstStyle/>
          <a:p>
            <a:r>
              <a:rPr lang="en-GB" dirty="0"/>
              <a:t>Place headline here (36pt, min 30pt)</a:t>
            </a:r>
            <a:endParaRPr lang="en-US" dirty="0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F42700C7-7F8C-8142-B39A-C4519A48B90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80999" y="1371600"/>
            <a:ext cx="5524499" cy="4937760"/>
          </a:xfrm>
        </p:spPr>
        <p:txBody>
          <a:bodyPr/>
          <a:lstStyle>
            <a:lvl1pPr>
              <a:spcAft>
                <a:spcPts val="600"/>
              </a:spcAft>
              <a:defRPr sz="1800"/>
            </a:lvl1pPr>
            <a:lvl2pPr>
              <a:spcAft>
                <a:spcPts val="600"/>
              </a:spcAft>
              <a:defRPr sz="1800"/>
            </a:lvl2pPr>
            <a:lvl3pPr>
              <a:spcAft>
                <a:spcPts val="600"/>
              </a:spcAft>
              <a:defRPr sz="1800"/>
            </a:lvl3pPr>
            <a:lvl4pPr>
              <a:spcAft>
                <a:spcPts val="600"/>
              </a:spcAft>
              <a:defRPr sz="1600"/>
            </a:lvl4pPr>
            <a:lvl5pPr>
              <a:spcAft>
                <a:spcPts val="600"/>
              </a:spcAft>
              <a:defRPr sz="1600"/>
            </a:lvl5pPr>
            <a:lvl6pPr>
              <a:defRPr sz="1200"/>
            </a:lvl6pPr>
          </a:lstStyle>
          <a:p>
            <a:pPr lvl="0"/>
            <a:r>
              <a:rPr lang="en-US" dirty="0"/>
              <a:t>Place text here 18pt</a:t>
            </a:r>
          </a:p>
          <a:p>
            <a:pPr lvl="1"/>
            <a:r>
              <a:rPr lang="en-US" dirty="0"/>
              <a:t>Second level 18pt</a:t>
            </a:r>
          </a:p>
          <a:p>
            <a:pPr lvl="2"/>
            <a:r>
              <a:rPr lang="en-US" dirty="0"/>
              <a:t>Third level 18pt</a:t>
            </a:r>
          </a:p>
          <a:p>
            <a:pPr lvl="3"/>
            <a:r>
              <a:rPr lang="en-US" dirty="0"/>
              <a:t>Fourth level 16pt</a:t>
            </a:r>
          </a:p>
          <a:p>
            <a:pPr lvl="4"/>
            <a:r>
              <a:rPr lang="en-US" dirty="0"/>
              <a:t>Fifth level 16pt</a:t>
            </a:r>
          </a:p>
          <a:p>
            <a:pPr lvl="5"/>
            <a:r>
              <a:rPr lang="en-US" dirty="0"/>
              <a:t>Sixth level 12pt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B1D4973F-C5A4-0C42-BA05-26E23A1AE857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6286500" y="1371600"/>
            <a:ext cx="5524499" cy="4937760"/>
          </a:xfrm>
        </p:spPr>
        <p:txBody>
          <a:bodyPr/>
          <a:lstStyle>
            <a:lvl1pPr>
              <a:spcAft>
                <a:spcPts val="600"/>
              </a:spcAft>
              <a:defRPr sz="1800"/>
            </a:lvl1pPr>
            <a:lvl2pPr>
              <a:spcAft>
                <a:spcPts val="600"/>
              </a:spcAft>
              <a:defRPr sz="1800"/>
            </a:lvl2pPr>
            <a:lvl3pPr>
              <a:spcAft>
                <a:spcPts val="600"/>
              </a:spcAft>
              <a:defRPr sz="1800"/>
            </a:lvl3pPr>
            <a:lvl4pPr>
              <a:spcAft>
                <a:spcPts val="600"/>
              </a:spcAft>
              <a:defRPr sz="1600"/>
            </a:lvl4pPr>
            <a:lvl5pPr>
              <a:spcAft>
                <a:spcPts val="600"/>
              </a:spcAft>
              <a:defRPr sz="1600"/>
            </a:lvl5pPr>
            <a:lvl6pPr>
              <a:defRPr sz="1200"/>
            </a:lvl6pPr>
          </a:lstStyle>
          <a:p>
            <a:pPr lvl="0"/>
            <a:r>
              <a:rPr lang="en-US" dirty="0"/>
              <a:t>Place text here 18pt</a:t>
            </a:r>
          </a:p>
          <a:p>
            <a:pPr lvl="1"/>
            <a:r>
              <a:rPr lang="en-US" dirty="0"/>
              <a:t>Second level 18pt</a:t>
            </a:r>
          </a:p>
          <a:p>
            <a:pPr lvl="2"/>
            <a:r>
              <a:rPr lang="en-US" dirty="0"/>
              <a:t>Third level 18pt</a:t>
            </a:r>
          </a:p>
          <a:p>
            <a:pPr lvl="3"/>
            <a:r>
              <a:rPr lang="en-US" dirty="0"/>
              <a:t>Fourth level 16pt</a:t>
            </a:r>
          </a:p>
          <a:p>
            <a:pPr lvl="4"/>
            <a:r>
              <a:rPr lang="en-US" dirty="0"/>
              <a:t>Fifth level 16pt</a:t>
            </a:r>
          </a:p>
          <a:p>
            <a:pPr lvl="5"/>
            <a:r>
              <a:rPr lang="en-US" dirty="0"/>
              <a:t>Sixth level 12pt</a:t>
            </a:r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DF77ADC1-6931-47B6-AF28-D1C74D5BB4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15200" y="6488234"/>
            <a:ext cx="4114800" cy="19831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lvl1pPr algn="r">
              <a:defRPr lang="en-US" sz="800" kern="1200" dirty="0">
                <a:solidFill>
                  <a:schemeClr val="tx1">
                    <a:alpha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 defTabSz="228600">
              <a:spcAft>
                <a:spcPts val="1200"/>
              </a:spcAft>
              <a:defRPr/>
            </a:pPr>
            <a:r>
              <a:rPr lang="en-GB"/>
              <a:t>Copyright © 2022 Accenture. All rights reserved.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9BB8772-B000-40EC-8AE7-3AA41499E64B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1F90F471-3972-4120-B8B3-0237DE626C3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4209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Headline-subtitl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1A5E4-3909-4229-80CB-2E4CA2A5B2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1" y="380999"/>
            <a:ext cx="11429999" cy="798830"/>
          </a:xfrm>
        </p:spPr>
        <p:txBody>
          <a:bodyPr/>
          <a:lstStyle/>
          <a:p>
            <a:r>
              <a:rPr lang="en-GB" dirty="0"/>
              <a:t>Place headline here (36pt, min 30pt)</a:t>
            </a:r>
            <a:endParaRPr lang="en-US" dirty="0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F42700C7-7F8C-8142-B39A-C4519A48B90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80999" y="1947672"/>
            <a:ext cx="5524499" cy="4361688"/>
          </a:xfrm>
        </p:spPr>
        <p:txBody>
          <a:bodyPr/>
          <a:lstStyle>
            <a:lvl1pPr>
              <a:spcAft>
                <a:spcPts val="600"/>
              </a:spcAft>
              <a:defRPr sz="1800"/>
            </a:lvl1pPr>
            <a:lvl2pPr>
              <a:spcAft>
                <a:spcPts val="600"/>
              </a:spcAft>
              <a:defRPr sz="1800"/>
            </a:lvl2pPr>
            <a:lvl3pPr>
              <a:spcAft>
                <a:spcPts val="600"/>
              </a:spcAft>
              <a:defRPr sz="1800"/>
            </a:lvl3pPr>
            <a:lvl4pPr>
              <a:spcAft>
                <a:spcPts val="600"/>
              </a:spcAft>
              <a:defRPr sz="1600"/>
            </a:lvl4pPr>
            <a:lvl5pPr>
              <a:spcAft>
                <a:spcPts val="600"/>
              </a:spcAft>
              <a:defRPr sz="1600"/>
            </a:lvl5pPr>
            <a:lvl6pPr>
              <a:defRPr sz="1200"/>
            </a:lvl6pPr>
          </a:lstStyle>
          <a:p>
            <a:pPr lvl="0"/>
            <a:r>
              <a:rPr lang="en-US" dirty="0"/>
              <a:t>Place text here 18pt</a:t>
            </a:r>
          </a:p>
          <a:p>
            <a:pPr lvl="1"/>
            <a:r>
              <a:rPr lang="en-US" dirty="0"/>
              <a:t>Second level 18pt</a:t>
            </a:r>
          </a:p>
          <a:p>
            <a:pPr lvl="2"/>
            <a:r>
              <a:rPr lang="en-US" dirty="0"/>
              <a:t>Third level 18pt</a:t>
            </a:r>
          </a:p>
          <a:p>
            <a:pPr lvl="3"/>
            <a:r>
              <a:rPr lang="en-US" dirty="0"/>
              <a:t>Fourth level 16pt</a:t>
            </a:r>
          </a:p>
          <a:p>
            <a:pPr lvl="4"/>
            <a:r>
              <a:rPr lang="en-US" dirty="0"/>
              <a:t>Fifth level 16pt</a:t>
            </a:r>
          </a:p>
          <a:p>
            <a:pPr lvl="5"/>
            <a:r>
              <a:rPr lang="en-US" dirty="0"/>
              <a:t>Sixth level 12pt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B1D4973F-C5A4-0C42-BA05-26E23A1AE857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6286500" y="1947672"/>
            <a:ext cx="5524499" cy="4361688"/>
          </a:xfrm>
        </p:spPr>
        <p:txBody>
          <a:bodyPr/>
          <a:lstStyle>
            <a:lvl1pPr>
              <a:spcAft>
                <a:spcPts val="600"/>
              </a:spcAft>
              <a:defRPr sz="1800"/>
            </a:lvl1pPr>
            <a:lvl2pPr>
              <a:spcAft>
                <a:spcPts val="600"/>
              </a:spcAft>
              <a:defRPr sz="1800"/>
            </a:lvl2pPr>
            <a:lvl3pPr>
              <a:spcAft>
                <a:spcPts val="600"/>
              </a:spcAft>
              <a:defRPr sz="1800"/>
            </a:lvl3pPr>
            <a:lvl4pPr>
              <a:spcAft>
                <a:spcPts val="600"/>
              </a:spcAft>
              <a:defRPr sz="1600"/>
            </a:lvl4pPr>
            <a:lvl5pPr>
              <a:spcAft>
                <a:spcPts val="600"/>
              </a:spcAft>
              <a:defRPr sz="1600"/>
            </a:lvl5pPr>
            <a:lvl6pPr>
              <a:defRPr sz="1200"/>
            </a:lvl6pPr>
          </a:lstStyle>
          <a:p>
            <a:pPr lvl="0"/>
            <a:r>
              <a:rPr lang="en-US" dirty="0"/>
              <a:t>Place text here 18pt</a:t>
            </a:r>
          </a:p>
          <a:p>
            <a:pPr lvl="1"/>
            <a:r>
              <a:rPr lang="en-US" dirty="0"/>
              <a:t>Second level 18pt</a:t>
            </a:r>
          </a:p>
          <a:p>
            <a:pPr lvl="2"/>
            <a:r>
              <a:rPr lang="en-US" dirty="0"/>
              <a:t>Third level 18pt</a:t>
            </a:r>
          </a:p>
          <a:p>
            <a:pPr lvl="3"/>
            <a:r>
              <a:rPr lang="en-US" dirty="0"/>
              <a:t>Fourth level 16pt</a:t>
            </a:r>
          </a:p>
          <a:p>
            <a:pPr lvl="4"/>
            <a:r>
              <a:rPr lang="en-US" dirty="0"/>
              <a:t>Fifth level 16pt</a:t>
            </a:r>
          </a:p>
          <a:p>
            <a:pPr lvl="5"/>
            <a:r>
              <a:rPr lang="en-US" dirty="0"/>
              <a:t>Sixth level 12pt</a:t>
            </a:r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DF77ADC1-6931-47B6-AF28-D1C74D5BB4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15200" y="6488234"/>
            <a:ext cx="4114800" cy="19831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lvl1pPr algn="r">
              <a:defRPr lang="en-US" sz="800" kern="1200" dirty="0">
                <a:solidFill>
                  <a:schemeClr val="tx1">
                    <a:alpha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 defTabSz="228600">
              <a:spcAft>
                <a:spcPts val="1200"/>
              </a:spcAft>
              <a:defRPr/>
            </a:pPr>
            <a:r>
              <a:rPr lang="en-GB"/>
              <a:t>Copyright © 2022 Accenture. All rights reserved.</a:t>
            </a:r>
            <a:endParaRPr lang="en-GB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8A356218-065E-4505-9831-1D032924567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1234440"/>
            <a:ext cx="11430000" cy="384048"/>
          </a:xfrm>
        </p:spPr>
        <p:txBody>
          <a:bodyPr anchor="t"/>
          <a:lstStyle>
            <a:lvl1pPr marL="0" indent="0"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Palatino Linotype" panose="02040502050505030304" pitchFamily="18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GB" dirty="0"/>
              <a:t>Place subtitle here in Palatino Linotype 20pt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A363034-F9EC-4A95-91E0-2E801974931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1F90F471-3972-4120-B8B3-0237DE626C3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19748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32" userDrawn="1">
          <p15:clr>
            <a:srgbClr val="547EBF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Headline-subtitle and 2 Headings/Co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1A5E4-3909-4229-80CB-2E4CA2A5B2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1" y="380999"/>
            <a:ext cx="11429999" cy="798830"/>
          </a:xfrm>
        </p:spPr>
        <p:txBody>
          <a:bodyPr/>
          <a:lstStyle/>
          <a:p>
            <a:r>
              <a:rPr lang="en-GB" dirty="0"/>
              <a:t>Place headline here (36pt, min 30pt)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9BBD74-54FD-481F-B3FD-0CE5318F281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81000" y="1949194"/>
            <a:ext cx="5524500" cy="822960"/>
          </a:xfrm>
        </p:spPr>
        <p:txBody>
          <a:bodyPr anchor="t"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24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Place headline here 24pt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EDE1E44A-D007-46D2-9E20-283025607FF2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6286499" y="1949194"/>
            <a:ext cx="5524500" cy="822960"/>
          </a:xfrm>
        </p:spPr>
        <p:txBody>
          <a:bodyPr anchor="t"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24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Place headline here 24pt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F42700C7-7F8C-8142-B39A-C4519A48B90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80999" y="2772154"/>
            <a:ext cx="5524499" cy="3101872"/>
          </a:xfrm>
        </p:spPr>
        <p:txBody>
          <a:bodyPr/>
          <a:lstStyle>
            <a:lvl1pPr>
              <a:spcAft>
                <a:spcPts val="600"/>
              </a:spcAft>
              <a:defRPr sz="1800"/>
            </a:lvl1pPr>
            <a:lvl2pPr>
              <a:spcAft>
                <a:spcPts val="600"/>
              </a:spcAft>
              <a:defRPr sz="1800"/>
            </a:lvl2pPr>
            <a:lvl3pPr>
              <a:spcAft>
                <a:spcPts val="600"/>
              </a:spcAft>
              <a:defRPr sz="1800"/>
            </a:lvl3pPr>
            <a:lvl4pPr>
              <a:spcAft>
                <a:spcPts val="600"/>
              </a:spcAft>
              <a:defRPr sz="1600"/>
            </a:lvl4pPr>
            <a:lvl5pPr>
              <a:spcAft>
                <a:spcPts val="600"/>
              </a:spcAft>
              <a:defRPr sz="1600"/>
            </a:lvl5pPr>
            <a:lvl6pPr>
              <a:defRPr sz="1200"/>
            </a:lvl6pPr>
          </a:lstStyle>
          <a:p>
            <a:pPr lvl="0"/>
            <a:r>
              <a:rPr lang="en-US" dirty="0"/>
              <a:t>Place text here 18pt</a:t>
            </a:r>
          </a:p>
          <a:p>
            <a:pPr lvl="1"/>
            <a:r>
              <a:rPr lang="en-US" dirty="0"/>
              <a:t>Second level 18pt</a:t>
            </a:r>
          </a:p>
          <a:p>
            <a:pPr lvl="2"/>
            <a:r>
              <a:rPr lang="en-US" dirty="0"/>
              <a:t>Third level 18pt</a:t>
            </a:r>
          </a:p>
          <a:p>
            <a:pPr lvl="3"/>
            <a:r>
              <a:rPr lang="en-US" dirty="0"/>
              <a:t>Fourth level 16pt</a:t>
            </a:r>
          </a:p>
          <a:p>
            <a:pPr lvl="4"/>
            <a:r>
              <a:rPr lang="en-US" dirty="0"/>
              <a:t>Fifth level 16pt</a:t>
            </a:r>
          </a:p>
          <a:p>
            <a:pPr lvl="5"/>
            <a:r>
              <a:rPr lang="en-US" dirty="0"/>
              <a:t>Sixth level 12pt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B1D4973F-C5A4-0C42-BA05-26E23A1AE857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6286500" y="2772154"/>
            <a:ext cx="5524499" cy="3101872"/>
          </a:xfrm>
        </p:spPr>
        <p:txBody>
          <a:bodyPr/>
          <a:lstStyle>
            <a:lvl1pPr>
              <a:spcAft>
                <a:spcPts val="600"/>
              </a:spcAft>
              <a:defRPr sz="1800"/>
            </a:lvl1pPr>
            <a:lvl2pPr>
              <a:spcAft>
                <a:spcPts val="600"/>
              </a:spcAft>
              <a:defRPr sz="1800"/>
            </a:lvl2pPr>
            <a:lvl3pPr>
              <a:spcAft>
                <a:spcPts val="600"/>
              </a:spcAft>
              <a:defRPr sz="1800"/>
            </a:lvl3pPr>
            <a:lvl4pPr>
              <a:spcAft>
                <a:spcPts val="600"/>
              </a:spcAft>
              <a:defRPr sz="1600"/>
            </a:lvl4pPr>
            <a:lvl5pPr>
              <a:spcAft>
                <a:spcPts val="600"/>
              </a:spcAft>
              <a:defRPr sz="1600"/>
            </a:lvl5pPr>
            <a:lvl6pPr>
              <a:defRPr sz="1200"/>
            </a:lvl6pPr>
          </a:lstStyle>
          <a:p>
            <a:pPr lvl="0"/>
            <a:r>
              <a:rPr lang="en-US" dirty="0"/>
              <a:t>Place text here 18pt</a:t>
            </a:r>
          </a:p>
          <a:p>
            <a:pPr lvl="1"/>
            <a:r>
              <a:rPr lang="en-US" dirty="0"/>
              <a:t>Second level 18pt</a:t>
            </a:r>
          </a:p>
          <a:p>
            <a:pPr lvl="2"/>
            <a:r>
              <a:rPr lang="en-US" dirty="0"/>
              <a:t>Third level 18pt</a:t>
            </a:r>
          </a:p>
          <a:p>
            <a:pPr lvl="3"/>
            <a:r>
              <a:rPr lang="en-US" dirty="0"/>
              <a:t>Fourth level 16pt</a:t>
            </a:r>
          </a:p>
          <a:p>
            <a:pPr lvl="4"/>
            <a:r>
              <a:rPr lang="en-US" dirty="0"/>
              <a:t>Fifth level 16pt</a:t>
            </a:r>
          </a:p>
          <a:p>
            <a:pPr lvl="5"/>
            <a:r>
              <a:rPr lang="en-US" dirty="0"/>
              <a:t>Sixth level 12pt</a:t>
            </a:r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DF77ADC1-6931-47B6-AF28-D1C74D5BB4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15200" y="6488234"/>
            <a:ext cx="4114800" cy="19831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lvl1pPr algn="r">
              <a:defRPr lang="en-US" sz="800" kern="1200" dirty="0">
                <a:solidFill>
                  <a:schemeClr val="tx1">
                    <a:alpha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 defTabSz="228600">
              <a:spcAft>
                <a:spcPts val="1200"/>
              </a:spcAft>
              <a:defRPr/>
            </a:pPr>
            <a:r>
              <a:rPr lang="en-GB"/>
              <a:t>Copyright © 2022 Accenture. All rights reserved.</a:t>
            </a:r>
            <a:endParaRPr lang="en-GB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8A356218-065E-4505-9831-1D032924567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1234440"/>
            <a:ext cx="11430000" cy="384048"/>
          </a:xfrm>
        </p:spPr>
        <p:txBody>
          <a:bodyPr anchor="t"/>
          <a:lstStyle>
            <a:lvl1pPr marL="0" indent="0"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Palatino Linotype" panose="02040502050505030304" pitchFamily="18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GB" dirty="0"/>
              <a:t>Place subtitle here in Palatino Linotype 20pt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A5F1A8-92F0-48CE-B27D-E2B7EE762F1A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1F90F471-3972-4120-B8B3-0237DE626C3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4508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08" userDrawn="1">
          <p15:clr>
            <a:srgbClr val="C35EA4"/>
          </p15:clr>
        </p15:guide>
        <p15:guide id="2" orient="horz" pos="932" userDrawn="1">
          <p15:clr>
            <a:srgbClr val="547EBF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alutation-GTS Keylin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C7882D0-879F-974F-B35F-EE91948B7F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invGray"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2DF26BFD-3D15-48EA-A458-43E2274B938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 bwMode="black">
          <a:xfrm>
            <a:off x="4622800" y="0"/>
            <a:ext cx="71882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2394B85-B39D-4BE7-A334-787162CB4A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0999" y="2318273"/>
            <a:ext cx="7040753" cy="2221454"/>
          </a:xfrm>
        </p:spPr>
        <p:txBody>
          <a:bodyPr anchor="ctr"/>
          <a:lstStyle>
            <a:lvl1pPr algn="l">
              <a:defRPr sz="72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Salutation 72pt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7AD433-4B77-E741-930C-11F17D433B19}"/>
              </a:ext>
            </a:extLst>
          </p:cNvPr>
          <p:cNvSpPr txBox="1"/>
          <p:nvPr userDrawn="1"/>
        </p:nvSpPr>
        <p:spPr>
          <a:xfrm>
            <a:off x="4490720" y="360680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 defTabSz="228600">
              <a:spcAft>
                <a:spcPts val="1200"/>
              </a:spcAft>
            </a:pP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8708823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C35EA4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Headline and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1A5E4-3909-4229-80CB-2E4CA2A5B2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1" y="380999"/>
            <a:ext cx="11429999" cy="793837"/>
          </a:xfrm>
        </p:spPr>
        <p:txBody>
          <a:bodyPr/>
          <a:lstStyle/>
          <a:p>
            <a:r>
              <a:rPr lang="en-GB" dirty="0"/>
              <a:t>Place headline here (36pt, min 30pt)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9BBD74-54FD-481F-B3FD-0CE5318F281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81000" y="2286000"/>
            <a:ext cx="3556000" cy="822960"/>
          </a:xfrm>
        </p:spPr>
        <p:txBody>
          <a:bodyPr anchor="t"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24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Place headline here 24pt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BA4C27-1C65-4465-A8B1-ACE92701B4D0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81000" y="3108960"/>
            <a:ext cx="3556000" cy="2761488"/>
          </a:xfrm>
        </p:spPr>
        <p:txBody>
          <a:bodyPr/>
          <a:lstStyle>
            <a:lvl1pPr>
              <a:spcAft>
                <a:spcPts val="600"/>
              </a:spcAft>
              <a:defRPr sz="1800"/>
            </a:lvl1pPr>
            <a:lvl2pPr>
              <a:spcAft>
                <a:spcPts val="600"/>
              </a:spcAft>
              <a:defRPr sz="1800"/>
            </a:lvl2pPr>
            <a:lvl3pPr>
              <a:spcAft>
                <a:spcPts val="600"/>
              </a:spcAft>
              <a:defRPr sz="1800"/>
            </a:lvl3pPr>
            <a:lvl4pPr>
              <a:spcAft>
                <a:spcPts val="600"/>
              </a:spcAft>
              <a:defRPr sz="1600"/>
            </a:lvl4pPr>
            <a:lvl5pPr>
              <a:spcAft>
                <a:spcPts val="600"/>
              </a:spcAft>
              <a:defRPr sz="1600"/>
            </a:lvl5pPr>
            <a:lvl6pPr>
              <a:defRPr sz="1200"/>
            </a:lvl6pPr>
          </a:lstStyle>
          <a:p>
            <a:pPr lvl="0"/>
            <a:r>
              <a:rPr lang="en-US" dirty="0"/>
              <a:t>Place text here 18pt</a:t>
            </a:r>
          </a:p>
          <a:p>
            <a:pPr lvl="1"/>
            <a:r>
              <a:rPr lang="en-US" dirty="0"/>
              <a:t>Second level 18pt</a:t>
            </a:r>
          </a:p>
          <a:p>
            <a:pPr lvl="2"/>
            <a:r>
              <a:rPr lang="en-US" dirty="0"/>
              <a:t>Third level 18pt</a:t>
            </a:r>
          </a:p>
          <a:p>
            <a:pPr lvl="3"/>
            <a:r>
              <a:rPr lang="en-US" dirty="0"/>
              <a:t>Fourth level 16pt</a:t>
            </a:r>
          </a:p>
          <a:p>
            <a:pPr lvl="4"/>
            <a:r>
              <a:rPr lang="en-US" dirty="0"/>
              <a:t>Fifth level 16pt</a:t>
            </a:r>
          </a:p>
          <a:p>
            <a:pPr lvl="5"/>
            <a:r>
              <a:rPr lang="en-US" dirty="0"/>
              <a:t>Sixth level 12pt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72341109-26F6-4227-8890-EA8EB1C0EBBA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81000" y="1828800"/>
            <a:ext cx="3556000" cy="457200"/>
          </a:xfr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#</a:t>
            </a:r>
            <a:endParaRPr lang="en-US" dirty="0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65274935-A310-47A1-ACB7-150C9A4CCBD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4318000" y="2286000"/>
            <a:ext cx="3556000" cy="822960"/>
          </a:xfrm>
        </p:spPr>
        <p:txBody>
          <a:bodyPr anchor="t"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24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Place headline here 24pt</a:t>
            </a:r>
          </a:p>
        </p:txBody>
      </p:sp>
      <p:sp>
        <p:nvSpPr>
          <p:cNvPr id="23" name="Content Placeholder 3">
            <a:extLst>
              <a:ext uri="{FF2B5EF4-FFF2-40B4-BE49-F238E27FC236}">
                <a16:creationId xmlns:a16="http://schemas.microsoft.com/office/drawing/2014/main" id="{DB26F5FE-8482-4C00-99C1-3FC3BEEE82C8}"/>
              </a:ext>
            </a:extLst>
          </p:cNvPr>
          <p:cNvSpPr>
            <a:spLocks noGrp="1"/>
          </p:cNvSpPr>
          <p:nvPr>
            <p:ph sz="half" idx="20" hasCustomPrompt="1"/>
          </p:nvPr>
        </p:nvSpPr>
        <p:spPr>
          <a:xfrm>
            <a:off x="4318000" y="3108960"/>
            <a:ext cx="3556000" cy="2761488"/>
          </a:xfrm>
        </p:spPr>
        <p:txBody>
          <a:bodyPr/>
          <a:lstStyle>
            <a:lvl1pPr>
              <a:spcAft>
                <a:spcPts val="600"/>
              </a:spcAft>
              <a:defRPr sz="1800"/>
            </a:lvl1pPr>
            <a:lvl2pPr>
              <a:spcAft>
                <a:spcPts val="600"/>
              </a:spcAft>
              <a:defRPr sz="1800"/>
            </a:lvl2pPr>
            <a:lvl3pPr>
              <a:spcAft>
                <a:spcPts val="600"/>
              </a:spcAft>
              <a:defRPr sz="1800"/>
            </a:lvl3pPr>
            <a:lvl4pPr>
              <a:spcAft>
                <a:spcPts val="600"/>
              </a:spcAft>
              <a:defRPr sz="1600"/>
            </a:lvl4pPr>
            <a:lvl5pPr>
              <a:spcAft>
                <a:spcPts val="600"/>
              </a:spcAft>
              <a:defRPr sz="1600"/>
            </a:lvl5pPr>
            <a:lvl6pPr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</a:lstStyle>
          <a:p>
            <a:pPr lvl="0"/>
            <a:r>
              <a:rPr lang="en-US" dirty="0"/>
              <a:t>Place text here 18pt</a:t>
            </a:r>
          </a:p>
          <a:p>
            <a:pPr lvl="1"/>
            <a:r>
              <a:rPr lang="en-US" dirty="0"/>
              <a:t>Second level 18pt</a:t>
            </a:r>
          </a:p>
          <a:p>
            <a:pPr lvl="2"/>
            <a:r>
              <a:rPr lang="en-US" dirty="0"/>
              <a:t>Third level 18pt</a:t>
            </a:r>
          </a:p>
          <a:p>
            <a:pPr lvl="3"/>
            <a:r>
              <a:rPr lang="en-US" dirty="0"/>
              <a:t>Fourth level 16pt</a:t>
            </a:r>
          </a:p>
          <a:p>
            <a:pPr lvl="4"/>
            <a:r>
              <a:rPr lang="en-US" dirty="0"/>
              <a:t>Fifth level 16pt</a:t>
            </a:r>
          </a:p>
          <a:p>
            <a:pPr marL="11113" lvl="5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503030202060203" pitchFamily="34" charset="0"/>
              <a:buNone/>
              <a:tabLst/>
            </a:pPr>
            <a:r>
              <a:rPr lang="en-US" dirty="0"/>
              <a:t>Sixth level 12pt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6F91AD4F-1A63-495D-A741-37A4A9D585AA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4318000" y="1828800"/>
            <a:ext cx="3556000" cy="457200"/>
          </a:xfr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#</a:t>
            </a:r>
            <a:endParaRPr lang="en-US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9B33E71D-D540-47A3-B3BA-2FFF7F53FF1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8255000" y="2286000"/>
            <a:ext cx="3556000" cy="822960"/>
          </a:xfrm>
        </p:spPr>
        <p:txBody>
          <a:bodyPr anchor="t"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24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Place headline here 24pt</a:t>
            </a:r>
          </a:p>
        </p:txBody>
      </p:sp>
      <p:sp>
        <p:nvSpPr>
          <p:cNvPr id="26" name="Content Placeholder 3">
            <a:extLst>
              <a:ext uri="{FF2B5EF4-FFF2-40B4-BE49-F238E27FC236}">
                <a16:creationId xmlns:a16="http://schemas.microsoft.com/office/drawing/2014/main" id="{CBA38EFA-DE92-462D-AAF3-DE465A478568}"/>
              </a:ext>
            </a:extLst>
          </p:cNvPr>
          <p:cNvSpPr>
            <a:spLocks noGrp="1"/>
          </p:cNvSpPr>
          <p:nvPr>
            <p:ph sz="half" idx="23" hasCustomPrompt="1"/>
          </p:nvPr>
        </p:nvSpPr>
        <p:spPr>
          <a:xfrm>
            <a:off x="8255000" y="3108960"/>
            <a:ext cx="3556000" cy="2761488"/>
          </a:xfrm>
        </p:spPr>
        <p:txBody>
          <a:bodyPr/>
          <a:lstStyle>
            <a:lvl1pPr>
              <a:spcAft>
                <a:spcPts val="600"/>
              </a:spcAft>
              <a:defRPr sz="1800"/>
            </a:lvl1pPr>
            <a:lvl2pPr>
              <a:spcAft>
                <a:spcPts val="600"/>
              </a:spcAft>
              <a:defRPr sz="1800"/>
            </a:lvl2pPr>
            <a:lvl3pPr>
              <a:spcAft>
                <a:spcPts val="600"/>
              </a:spcAft>
              <a:defRPr sz="1800"/>
            </a:lvl3pPr>
            <a:lvl4pPr>
              <a:spcAft>
                <a:spcPts val="600"/>
              </a:spcAft>
              <a:defRPr sz="1600"/>
            </a:lvl4pPr>
            <a:lvl5pPr>
              <a:spcAft>
                <a:spcPts val="600"/>
              </a:spcAft>
              <a:defRPr sz="1600"/>
            </a:lvl5pPr>
            <a:lvl6pPr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</a:lstStyle>
          <a:p>
            <a:pPr lvl="0"/>
            <a:r>
              <a:rPr lang="en-US" dirty="0"/>
              <a:t>Place text here 18pt</a:t>
            </a:r>
          </a:p>
          <a:p>
            <a:pPr lvl="1"/>
            <a:r>
              <a:rPr lang="en-US" dirty="0"/>
              <a:t>Second level 18pt</a:t>
            </a:r>
          </a:p>
          <a:p>
            <a:pPr lvl="2"/>
            <a:r>
              <a:rPr lang="en-US" dirty="0"/>
              <a:t>Third level 18pt</a:t>
            </a:r>
          </a:p>
          <a:p>
            <a:pPr lvl="3"/>
            <a:r>
              <a:rPr lang="en-US" dirty="0"/>
              <a:t>Fourth level 16pt</a:t>
            </a:r>
          </a:p>
          <a:p>
            <a:pPr lvl="4"/>
            <a:r>
              <a:rPr lang="en-US" dirty="0"/>
              <a:t>Fifth level 16pt</a:t>
            </a:r>
          </a:p>
          <a:p>
            <a:pPr marL="11113" lvl="5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503030202060203" pitchFamily="34" charset="0"/>
              <a:buNone/>
              <a:tabLst/>
            </a:pPr>
            <a:r>
              <a:rPr lang="en-US" dirty="0"/>
              <a:t>Sixth level 12pt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93F1B026-22B9-4DC5-B7C8-C26593A206F4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255000" y="1828800"/>
            <a:ext cx="3556000" cy="457200"/>
          </a:xfr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#</a:t>
            </a:r>
            <a:endParaRPr lang="en-US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E974BDB1-DA1D-43EC-81BC-66135DB7B8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1234440"/>
            <a:ext cx="11430000" cy="384048"/>
          </a:xfrm>
        </p:spPr>
        <p:txBody>
          <a:bodyPr anchor="t"/>
          <a:lstStyle>
            <a:lvl1pPr marL="0" indent="0"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Palatino Linotype" panose="02040502050505030304" pitchFamily="18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GB" dirty="0"/>
              <a:t>Place subtitle here in Palatino Linotype 20pt</a:t>
            </a:r>
            <a:endParaRPr lang="en-US" dirty="0"/>
          </a:p>
        </p:txBody>
      </p:sp>
      <p:sp>
        <p:nvSpPr>
          <p:cNvPr id="15" name="Footer Placeholder 3">
            <a:extLst>
              <a:ext uri="{FF2B5EF4-FFF2-40B4-BE49-F238E27FC236}">
                <a16:creationId xmlns:a16="http://schemas.microsoft.com/office/drawing/2014/main" id="{FE860E3B-7BAE-4917-8F29-26AFBD0E72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15200" y="6488234"/>
            <a:ext cx="4114800" cy="19831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lvl1pPr algn="r">
              <a:defRPr lang="en-US" sz="800" kern="1200" dirty="0">
                <a:solidFill>
                  <a:schemeClr val="tx1">
                    <a:alpha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 defTabSz="228600">
              <a:spcAft>
                <a:spcPts val="1200"/>
              </a:spcAft>
              <a:defRPr/>
            </a:pPr>
            <a:r>
              <a:rPr lang="en-GB"/>
              <a:t>Copyright © 2022 Accenture. All rights reserved.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7D7C41-6360-43FF-A192-982014655EFE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1F90F471-3972-4120-B8B3-0237DE626C3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0997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03" userDrawn="1">
          <p15:clr>
            <a:srgbClr val="C35EA4"/>
          </p15:clr>
        </p15:guide>
        <p15:guide id="2" orient="horz" pos="932" userDrawn="1">
          <p15:clr>
            <a:srgbClr val="547EBF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Headline and 4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9BBD74-54FD-481F-B3FD-0CE5318F281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81000" y="2286000"/>
            <a:ext cx="2571749" cy="822960"/>
          </a:xfrm>
        </p:spPr>
        <p:txBody>
          <a:bodyPr anchor="t"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24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Place headline here 24pt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72341109-26F6-4227-8890-EA8EB1C0EBBA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81000" y="1828800"/>
            <a:ext cx="2571749" cy="457200"/>
          </a:xfr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#</a:t>
            </a:r>
            <a:endParaRPr lang="en-US" dirty="0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65274935-A310-47A1-ACB7-150C9A4CCBD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3333750" y="2286000"/>
            <a:ext cx="2571750" cy="822960"/>
          </a:xfrm>
        </p:spPr>
        <p:txBody>
          <a:bodyPr anchor="t"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24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Place headline here 24pt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6F91AD4F-1A63-495D-A741-37A4A9D585AA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3333750" y="1828800"/>
            <a:ext cx="2571750" cy="457200"/>
          </a:xfr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#</a:t>
            </a:r>
            <a:endParaRPr lang="en-US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9B33E71D-D540-47A3-B3BA-2FFF7F53FF1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6286500" y="2286000"/>
            <a:ext cx="2571750" cy="822960"/>
          </a:xfrm>
        </p:spPr>
        <p:txBody>
          <a:bodyPr anchor="t"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24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Place headline here 24pt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93F1B026-22B9-4DC5-B7C8-C26593A206F4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6286500" y="1828800"/>
            <a:ext cx="2571750" cy="457200"/>
          </a:xfr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#</a:t>
            </a:r>
            <a:endParaRPr lang="en-US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6973701C-90E3-449B-A44A-0C66B0945601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9239250" y="2286000"/>
            <a:ext cx="2571750" cy="822960"/>
          </a:xfrm>
        </p:spPr>
        <p:txBody>
          <a:bodyPr anchor="t"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24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Place headline here 24pt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D6CB018D-34A3-4417-AE76-9BB3793F0332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9239250" y="1828800"/>
            <a:ext cx="2571750" cy="457200"/>
          </a:xfr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#</a:t>
            </a:r>
            <a:endParaRPr lang="en-US" dirty="0"/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3BDC2B1A-D3A0-C04B-AEDB-0389C637EF1A}"/>
              </a:ext>
            </a:extLst>
          </p:cNvPr>
          <p:cNvSpPr>
            <a:spLocks noGrp="1"/>
          </p:cNvSpPr>
          <p:nvPr>
            <p:ph sz="half" idx="28" hasCustomPrompt="1"/>
          </p:nvPr>
        </p:nvSpPr>
        <p:spPr>
          <a:xfrm>
            <a:off x="381000" y="3108959"/>
            <a:ext cx="2571749" cy="2761615"/>
          </a:xfrm>
        </p:spPr>
        <p:txBody>
          <a:bodyPr/>
          <a:lstStyle>
            <a:lvl1pPr>
              <a:spcAft>
                <a:spcPts val="600"/>
              </a:spcAft>
              <a:defRPr sz="1800"/>
            </a:lvl1pPr>
            <a:lvl2pPr>
              <a:spcAft>
                <a:spcPts val="600"/>
              </a:spcAft>
              <a:defRPr sz="1800"/>
            </a:lvl2pPr>
            <a:lvl3pPr>
              <a:spcAft>
                <a:spcPts val="600"/>
              </a:spcAft>
              <a:defRPr sz="1800"/>
            </a:lvl3pPr>
            <a:lvl4pPr>
              <a:spcAft>
                <a:spcPts val="600"/>
              </a:spcAft>
              <a:defRPr sz="1600"/>
            </a:lvl4pPr>
            <a:lvl5pPr>
              <a:spcAft>
                <a:spcPts val="600"/>
              </a:spcAft>
              <a:defRPr sz="1600"/>
            </a:lvl5pPr>
            <a:lvl6pPr>
              <a:defRPr sz="1200"/>
            </a:lvl6pPr>
          </a:lstStyle>
          <a:p>
            <a:pPr lvl="0"/>
            <a:r>
              <a:rPr lang="en-US" dirty="0"/>
              <a:t>Place text here 18pt</a:t>
            </a:r>
          </a:p>
          <a:p>
            <a:pPr lvl="1"/>
            <a:r>
              <a:rPr lang="en-US" dirty="0"/>
              <a:t>Second level 18pt</a:t>
            </a:r>
          </a:p>
          <a:p>
            <a:pPr lvl="2"/>
            <a:r>
              <a:rPr lang="en-US" dirty="0"/>
              <a:t>Third level 18pt</a:t>
            </a:r>
          </a:p>
          <a:p>
            <a:pPr lvl="3"/>
            <a:r>
              <a:rPr lang="en-US" dirty="0"/>
              <a:t>Fourth level 16pt</a:t>
            </a:r>
          </a:p>
          <a:p>
            <a:pPr lvl="4"/>
            <a:r>
              <a:rPr lang="en-US" dirty="0"/>
              <a:t>Fifth level 16</a:t>
            </a:r>
          </a:p>
          <a:p>
            <a:pPr lvl="5"/>
            <a:r>
              <a:rPr lang="en-US" dirty="0"/>
              <a:t>Sixth level 12pt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40F6CE73-9C88-264F-A7F2-A3D2B2D1938B}"/>
              </a:ext>
            </a:extLst>
          </p:cNvPr>
          <p:cNvSpPr>
            <a:spLocks noGrp="1"/>
          </p:cNvSpPr>
          <p:nvPr>
            <p:ph sz="half" idx="29" hasCustomPrompt="1"/>
          </p:nvPr>
        </p:nvSpPr>
        <p:spPr>
          <a:xfrm>
            <a:off x="3333751" y="3108959"/>
            <a:ext cx="2571749" cy="2761615"/>
          </a:xfrm>
        </p:spPr>
        <p:txBody>
          <a:bodyPr/>
          <a:lstStyle>
            <a:lvl1pPr>
              <a:spcAft>
                <a:spcPts val="600"/>
              </a:spcAft>
              <a:defRPr sz="1800"/>
            </a:lvl1pPr>
            <a:lvl2pPr>
              <a:spcAft>
                <a:spcPts val="600"/>
              </a:spcAft>
              <a:defRPr sz="1800"/>
            </a:lvl2pPr>
            <a:lvl3pPr>
              <a:spcAft>
                <a:spcPts val="600"/>
              </a:spcAft>
              <a:defRPr sz="1800"/>
            </a:lvl3pPr>
            <a:lvl4pPr>
              <a:spcAft>
                <a:spcPts val="600"/>
              </a:spcAft>
              <a:defRPr sz="1600"/>
            </a:lvl4pPr>
            <a:lvl5pPr>
              <a:spcAft>
                <a:spcPts val="600"/>
              </a:spcAft>
              <a:defRPr sz="1600"/>
            </a:lvl5pPr>
            <a:lvl6pPr>
              <a:defRPr sz="1200"/>
            </a:lvl6pPr>
          </a:lstStyle>
          <a:p>
            <a:pPr lvl="0"/>
            <a:r>
              <a:rPr lang="en-US" dirty="0"/>
              <a:t>Place text here 18pt</a:t>
            </a:r>
          </a:p>
          <a:p>
            <a:pPr lvl="1"/>
            <a:r>
              <a:rPr lang="en-US" dirty="0"/>
              <a:t>Second level 18pt</a:t>
            </a:r>
          </a:p>
          <a:p>
            <a:pPr lvl="2"/>
            <a:r>
              <a:rPr lang="en-US" dirty="0"/>
              <a:t>Third level 18pt</a:t>
            </a:r>
          </a:p>
          <a:p>
            <a:pPr lvl="3"/>
            <a:r>
              <a:rPr lang="en-US" dirty="0"/>
              <a:t>Fourth level 16pt</a:t>
            </a:r>
          </a:p>
          <a:p>
            <a:pPr lvl="4"/>
            <a:r>
              <a:rPr lang="en-US" dirty="0"/>
              <a:t>Fifth level 16</a:t>
            </a:r>
          </a:p>
          <a:p>
            <a:pPr lvl="5"/>
            <a:r>
              <a:rPr lang="en-US" dirty="0"/>
              <a:t>Sixth level 12pt</a:t>
            </a:r>
          </a:p>
        </p:txBody>
      </p:sp>
      <p:sp>
        <p:nvSpPr>
          <p:cNvPr id="28" name="Content Placeholder 3">
            <a:extLst>
              <a:ext uri="{FF2B5EF4-FFF2-40B4-BE49-F238E27FC236}">
                <a16:creationId xmlns:a16="http://schemas.microsoft.com/office/drawing/2014/main" id="{5F289FE6-F2A2-784D-9D31-047C10F04CDF}"/>
              </a:ext>
            </a:extLst>
          </p:cNvPr>
          <p:cNvSpPr>
            <a:spLocks noGrp="1"/>
          </p:cNvSpPr>
          <p:nvPr>
            <p:ph sz="half" idx="30" hasCustomPrompt="1"/>
          </p:nvPr>
        </p:nvSpPr>
        <p:spPr>
          <a:xfrm>
            <a:off x="6286500" y="3145138"/>
            <a:ext cx="2571749" cy="2725310"/>
          </a:xfrm>
        </p:spPr>
        <p:txBody>
          <a:bodyPr/>
          <a:lstStyle>
            <a:lvl1pPr>
              <a:spcAft>
                <a:spcPts val="600"/>
              </a:spcAft>
              <a:defRPr sz="1800"/>
            </a:lvl1pPr>
            <a:lvl2pPr>
              <a:spcAft>
                <a:spcPts val="600"/>
              </a:spcAft>
              <a:defRPr sz="1800"/>
            </a:lvl2pPr>
            <a:lvl3pPr>
              <a:spcAft>
                <a:spcPts val="600"/>
              </a:spcAft>
              <a:defRPr sz="1800"/>
            </a:lvl3pPr>
            <a:lvl4pPr>
              <a:spcAft>
                <a:spcPts val="600"/>
              </a:spcAft>
              <a:defRPr sz="1600"/>
            </a:lvl4pPr>
            <a:lvl5pPr>
              <a:spcAft>
                <a:spcPts val="600"/>
              </a:spcAft>
              <a:defRPr sz="1600"/>
            </a:lvl5pPr>
            <a:lvl6pPr>
              <a:defRPr sz="1200"/>
            </a:lvl6pPr>
          </a:lstStyle>
          <a:p>
            <a:pPr lvl="0"/>
            <a:r>
              <a:rPr lang="en-US" dirty="0"/>
              <a:t>Place text here 18pt</a:t>
            </a:r>
          </a:p>
          <a:p>
            <a:pPr lvl="1"/>
            <a:r>
              <a:rPr lang="en-US" dirty="0"/>
              <a:t>Second level 18pt</a:t>
            </a:r>
          </a:p>
          <a:p>
            <a:pPr lvl="2"/>
            <a:r>
              <a:rPr lang="en-US" dirty="0"/>
              <a:t>Third level 18pt</a:t>
            </a:r>
          </a:p>
          <a:p>
            <a:pPr lvl="3"/>
            <a:r>
              <a:rPr lang="en-US" dirty="0"/>
              <a:t>Fourth level 16pt</a:t>
            </a:r>
          </a:p>
          <a:p>
            <a:pPr lvl="4"/>
            <a:r>
              <a:rPr lang="en-US" dirty="0"/>
              <a:t>Fifth level 16</a:t>
            </a:r>
          </a:p>
          <a:p>
            <a:pPr lvl="5"/>
            <a:r>
              <a:rPr lang="en-US" dirty="0"/>
              <a:t>Sixth level 12pt</a:t>
            </a:r>
          </a:p>
        </p:txBody>
      </p:sp>
      <p:sp>
        <p:nvSpPr>
          <p:cNvPr id="29" name="Content Placeholder 3">
            <a:extLst>
              <a:ext uri="{FF2B5EF4-FFF2-40B4-BE49-F238E27FC236}">
                <a16:creationId xmlns:a16="http://schemas.microsoft.com/office/drawing/2014/main" id="{A079B5C1-1D0F-8F40-A376-4AE3B49D1B5A}"/>
              </a:ext>
            </a:extLst>
          </p:cNvPr>
          <p:cNvSpPr>
            <a:spLocks noGrp="1"/>
          </p:cNvSpPr>
          <p:nvPr>
            <p:ph sz="half" idx="31" hasCustomPrompt="1"/>
          </p:nvPr>
        </p:nvSpPr>
        <p:spPr>
          <a:xfrm>
            <a:off x="9239251" y="3108959"/>
            <a:ext cx="2571749" cy="2761615"/>
          </a:xfrm>
        </p:spPr>
        <p:txBody>
          <a:bodyPr/>
          <a:lstStyle>
            <a:lvl1pPr>
              <a:spcAft>
                <a:spcPts val="600"/>
              </a:spcAft>
              <a:defRPr sz="1800"/>
            </a:lvl1pPr>
            <a:lvl2pPr>
              <a:spcAft>
                <a:spcPts val="600"/>
              </a:spcAft>
              <a:defRPr sz="1800"/>
            </a:lvl2pPr>
            <a:lvl3pPr>
              <a:spcAft>
                <a:spcPts val="600"/>
              </a:spcAft>
              <a:defRPr sz="1800"/>
            </a:lvl3pPr>
            <a:lvl4pPr>
              <a:spcAft>
                <a:spcPts val="600"/>
              </a:spcAft>
              <a:defRPr sz="1600"/>
            </a:lvl4pPr>
            <a:lvl5pPr>
              <a:spcAft>
                <a:spcPts val="600"/>
              </a:spcAft>
              <a:defRPr sz="1600"/>
            </a:lvl5pPr>
            <a:lvl6pPr>
              <a:defRPr sz="1200"/>
            </a:lvl6pPr>
          </a:lstStyle>
          <a:p>
            <a:pPr lvl="0"/>
            <a:r>
              <a:rPr lang="en-US" dirty="0"/>
              <a:t>Place text here 18pt</a:t>
            </a:r>
          </a:p>
          <a:p>
            <a:pPr lvl="1"/>
            <a:r>
              <a:rPr lang="en-US" dirty="0"/>
              <a:t>Second level 18pt</a:t>
            </a:r>
          </a:p>
          <a:p>
            <a:pPr lvl="2"/>
            <a:r>
              <a:rPr lang="en-US" dirty="0"/>
              <a:t>Third level 18pt</a:t>
            </a:r>
          </a:p>
          <a:p>
            <a:pPr lvl="3"/>
            <a:r>
              <a:rPr lang="en-US" dirty="0"/>
              <a:t>Fourth level 16pt</a:t>
            </a:r>
          </a:p>
          <a:p>
            <a:pPr lvl="4"/>
            <a:r>
              <a:rPr lang="en-US" dirty="0"/>
              <a:t>Fifth level 16</a:t>
            </a:r>
          </a:p>
          <a:p>
            <a:pPr lvl="5"/>
            <a:r>
              <a:rPr lang="en-US" dirty="0"/>
              <a:t>Sixth level 12pt</a:t>
            </a:r>
          </a:p>
        </p:txBody>
      </p:sp>
      <p:sp>
        <p:nvSpPr>
          <p:cNvPr id="23" name="Footer Placeholder 3">
            <a:extLst>
              <a:ext uri="{FF2B5EF4-FFF2-40B4-BE49-F238E27FC236}">
                <a16:creationId xmlns:a16="http://schemas.microsoft.com/office/drawing/2014/main" id="{83000718-AD47-4F1E-8F71-56356C9406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15200" y="6488234"/>
            <a:ext cx="4114800" cy="19831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lvl1pPr algn="r">
              <a:defRPr lang="en-US" sz="800" kern="1200" dirty="0">
                <a:solidFill>
                  <a:schemeClr val="tx1">
                    <a:alpha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 defTabSz="228600">
              <a:spcAft>
                <a:spcPts val="1200"/>
              </a:spcAft>
              <a:defRPr/>
            </a:pPr>
            <a:r>
              <a:rPr lang="en-GB"/>
              <a:t>Copyright © 2022 Accenture. All rights reserved.</a:t>
            </a:r>
            <a:endParaRPr lang="en-GB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01BF3E00-F066-4583-A5B1-87DD196667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1" y="380999"/>
            <a:ext cx="11429999" cy="793837"/>
          </a:xfrm>
        </p:spPr>
        <p:txBody>
          <a:bodyPr/>
          <a:lstStyle/>
          <a:p>
            <a:r>
              <a:rPr lang="en-GB" dirty="0"/>
              <a:t>Place headline here (36pt, min 30pt)</a:t>
            </a:r>
            <a:endParaRPr lang="en-US" dirty="0"/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5650FA89-A64B-4802-B6DF-D1844A84300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1234440"/>
            <a:ext cx="11430000" cy="384048"/>
          </a:xfrm>
        </p:spPr>
        <p:txBody>
          <a:bodyPr anchor="t"/>
          <a:lstStyle>
            <a:lvl1pPr marL="0" indent="0"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Palatino Linotype" panose="02040502050505030304" pitchFamily="18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GB" dirty="0"/>
              <a:t>Place subtitle here in Palatino Linotype 20pt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D5B1DD8-C71C-4D65-A58A-0A9A86DCED84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fld id="{1F90F471-3972-4120-B8B3-0237DE626C3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9759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98" userDrawn="1">
          <p15:clr>
            <a:srgbClr val="C35EA4"/>
          </p15:clr>
        </p15:guide>
        <p15:guide id="2" orient="horz" pos="932" userDrawn="1">
          <p15:clr>
            <a:srgbClr val="547EBF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Headline and 5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EC595-3BDB-489C-AB5C-4C48BF9B07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81000"/>
            <a:ext cx="11430000" cy="798829"/>
          </a:xfrm>
        </p:spPr>
        <p:txBody>
          <a:bodyPr/>
          <a:lstStyle>
            <a:lvl1pPr>
              <a:defRPr sz="3600"/>
            </a:lvl1pPr>
          </a:lstStyle>
          <a:p>
            <a:r>
              <a:rPr lang="en-GB" dirty="0"/>
              <a:t>Place headline here (36pt, min 30pt)</a:t>
            </a:r>
            <a:endParaRPr lang="en-US" dirty="0"/>
          </a:p>
        </p:txBody>
      </p:sp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BD757F29-5B8C-430C-B53D-FA44B1887B4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13771" y="2098874"/>
            <a:ext cx="1312792" cy="1312792"/>
          </a:xfrm>
          <a:noFill/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 b="0"/>
            </a:lvl1pPr>
          </a:lstStyle>
          <a:p>
            <a:r>
              <a:rPr lang="en-GB" dirty="0"/>
              <a:t>Add icon</a:t>
            </a:r>
            <a:endParaRPr lang="en-US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4C854DFB-B17D-45CF-98C3-3882DBE2C32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7415" y="3898899"/>
            <a:ext cx="1985504" cy="1971541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None/>
              <a:defRPr sz="2000" b="1">
                <a:latin typeface="+mj-lt"/>
              </a:defRPr>
            </a:lvl1pPr>
            <a:lvl2pPr marL="0" indent="0" algn="ctr">
              <a:spcAft>
                <a:spcPts val="600"/>
              </a:spcAft>
              <a:buNone/>
              <a:defRPr sz="1600"/>
            </a:lvl2pPr>
            <a:lvl3pPr marL="0" indent="0" algn="ctr">
              <a:spcAft>
                <a:spcPts val="600"/>
              </a:spcAft>
              <a:buNone/>
              <a:defRPr sz="1200"/>
            </a:lvl3pPr>
            <a:lvl4pPr marL="182880" indent="-182880" algn="ctr">
              <a:spcAft>
                <a:spcPts val="600"/>
              </a:spcAft>
              <a:buFont typeface="Arial" panose="020B0604020202020204" pitchFamily="34" charset="0"/>
              <a:buChar char="•"/>
              <a:defRPr sz="1200"/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 dirty="0"/>
              <a:t>Headline 20pt</a:t>
            </a:r>
          </a:p>
          <a:p>
            <a:pPr lvl="1"/>
            <a:r>
              <a:rPr lang="en-US" dirty="0"/>
              <a:t>Details 16pt</a:t>
            </a:r>
          </a:p>
          <a:p>
            <a:pPr lvl="2"/>
            <a:r>
              <a:rPr lang="en-US" dirty="0"/>
              <a:t>More details 12pt</a:t>
            </a:r>
          </a:p>
          <a:p>
            <a:pPr lvl="3"/>
            <a:r>
              <a:rPr lang="en-US" dirty="0"/>
              <a:t>Bullet point 12pt</a:t>
            </a:r>
          </a:p>
        </p:txBody>
      </p:sp>
      <p:sp>
        <p:nvSpPr>
          <p:cNvPr id="16" name="Text Placeholder 21">
            <a:extLst>
              <a:ext uri="{FF2B5EF4-FFF2-40B4-BE49-F238E27FC236}">
                <a16:creationId xmlns:a16="http://schemas.microsoft.com/office/drawing/2014/main" id="{C5D125FD-0D25-4E65-82F5-4E18FE84E47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739435" y="3898899"/>
            <a:ext cx="1985504" cy="197961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None/>
              <a:defRPr sz="2000" b="1">
                <a:latin typeface="+mj-lt"/>
              </a:defRPr>
            </a:lvl1pPr>
            <a:lvl2pPr marL="0" indent="0" algn="ctr">
              <a:spcAft>
                <a:spcPts val="600"/>
              </a:spcAft>
              <a:buNone/>
              <a:defRPr sz="1600"/>
            </a:lvl2pPr>
            <a:lvl3pPr marL="0" indent="0" algn="ctr">
              <a:spcAft>
                <a:spcPts val="600"/>
              </a:spcAft>
              <a:buNone/>
              <a:defRPr sz="1200"/>
            </a:lvl3pPr>
            <a:lvl4pPr marL="182880" indent="-182880" algn="ctr">
              <a:spcAft>
                <a:spcPts val="600"/>
              </a:spcAft>
              <a:buFont typeface="Arial" panose="020B0604020202020204" pitchFamily="34" charset="0"/>
              <a:buChar char="•"/>
              <a:defRPr sz="1200"/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 dirty="0"/>
              <a:t>Headline 20pt</a:t>
            </a:r>
          </a:p>
          <a:p>
            <a:pPr lvl="1"/>
            <a:r>
              <a:rPr lang="en-US" dirty="0"/>
              <a:t>Details 16pt</a:t>
            </a:r>
          </a:p>
          <a:p>
            <a:pPr lvl="2"/>
            <a:r>
              <a:rPr lang="en-US" dirty="0"/>
              <a:t>More details 12pt</a:t>
            </a:r>
          </a:p>
          <a:p>
            <a:pPr lvl="3"/>
            <a:r>
              <a:rPr lang="en-US" dirty="0"/>
              <a:t>Bullet point 12pt</a:t>
            </a:r>
          </a:p>
        </p:txBody>
      </p:sp>
      <p:sp>
        <p:nvSpPr>
          <p:cNvPr id="21" name="Text Placeholder 21">
            <a:extLst>
              <a:ext uri="{FF2B5EF4-FFF2-40B4-BE49-F238E27FC236}">
                <a16:creationId xmlns:a16="http://schemas.microsoft.com/office/drawing/2014/main" id="{5B124AA5-6419-4552-97B5-242DA08BE73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101455" y="3898899"/>
            <a:ext cx="1985504" cy="197961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None/>
              <a:defRPr sz="2000" b="1">
                <a:latin typeface="+mj-lt"/>
              </a:defRPr>
            </a:lvl1pPr>
            <a:lvl2pPr marL="0" indent="0" algn="ctr">
              <a:spcAft>
                <a:spcPts val="600"/>
              </a:spcAft>
              <a:buNone/>
              <a:defRPr sz="1600"/>
            </a:lvl2pPr>
            <a:lvl3pPr marL="0" indent="0" algn="ctr">
              <a:spcAft>
                <a:spcPts val="600"/>
              </a:spcAft>
              <a:buNone/>
              <a:defRPr sz="1200"/>
            </a:lvl3pPr>
            <a:lvl4pPr marL="182880" indent="-182880" algn="ctr">
              <a:spcAft>
                <a:spcPts val="600"/>
              </a:spcAft>
              <a:buFont typeface="Arial" panose="020B0604020202020204" pitchFamily="34" charset="0"/>
              <a:buChar char="•"/>
              <a:defRPr sz="1200"/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 dirty="0"/>
              <a:t>Headline 20pt</a:t>
            </a:r>
          </a:p>
          <a:p>
            <a:pPr lvl="1"/>
            <a:r>
              <a:rPr lang="en-US" dirty="0"/>
              <a:t>Details 16pt</a:t>
            </a:r>
          </a:p>
          <a:p>
            <a:pPr lvl="2"/>
            <a:r>
              <a:rPr lang="en-US" dirty="0"/>
              <a:t>More details 12pt</a:t>
            </a:r>
          </a:p>
          <a:p>
            <a:pPr lvl="3"/>
            <a:r>
              <a:rPr lang="en-US" dirty="0"/>
              <a:t>Bullet point 12pt</a:t>
            </a:r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A378CD97-B880-4BCB-AD71-A7C1C1C8489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463475" y="3898899"/>
            <a:ext cx="1985504" cy="197961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None/>
              <a:defRPr sz="2000" b="1">
                <a:latin typeface="+mj-lt"/>
              </a:defRPr>
            </a:lvl1pPr>
            <a:lvl2pPr marL="0" indent="0" algn="ctr">
              <a:spcAft>
                <a:spcPts val="600"/>
              </a:spcAft>
              <a:buNone/>
              <a:defRPr sz="1600"/>
            </a:lvl2pPr>
            <a:lvl3pPr marL="0" indent="0" algn="ctr">
              <a:spcAft>
                <a:spcPts val="600"/>
              </a:spcAft>
              <a:buNone/>
              <a:defRPr sz="1200"/>
            </a:lvl3pPr>
            <a:lvl4pPr marL="182880" indent="-182880" algn="ctr">
              <a:spcAft>
                <a:spcPts val="600"/>
              </a:spcAft>
              <a:buFont typeface="Arial" panose="020B0604020202020204" pitchFamily="34" charset="0"/>
              <a:buChar char="•"/>
              <a:defRPr sz="1200"/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 dirty="0"/>
              <a:t>Headline 20pt</a:t>
            </a:r>
          </a:p>
          <a:p>
            <a:pPr lvl="1"/>
            <a:r>
              <a:rPr lang="en-US" dirty="0"/>
              <a:t>Details 16pt</a:t>
            </a:r>
          </a:p>
          <a:p>
            <a:pPr lvl="2"/>
            <a:r>
              <a:rPr lang="en-US" dirty="0"/>
              <a:t>More details 12pt</a:t>
            </a:r>
          </a:p>
          <a:p>
            <a:pPr lvl="3"/>
            <a:r>
              <a:rPr lang="en-US" dirty="0"/>
              <a:t>Bullet point 12pt</a:t>
            </a:r>
          </a:p>
        </p:txBody>
      </p:sp>
      <p:sp>
        <p:nvSpPr>
          <p:cNvPr id="24" name="Text Placeholder 21">
            <a:extLst>
              <a:ext uri="{FF2B5EF4-FFF2-40B4-BE49-F238E27FC236}">
                <a16:creationId xmlns:a16="http://schemas.microsoft.com/office/drawing/2014/main" id="{82CB6C29-05E0-4B43-A2EB-22FEB969E56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825496" y="3898899"/>
            <a:ext cx="1985504" cy="197961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None/>
              <a:defRPr sz="2000" b="1">
                <a:latin typeface="+mj-lt"/>
              </a:defRPr>
            </a:lvl1pPr>
            <a:lvl2pPr marL="0" indent="0" algn="ctr">
              <a:spcAft>
                <a:spcPts val="600"/>
              </a:spcAft>
              <a:buNone/>
              <a:defRPr sz="1600"/>
            </a:lvl2pPr>
            <a:lvl3pPr marL="0" indent="0" algn="ctr">
              <a:spcAft>
                <a:spcPts val="600"/>
              </a:spcAft>
              <a:buNone/>
              <a:defRPr sz="1200"/>
            </a:lvl3pPr>
            <a:lvl4pPr marL="182880" indent="-182880" algn="ctr">
              <a:spcAft>
                <a:spcPts val="600"/>
              </a:spcAft>
              <a:buFont typeface="Arial" panose="020B0604020202020204" pitchFamily="34" charset="0"/>
              <a:buChar char="•"/>
              <a:defRPr sz="1200"/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 dirty="0"/>
              <a:t>Headline 20pt</a:t>
            </a:r>
          </a:p>
          <a:p>
            <a:pPr lvl="1"/>
            <a:r>
              <a:rPr lang="en-US" dirty="0"/>
              <a:t>Details 16pt</a:t>
            </a:r>
          </a:p>
          <a:p>
            <a:pPr lvl="2"/>
            <a:r>
              <a:rPr lang="en-US" dirty="0"/>
              <a:t>More details 12pt</a:t>
            </a:r>
          </a:p>
          <a:p>
            <a:pPr lvl="3"/>
            <a:r>
              <a:rPr lang="en-US" dirty="0"/>
              <a:t>Bullet point 12pt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13EDE11-CE40-4943-AE63-A3B14CB3C037}"/>
              </a:ext>
            </a:extLst>
          </p:cNvPr>
          <p:cNvCxnSpPr>
            <a:cxnSpLocks/>
          </p:cNvCxnSpPr>
          <p:nvPr userDrawn="1"/>
        </p:nvCxnSpPr>
        <p:spPr>
          <a:xfrm>
            <a:off x="1141567" y="3634154"/>
            <a:ext cx="4572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67ED40C-58DA-45F1-8E80-6A74976C6E1E}"/>
              </a:ext>
            </a:extLst>
          </p:cNvPr>
          <p:cNvCxnSpPr/>
          <p:nvPr userDrawn="1"/>
        </p:nvCxnSpPr>
        <p:spPr>
          <a:xfrm>
            <a:off x="3503587" y="3634154"/>
            <a:ext cx="4572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91A22B2-C08A-41DA-ACB1-5B59B4CDA8DE}"/>
              </a:ext>
            </a:extLst>
          </p:cNvPr>
          <p:cNvCxnSpPr/>
          <p:nvPr userDrawn="1"/>
        </p:nvCxnSpPr>
        <p:spPr>
          <a:xfrm>
            <a:off x="5865607" y="3634154"/>
            <a:ext cx="4572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7D3E374-86AB-4A80-81AD-B09F07C51B80}"/>
              </a:ext>
            </a:extLst>
          </p:cNvPr>
          <p:cNvCxnSpPr/>
          <p:nvPr userDrawn="1"/>
        </p:nvCxnSpPr>
        <p:spPr>
          <a:xfrm>
            <a:off x="8227627" y="3634154"/>
            <a:ext cx="4572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3A5244A-D0CA-43CB-A0DB-296A219EDC9D}"/>
              </a:ext>
            </a:extLst>
          </p:cNvPr>
          <p:cNvCxnSpPr>
            <a:cxnSpLocks/>
          </p:cNvCxnSpPr>
          <p:nvPr userDrawn="1"/>
        </p:nvCxnSpPr>
        <p:spPr>
          <a:xfrm>
            <a:off x="10589648" y="3634154"/>
            <a:ext cx="4572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Picture Placeholder 13">
            <a:extLst>
              <a:ext uri="{FF2B5EF4-FFF2-40B4-BE49-F238E27FC236}">
                <a16:creationId xmlns:a16="http://schemas.microsoft.com/office/drawing/2014/main" id="{EABD27E6-4547-45B3-9AC5-1EF508AE88ED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3075791" y="2098874"/>
            <a:ext cx="1312792" cy="1312792"/>
          </a:xfrm>
          <a:noFill/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 b="0"/>
            </a:lvl1pPr>
          </a:lstStyle>
          <a:p>
            <a:r>
              <a:rPr lang="en-GB" dirty="0"/>
              <a:t>Add icon</a:t>
            </a:r>
            <a:endParaRPr lang="en-US" dirty="0"/>
          </a:p>
        </p:txBody>
      </p:sp>
      <p:sp>
        <p:nvSpPr>
          <p:cNvPr id="30" name="Picture Placeholder 13">
            <a:extLst>
              <a:ext uri="{FF2B5EF4-FFF2-40B4-BE49-F238E27FC236}">
                <a16:creationId xmlns:a16="http://schemas.microsoft.com/office/drawing/2014/main" id="{31C34651-25FA-45DD-86DF-BB58EBE9AA84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5437811" y="2098874"/>
            <a:ext cx="1312792" cy="1312792"/>
          </a:xfrm>
          <a:noFill/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 b="0"/>
            </a:lvl1pPr>
          </a:lstStyle>
          <a:p>
            <a:r>
              <a:rPr lang="en-GB" dirty="0"/>
              <a:t>Add icon</a:t>
            </a:r>
            <a:endParaRPr lang="en-US" dirty="0"/>
          </a:p>
        </p:txBody>
      </p:sp>
      <p:sp>
        <p:nvSpPr>
          <p:cNvPr id="31" name="Picture Placeholder 13">
            <a:extLst>
              <a:ext uri="{FF2B5EF4-FFF2-40B4-BE49-F238E27FC236}">
                <a16:creationId xmlns:a16="http://schemas.microsoft.com/office/drawing/2014/main" id="{B32375EE-E449-4B59-B987-5D6EBFBDF31C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7799831" y="2098874"/>
            <a:ext cx="1312792" cy="1312792"/>
          </a:xfrm>
          <a:noFill/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 b="0"/>
            </a:lvl1pPr>
          </a:lstStyle>
          <a:p>
            <a:r>
              <a:rPr lang="en-GB" dirty="0"/>
              <a:t>Add icon</a:t>
            </a:r>
            <a:endParaRPr lang="en-US" dirty="0"/>
          </a:p>
        </p:txBody>
      </p:sp>
      <p:sp>
        <p:nvSpPr>
          <p:cNvPr id="32" name="Picture Placeholder 13">
            <a:extLst>
              <a:ext uri="{FF2B5EF4-FFF2-40B4-BE49-F238E27FC236}">
                <a16:creationId xmlns:a16="http://schemas.microsoft.com/office/drawing/2014/main" id="{EE1692D5-4CE6-4990-8769-B146983B9477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10161852" y="2098874"/>
            <a:ext cx="1312792" cy="1312792"/>
          </a:xfrm>
          <a:noFill/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 b="0"/>
            </a:lvl1pPr>
          </a:lstStyle>
          <a:p>
            <a:r>
              <a:rPr lang="en-GB" dirty="0"/>
              <a:t>Add icon</a:t>
            </a:r>
            <a:endParaRPr lang="en-US" dirty="0"/>
          </a:p>
        </p:txBody>
      </p:sp>
      <p:sp>
        <p:nvSpPr>
          <p:cNvPr id="33" name="Footer Placeholder 3">
            <a:extLst>
              <a:ext uri="{FF2B5EF4-FFF2-40B4-BE49-F238E27FC236}">
                <a16:creationId xmlns:a16="http://schemas.microsoft.com/office/drawing/2014/main" id="{57676F53-2AF5-4F44-9119-3C3347D1DA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15200" y="6488234"/>
            <a:ext cx="4114800" cy="19831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lvl1pPr algn="r">
              <a:defRPr lang="en-US" sz="800" kern="1200" dirty="0">
                <a:solidFill>
                  <a:schemeClr val="tx1">
                    <a:alpha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 defTabSz="228600">
              <a:spcAft>
                <a:spcPts val="1200"/>
              </a:spcAft>
              <a:defRPr/>
            </a:pPr>
            <a:r>
              <a:rPr lang="en-GB"/>
              <a:t>Copyright © 2022 Accenture. All rights reserved.</a:t>
            </a:r>
            <a:endParaRPr lang="en-GB" dirty="0"/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B8D97977-AAE6-4533-93CA-ADE704E9F4A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1234440"/>
            <a:ext cx="11430000" cy="384048"/>
          </a:xfrm>
        </p:spPr>
        <p:txBody>
          <a:bodyPr anchor="t"/>
          <a:lstStyle>
            <a:lvl1pPr marL="0" indent="0"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Palatino Linotype" panose="02040502050505030304" pitchFamily="18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GB" dirty="0"/>
              <a:t>Place subtitle here in Palatino Linotype 20pt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5D3E087-C0E5-4045-83EC-D0F38053E0B8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1F90F471-3972-4120-B8B3-0237DE626C3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51266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03" userDrawn="1">
          <p15:clr>
            <a:srgbClr val="C35EA4"/>
          </p15:clr>
        </p15:guide>
        <p15:guide id="2" orient="horz" pos="932" userDrawn="1">
          <p15:clr>
            <a:srgbClr val="547EBF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Headline-Team 4-Box Shad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13">
            <a:extLst>
              <a:ext uri="{FF2B5EF4-FFF2-40B4-BE49-F238E27FC236}">
                <a16:creationId xmlns:a16="http://schemas.microsoft.com/office/drawing/2014/main" id="{D57647B7-79D1-0A4B-BE19-EB3D7E56204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154655" y="1560513"/>
            <a:ext cx="1894600" cy="1894600"/>
          </a:xfrm>
          <a:solidFill>
            <a:schemeClr val="bg1">
              <a:lumMod val="95000"/>
            </a:schemeClr>
          </a:solidFill>
          <a:effectLst>
            <a:outerShdw dist="215900" dir="2700000" algn="tl" rotWithShape="0">
              <a:schemeClr val="accent1"/>
            </a:outerShdw>
          </a:effectLst>
        </p:spPr>
        <p:txBody>
          <a:bodyPr vert="horz" lIns="91440" tIns="91440" rIns="0" bIns="0" rtlCol="0">
            <a:noAutofit/>
          </a:bodyPr>
          <a:lstStyle>
            <a:lvl1pPr marL="0" indent="0">
              <a:buFont typeface="Arial" panose="020B0604020202020204" pitchFamily="34" charset="0"/>
              <a:buNone/>
              <a:defRPr lang="en-US" sz="1800" b="0" dirty="0"/>
            </a:lvl1pPr>
          </a:lstStyle>
          <a:p>
            <a:pPr lvl="0"/>
            <a:r>
              <a:rPr lang="en-GB" dirty="0"/>
              <a:t>Add profile photo</a:t>
            </a:r>
            <a:endParaRPr lang="en-US" dirty="0"/>
          </a:p>
        </p:txBody>
      </p:sp>
      <p:sp>
        <p:nvSpPr>
          <p:cNvPr id="46" name="Picture Placeholder 13">
            <a:extLst>
              <a:ext uri="{FF2B5EF4-FFF2-40B4-BE49-F238E27FC236}">
                <a16:creationId xmlns:a16="http://schemas.microsoft.com/office/drawing/2014/main" id="{25DB0B2A-9775-46B0-9A40-F75EBFA4B45C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3817351" y="1560513"/>
            <a:ext cx="1894600" cy="1894600"/>
          </a:xfrm>
          <a:solidFill>
            <a:schemeClr val="bg1">
              <a:lumMod val="95000"/>
            </a:schemeClr>
          </a:solidFill>
          <a:effectLst>
            <a:outerShdw dist="215900" dir="2700000" algn="tl" rotWithShape="0">
              <a:schemeClr val="accent1"/>
            </a:outerShdw>
          </a:effectLst>
        </p:spPr>
        <p:txBody>
          <a:bodyPr vert="horz" lIns="91440" tIns="91440" rIns="0" bIns="0" rtlCol="0">
            <a:noAutofit/>
          </a:bodyPr>
          <a:lstStyle>
            <a:lvl1pPr marL="0" indent="0">
              <a:buNone/>
              <a:defRPr lang="en-US" sz="1800" dirty="0"/>
            </a:lvl1pPr>
          </a:lstStyle>
          <a:p>
            <a:pPr lvl="0"/>
            <a:r>
              <a:rPr lang="en-GB" dirty="0"/>
              <a:t>Add profile photo</a:t>
            </a:r>
            <a:endParaRPr lang="en-US" dirty="0"/>
          </a:p>
        </p:txBody>
      </p:sp>
      <p:sp>
        <p:nvSpPr>
          <p:cNvPr id="47" name="Picture Placeholder 13">
            <a:extLst>
              <a:ext uri="{FF2B5EF4-FFF2-40B4-BE49-F238E27FC236}">
                <a16:creationId xmlns:a16="http://schemas.microsoft.com/office/drawing/2014/main" id="{F83F6B5F-EAE7-44DA-BD77-6D66865CEB92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6480047" y="1560513"/>
            <a:ext cx="1894600" cy="1894600"/>
          </a:xfrm>
          <a:solidFill>
            <a:schemeClr val="bg1">
              <a:lumMod val="95000"/>
            </a:schemeClr>
          </a:solidFill>
          <a:effectLst>
            <a:outerShdw dist="215900" dir="2700000" algn="tl" rotWithShape="0">
              <a:schemeClr val="accent1"/>
            </a:outerShdw>
          </a:effectLst>
        </p:spPr>
        <p:txBody>
          <a:bodyPr vert="horz" lIns="91440" tIns="91440" rIns="0" bIns="0" rtlCol="0">
            <a:noAutofit/>
          </a:bodyPr>
          <a:lstStyle>
            <a:lvl1pPr marL="0" indent="0">
              <a:buNone/>
              <a:defRPr lang="en-US" sz="1800" dirty="0"/>
            </a:lvl1pPr>
          </a:lstStyle>
          <a:p>
            <a:pPr lvl="0"/>
            <a:r>
              <a:rPr lang="en-GB" dirty="0"/>
              <a:t>Add profile photo</a:t>
            </a:r>
            <a:endParaRPr lang="en-US" dirty="0"/>
          </a:p>
        </p:txBody>
      </p:sp>
      <p:sp>
        <p:nvSpPr>
          <p:cNvPr id="48" name="Picture Placeholder 13">
            <a:extLst>
              <a:ext uri="{FF2B5EF4-FFF2-40B4-BE49-F238E27FC236}">
                <a16:creationId xmlns:a16="http://schemas.microsoft.com/office/drawing/2014/main" id="{AD8EF41C-E978-4139-80A4-73605C41EA35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9142743" y="1560513"/>
            <a:ext cx="1894600" cy="1894600"/>
          </a:xfrm>
          <a:solidFill>
            <a:schemeClr val="bg1">
              <a:lumMod val="95000"/>
            </a:schemeClr>
          </a:solidFill>
          <a:effectLst>
            <a:outerShdw dist="215900" dir="2700000" algn="tl" rotWithShape="0">
              <a:schemeClr val="accent1"/>
            </a:outerShdw>
          </a:effectLst>
        </p:spPr>
        <p:txBody>
          <a:bodyPr vert="horz" lIns="91440" tIns="91440" rIns="0" bIns="0" rtlCol="0">
            <a:noAutofit/>
          </a:bodyPr>
          <a:lstStyle>
            <a:lvl1pPr marL="0" indent="0">
              <a:buNone/>
              <a:defRPr lang="en-US" sz="1800" dirty="0"/>
            </a:lvl1pPr>
          </a:lstStyle>
          <a:p>
            <a:pPr lvl="0"/>
            <a:r>
              <a:rPr lang="en-GB" dirty="0"/>
              <a:t>Add profile photo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9EC595-3BDB-489C-AB5C-4C48BF9B07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81000"/>
            <a:ext cx="11430000" cy="9144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GB" dirty="0"/>
              <a:t>Place headline here (36pt, min 30pt)</a:t>
            </a:r>
            <a:endParaRPr lang="en-US" dirty="0"/>
          </a:p>
        </p:txBody>
      </p:sp>
      <p:sp>
        <p:nvSpPr>
          <p:cNvPr id="26" name="Text Placeholder 21">
            <a:extLst>
              <a:ext uri="{FF2B5EF4-FFF2-40B4-BE49-F238E27FC236}">
                <a16:creationId xmlns:a16="http://schemas.microsoft.com/office/drawing/2014/main" id="{85299B8E-3F01-2548-8001-539E1BC6287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154653" y="3914042"/>
            <a:ext cx="2047984" cy="2397858"/>
          </a:xfrm>
        </p:spPr>
        <p:txBody>
          <a:bodyPr/>
          <a:lstStyle>
            <a:lvl1pPr marL="0" indent="0">
              <a:lnSpc>
                <a:spcPct val="80000"/>
              </a:lnSpc>
              <a:spcAft>
                <a:spcPts val="600"/>
              </a:spcAft>
              <a:buFont typeface="Arial" panose="020B0604020202020204" pitchFamily="34" charset="0"/>
              <a:buNone/>
              <a:defRPr sz="2100" b="0" i="0">
                <a:solidFill>
                  <a:schemeClr val="accent2"/>
                </a:solidFill>
                <a:latin typeface="Palatino Linotype" panose="02040502050505030304" pitchFamily="18" charset="0"/>
              </a:defRPr>
            </a:lvl1pPr>
            <a:lvl2pPr marL="0" indent="0">
              <a:spcAft>
                <a:spcPts val="600"/>
              </a:spcAft>
              <a:buNone/>
              <a:defRPr sz="1600"/>
            </a:lvl2pPr>
            <a:lvl3pPr marL="0" indent="0">
              <a:spcAft>
                <a:spcPts val="600"/>
              </a:spcAft>
              <a:buNone/>
              <a:defRPr sz="1200"/>
            </a:lvl3pPr>
            <a:lvl4pPr marL="182880" indent="-182880">
              <a:spcAft>
                <a:spcPts val="600"/>
              </a:spcAft>
              <a:buFont typeface="Arial" panose="020B0604020202020204" pitchFamily="34" charset="0"/>
              <a:buChar char="•"/>
              <a:defRPr sz="1200"/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 dirty="0"/>
              <a:t>First name  </a:t>
            </a:r>
            <a:br>
              <a:rPr lang="en-US" dirty="0"/>
            </a:br>
            <a:r>
              <a:rPr lang="en-US" dirty="0"/>
              <a:t>Last name 21pt</a:t>
            </a:r>
          </a:p>
          <a:p>
            <a:pPr lvl="1"/>
            <a:r>
              <a:rPr lang="en-US" dirty="0"/>
              <a:t>Role 16pt</a:t>
            </a:r>
          </a:p>
          <a:p>
            <a:pPr lvl="2"/>
            <a:r>
              <a:rPr lang="en-US" dirty="0"/>
              <a:t>Short bio 12pt</a:t>
            </a:r>
          </a:p>
          <a:p>
            <a:pPr lvl="3"/>
            <a:r>
              <a:rPr lang="en-US" dirty="0"/>
              <a:t>Bullet point 12pt</a:t>
            </a:r>
          </a:p>
        </p:txBody>
      </p:sp>
      <p:sp>
        <p:nvSpPr>
          <p:cNvPr id="27" name="Text Placeholder 21">
            <a:extLst>
              <a:ext uri="{FF2B5EF4-FFF2-40B4-BE49-F238E27FC236}">
                <a16:creationId xmlns:a16="http://schemas.microsoft.com/office/drawing/2014/main" id="{4E426F14-FA6B-9D46-869F-A452B7018F4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817350" y="3914042"/>
            <a:ext cx="2047984" cy="2397858"/>
          </a:xfrm>
        </p:spPr>
        <p:txBody>
          <a:bodyPr/>
          <a:lstStyle>
            <a:lvl1pPr marL="0" indent="0">
              <a:lnSpc>
                <a:spcPct val="80000"/>
              </a:lnSpc>
              <a:spcAft>
                <a:spcPts val="600"/>
              </a:spcAft>
              <a:buFont typeface="Arial" panose="020B0604020202020204" pitchFamily="34" charset="0"/>
              <a:buNone/>
              <a:defRPr lang="en-US" sz="2100" b="0" i="0" kern="1200" dirty="0" smtClean="0">
                <a:solidFill>
                  <a:schemeClr val="accent2"/>
                </a:solidFill>
                <a:latin typeface="Palatino Linotype" panose="02040502050505030304" pitchFamily="18" charset="0"/>
                <a:ea typeface="+mn-ea"/>
                <a:cs typeface="+mn-cs"/>
              </a:defRPr>
            </a:lvl1pPr>
            <a:lvl2pPr marL="0" indent="0">
              <a:spcAft>
                <a:spcPts val="600"/>
              </a:spcAft>
              <a:buNone/>
              <a:defRPr sz="1600"/>
            </a:lvl2pPr>
            <a:lvl3pPr marL="0" indent="0">
              <a:spcAft>
                <a:spcPts val="600"/>
              </a:spcAft>
              <a:buNone/>
              <a:defRPr sz="1200"/>
            </a:lvl3pPr>
            <a:lvl4pPr marL="182880" indent="-182880">
              <a:spcAft>
                <a:spcPts val="600"/>
              </a:spcAft>
              <a:buFont typeface="Arial" panose="020B0604020202020204" pitchFamily="34" charset="0"/>
              <a:buChar char="•"/>
              <a:defRPr sz="1200"/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 dirty="0"/>
              <a:t>First name  </a:t>
            </a:r>
            <a:br>
              <a:rPr lang="en-US" dirty="0"/>
            </a:br>
            <a:r>
              <a:rPr lang="en-US" dirty="0"/>
              <a:t>Last name 21pt</a:t>
            </a:r>
          </a:p>
          <a:p>
            <a:pPr lvl="1"/>
            <a:r>
              <a:rPr lang="en-US" dirty="0"/>
              <a:t>Role 16pt</a:t>
            </a:r>
          </a:p>
          <a:p>
            <a:pPr lvl="2"/>
            <a:r>
              <a:rPr lang="en-US" dirty="0"/>
              <a:t>Short bio 12pt</a:t>
            </a:r>
          </a:p>
          <a:p>
            <a:pPr lvl="3"/>
            <a:r>
              <a:rPr lang="en-US" dirty="0"/>
              <a:t>Bullet point 12pt</a:t>
            </a:r>
          </a:p>
        </p:txBody>
      </p:sp>
      <p:sp>
        <p:nvSpPr>
          <p:cNvPr id="50" name="Text Placeholder 21">
            <a:extLst>
              <a:ext uri="{FF2B5EF4-FFF2-40B4-BE49-F238E27FC236}">
                <a16:creationId xmlns:a16="http://schemas.microsoft.com/office/drawing/2014/main" id="{538B1F0C-0682-354C-9C2E-DEAF9D4D617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480047" y="3914042"/>
            <a:ext cx="2047984" cy="2397858"/>
          </a:xfrm>
        </p:spPr>
        <p:txBody>
          <a:bodyPr/>
          <a:lstStyle>
            <a:lvl1pPr marL="0" indent="0">
              <a:lnSpc>
                <a:spcPct val="80000"/>
              </a:lnSpc>
              <a:spcAft>
                <a:spcPts val="600"/>
              </a:spcAft>
              <a:buFont typeface="Arial" panose="020B0604020202020204" pitchFamily="34" charset="0"/>
              <a:buNone/>
              <a:defRPr lang="en-US" sz="2100" b="0" i="0" kern="1200" dirty="0" smtClean="0">
                <a:solidFill>
                  <a:schemeClr val="accent2"/>
                </a:solidFill>
                <a:latin typeface="Palatino Linotype" panose="02040502050505030304" pitchFamily="18" charset="0"/>
                <a:ea typeface="+mn-ea"/>
                <a:cs typeface="+mn-cs"/>
              </a:defRPr>
            </a:lvl1pPr>
            <a:lvl2pPr marL="0" indent="0">
              <a:spcAft>
                <a:spcPts val="600"/>
              </a:spcAft>
              <a:buNone/>
              <a:defRPr sz="1600"/>
            </a:lvl2pPr>
            <a:lvl3pPr marL="0" indent="0">
              <a:spcAft>
                <a:spcPts val="600"/>
              </a:spcAft>
              <a:buNone/>
              <a:defRPr sz="1200"/>
            </a:lvl3pPr>
            <a:lvl4pPr marL="182880" indent="-182880">
              <a:spcAft>
                <a:spcPts val="600"/>
              </a:spcAft>
              <a:buFont typeface="Arial" panose="020B0604020202020204" pitchFamily="34" charset="0"/>
              <a:buChar char="•"/>
              <a:defRPr sz="1200"/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 dirty="0"/>
              <a:t>First name  </a:t>
            </a:r>
            <a:br>
              <a:rPr lang="en-US" dirty="0"/>
            </a:br>
            <a:r>
              <a:rPr lang="en-US" dirty="0"/>
              <a:t>Last name 21pt</a:t>
            </a:r>
          </a:p>
          <a:p>
            <a:pPr lvl="1"/>
            <a:r>
              <a:rPr lang="en-US" dirty="0"/>
              <a:t>Role 16pt</a:t>
            </a:r>
          </a:p>
          <a:p>
            <a:pPr lvl="2"/>
            <a:r>
              <a:rPr lang="en-US" dirty="0"/>
              <a:t>Short bio 12pt</a:t>
            </a:r>
          </a:p>
          <a:p>
            <a:pPr lvl="3"/>
            <a:r>
              <a:rPr lang="en-US" dirty="0"/>
              <a:t>Bullet point 12pt</a:t>
            </a:r>
          </a:p>
        </p:txBody>
      </p:sp>
      <p:sp>
        <p:nvSpPr>
          <p:cNvPr id="51" name="Text Placeholder 21">
            <a:extLst>
              <a:ext uri="{FF2B5EF4-FFF2-40B4-BE49-F238E27FC236}">
                <a16:creationId xmlns:a16="http://schemas.microsoft.com/office/drawing/2014/main" id="{C69C98AC-20D5-A44F-AEBD-63FEBDE6140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142742" y="3914042"/>
            <a:ext cx="2047984" cy="2397858"/>
          </a:xfrm>
        </p:spPr>
        <p:txBody>
          <a:bodyPr/>
          <a:lstStyle>
            <a:lvl1pPr marL="0" indent="0">
              <a:lnSpc>
                <a:spcPct val="80000"/>
              </a:lnSpc>
              <a:spcAft>
                <a:spcPts val="600"/>
              </a:spcAft>
              <a:buFont typeface="Arial" panose="020B0604020202020204" pitchFamily="34" charset="0"/>
              <a:buNone/>
              <a:defRPr lang="en-US" sz="2100" b="0" i="0" kern="1200" dirty="0" smtClean="0">
                <a:solidFill>
                  <a:schemeClr val="accent2"/>
                </a:solidFill>
                <a:latin typeface="Palatino Linotype" panose="02040502050505030304" pitchFamily="18" charset="0"/>
                <a:ea typeface="+mn-ea"/>
                <a:cs typeface="+mn-cs"/>
              </a:defRPr>
            </a:lvl1pPr>
            <a:lvl2pPr marL="0" indent="0">
              <a:spcAft>
                <a:spcPts val="600"/>
              </a:spcAft>
              <a:buNone/>
              <a:defRPr sz="1600"/>
            </a:lvl2pPr>
            <a:lvl3pPr marL="0" indent="0">
              <a:spcAft>
                <a:spcPts val="600"/>
              </a:spcAft>
              <a:buNone/>
              <a:defRPr sz="1200"/>
            </a:lvl3pPr>
            <a:lvl4pPr marL="182880" indent="-182880">
              <a:spcAft>
                <a:spcPts val="600"/>
              </a:spcAft>
              <a:buFont typeface="Arial" panose="020B0604020202020204" pitchFamily="34" charset="0"/>
              <a:buChar char="•"/>
              <a:defRPr sz="1200"/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 dirty="0"/>
              <a:t>First name  </a:t>
            </a:r>
            <a:br>
              <a:rPr lang="en-US" dirty="0"/>
            </a:br>
            <a:r>
              <a:rPr lang="en-US" dirty="0"/>
              <a:t>Last name 21pt</a:t>
            </a:r>
          </a:p>
          <a:p>
            <a:pPr lvl="1"/>
            <a:r>
              <a:rPr lang="en-US" dirty="0"/>
              <a:t>Role 16pt</a:t>
            </a:r>
          </a:p>
          <a:p>
            <a:pPr lvl="2"/>
            <a:r>
              <a:rPr lang="en-US" dirty="0"/>
              <a:t>Short bio 12pt</a:t>
            </a:r>
          </a:p>
          <a:p>
            <a:pPr lvl="3"/>
            <a:r>
              <a:rPr lang="en-US" dirty="0"/>
              <a:t>Bullet point 12pt</a:t>
            </a:r>
          </a:p>
        </p:txBody>
      </p: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9310CF55-0D9B-41F8-8D1E-8BA74BC232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15200" y="6488234"/>
            <a:ext cx="4114800" cy="19831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lvl1pPr algn="r">
              <a:defRPr lang="en-US" sz="800" kern="1200" dirty="0">
                <a:solidFill>
                  <a:schemeClr val="tx1">
                    <a:alpha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 defTabSz="228600">
              <a:spcAft>
                <a:spcPts val="1200"/>
              </a:spcAft>
              <a:defRPr/>
            </a:pPr>
            <a:r>
              <a:rPr lang="en-GB"/>
              <a:t>Copyright © 2022 Accenture. All rights reserved.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4481D5-3713-4165-990F-CD2E7B955A03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fld id="{1F90F471-3972-4120-B8B3-0237DE626C3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18651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Headline-Team 6-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EC595-3BDB-489C-AB5C-4C48BF9B07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81000"/>
            <a:ext cx="11430000" cy="9144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GB" dirty="0"/>
              <a:t>Place headline here (36pt, min 30pt)</a:t>
            </a:r>
            <a:endParaRPr lang="en-US" dirty="0"/>
          </a:p>
        </p:txBody>
      </p:sp>
      <p:sp>
        <p:nvSpPr>
          <p:cNvPr id="16" name="Picture Placeholder 13">
            <a:extLst>
              <a:ext uri="{FF2B5EF4-FFF2-40B4-BE49-F238E27FC236}">
                <a16:creationId xmlns:a16="http://schemas.microsoft.com/office/drawing/2014/main" id="{B8224852-B872-0E48-9DF5-0937E260C3B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81000" y="1845611"/>
            <a:ext cx="1554480" cy="1554480"/>
          </a:xfrm>
          <a:solidFill>
            <a:schemeClr val="bg1">
              <a:lumMod val="95000"/>
            </a:schemeClr>
          </a:solidFill>
        </p:spPr>
        <p:txBody>
          <a:bodyPr lIns="91440" tIns="0"/>
          <a:lstStyle>
            <a:lvl1pPr marL="0" indent="0">
              <a:buNone/>
              <a:defRPr sz="1800" b="0"/>
            </a:lvl1pPr>
          </a:lstStyle>
          <a:p>
            <a:r>
              <a:rPr lang="en-GB" dirty="0"/>
              <a:t>Add profile photo</a:t>
            </a:r>
            <a:endParaRPr lang="en-US" dirty="0"/>
          </a:p>
        </p:txBody>
      </p:sp>
      <p:sp>
        <p:nvSpPr>
          <p:cNvPr id="21" name="Picture Placeholder 13">
            <a:extLst>
              <a:ext uri="{FF2B5EF4-FFF2-40B4-BE49-F238E27FC236}">
                <a16:creationId xmlns:a16="http://schemas.microsoft.com/office/drawing/2014/main" id="{D57647B7-79D1-0A4B-BE19-EB3D7E56204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356104" y="1845611"/>
            <a:ext cx="1554480" cy="1554480"/>
          </a:xfrm>
          <a:solidFill>
            <a:schemeClr val="bg1">
              <a:lumMod val="95000"/>
            </a:schemeClr>
          </a:solidFill>
        </p:spPr>
        <p:txBody>
          <a:bodyPr vert="horz" lIns="91440" tIns="0" rIns="0" bIns="0" rtlCol="0">
            <a:noAutofit/>
          </a:bodyPr>
          <a:lstStyle>
            <a:lvl1pPr marL="0" indent="0">
              <a:buNone/>
              <a:defRPr lang="en-US" sz="1800" b="0" dirty="0"/>
            </a:lvl1pPr>
          </a:lstStyle>
          <a:p>
            <a:pPr lvl="0"/>
            <a:r>
              <a:rPr lang="en-GB" dirty="0"/>
              <a:t>Add profile photo</a:t>
            </a:r>
            <a:endParaRPr lang="en-US" dirty="0"/>
          </a:p>
        </p:txBody>
      </p:sp>
      <p:sp>
        <p:nvSpPr>
          <p:cNvPr id="23" name="Picture Placeholder 13">
            <a:extLst>
              <a:ext uri="{FF2B5EF4-FFF2-40B4-BE49-F238E27FC236}">
                <a16:creationId xmlns:a16="http://schemas.microsoft.com/office/drawing/2014/main" id="{4340D6FD-1887-3544-A26E-8F335B859BD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331208" y="1845611"/>
            <a:ext cx="1554480" cy="1554480"/>
          </a:xfrm>
          <a:solidFill>
            <a:schemeClr val="bg1">
              <a:lumMod val="95000"/>
            </a:schemeClr>
          </a:solidFill>
        </p:spPr>
        <p:txBody>
          <a:bodyPr vert="horz" lIns="91440" tIns="0" rIns="0" bIns="0" rtlCol="0">
            <a:noAutofit/>
          </a:bodyPr>
          <a:lstStyle>
            <a:lvl1pPr marL="0" indent="0">
              <a:buNone/>
              <a:defRPr lang="en-US" sz="1800" b="0" dirty="0"/>
            </a:lvl1pPr>
          </a:lstStyle>
          <a:p>
            <a:pPr lvl="0"/>
            <a:r>
              <a:rPr lang="en-GB" dirty="0"/>
              <a:t>Add profile photo</a:t>
            </a:r>
            <a:endParaRPr lang="en-US" dirty="0"/>
          </a:p>
        </p:txBody>
      </p:sp>
      <p:sp>
        <p:nvSpPr>
          <p:cNvPr id="24" name="Picture Placeholder 13">
            <a:extLst>
              <a:ext uri="{FF2B5EF4-FFF2-40B4-BE49-F238E27FC236}">
                <a16:creationId xmlns:a16="http://schemas.microsoft.com/office/drawing/2014/main" id="{FA080C1D-BB93-B249-9F54-C5F7A16E098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306312" y="1845611"/>
            <a:ext cx="1554480" cy="1554480"/>
          </a:xfrm>
          <a:solidFill>
            <a:schemeClr val="bg1">
              <a:lumMod val="95000"/>
            </a:schemeClr>
          </a:solidFill>
        </p:spPr>
        <p:txBody>
          <a:bodyPr vert="horz" lIns="91440" tIns="0" rIns="0" bIns="0" rtlCol="0">
            <a:noAutofit/>
          </a:bodyPr>
          <a:lstStyle>
            <a:lvl1pPr marL="0" indent="0">
              <a:buNone/>
              <a:defRPr lang="en-US" sz="1800" b="0" dirty="0"/>
            </a:lvl1pPr>
          </a:lstStyle>
          <a:p>
            <a:pPr lvl="0"/>
            <a:r>
              <a:rPr lang="en-GB" dirty="0"/>
              <a:t>Add profile photo</a:t>
            </a:r>
            <a:endParaRPr lang="en-US" dirty="0"/>
          </a:p>
        </p:txBody>
      </p:sp>
      <p:sp>
        <p:nvSpPr>
          <p:cNvPr id="25" name="Picture Placeholder 13">
            <a:extLst>
              <a:ext uri="{FF2B5EF4-FFF2-40B4-BE49-F238E27FC236}">
                <a16:creationId xmlns:a16="http://schemas.microsoft.com/office/drawing/2014/main" id="{A1C6FF20-E7DF-8F42-9AE5-920A6769DA4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0256520" y="1845611"/>
            <a:ext cx="1554480" cy="1554480"/>
          </a:xfrm>
          <a:solidFill>
            <a:schemeClr val="bg1">
              <a:lumMod val="95000"/>
            </a:schemeClr>
          </a:solidFill>
        </p:spPr>
        <p:txBody>
          <a:bodyPr vert="horz" lIns="91440" tIns="0" rIns="0" bIns="0" rtlCol="0">
            <a:noAutofit/>
          </a:bodyPr>
          <a:lstStyle>
            <a:lvl1pPr marL="0" indent="0">
              <a:buNone/>
              <a:defRPr lang="en-US" sz="1800" b="0" dirty="0"/>
            </a:lvl1pPr>
          </a:lstStyle>
          <a:p>
            <a:pPr lvl="0"/>
            <a:r>
              <a:rPr lang="en-GB" dirty="0"/>
              <a:t>Add profile photo</a:t>
            </a:r>
            <a:endParaRPr lang="en-US" dirty="0"/>
          </a:p>
        </p:txBody>
      </p:sp>
      <p:sp>
        <p:nvSpPr>
          <p:cNvPr id="31" name="Picture Placeholder 13">
            <a:extLst>
              <a:ext uri="{FF2B5EF4-FFF2-40B4-BE49-F238E27FC236}">
                <a16:creationId xmlns:a16="http://schemas.microsoft.com/office/drawing/2014/main" id="{CA9187A3-C074-9F44-8687-E31C02BD5083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281416" y="1845611"/>
            <a:ext cx="1554480" cy="1554480"/>
          </a:xfrm>
          <a:solidFill>
            <a:schemeClr val="bg1">
              <a:lumMod val="95000"/>
            </a:schemeClr>
          </a:solidFill>
        </p:spPr>
        <p:txBody>
          <a:bodyPr vert="horz" lIns="91440" tIns="0" rIns="0" bIns="0" rtlCol="0">
            <a:noAutofit/>
          </a:bodyPr>
          <a:lstStyle>
            <a:lvl1pPr marL="0" indent="0">
              <a:buNone/>
              <a:defRPr lang="en-US" sz="1800" b="0" dirty="0"/>
            </a:lvl1pPr>
          </a:lstStyle>
          <a:p>
            <a:pPr lvl="0"/>
            <a:r>
              <a:rPr lang="en-GB" dirty="0"/>
              <a:t>Add profile photo</a:t>
            </a:r>
            <a:endParaRPr lang="en-US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6BEB5A56-DED2-134F-B0DE-11936982FFF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7415" y="3926552"/>
            <a:ext cx="1554480" cy="1943893"/>
          </a:xfrm>
        </p:spPr>
        <p:txBody>
          <a:bodyPr/>
          <a:lstStyle>
            <a:lvl1pPr marL="0" indent="0">
              <a:lnSpc>
                <a:spcPct val="80000"/>
              </a:lnSpc>
              <a:spcAft>
                <a:spcPts val="600"/>
              </a:spcAft>
              <a:buFont typeface="Arial" panose="020B0604020202020204" pitchFamily="34" charset="0"/>
              <a:buNone/>
              <a:defRPr sz="2100" b="0" i="0">
                <a:latin typeface="Palatino Linotype" panose="02040502050505030304" pitchFamily="18" charset="0"/>
              </a:defRPr>
            </a:lvl1pPr>
            <a:lvl2pPr marL="0" indent="0">
              <a:spcAft>
                <a:spcPts val="600"/>
              </a:spcAft>
              <a:buNone/>
              <a:defRPr sz="1600"/>
            </a:lvl2pPr>
            <a:lvl3pPr marL="0" indent="0">
              <a:spcAft>
                <a:spcPts val="600"/>
              </a:spcAft>
              <a:buNone/>
              <a:defRPr sz="1200"/>
            </a:lvl3pPr>
            <a:lvl4pPr marL="182880" indent="-182880">
              <a:spcAft>
                <a:spcPts val="600"/>
              </a:spcAft>
              <a:buFont typeface="Arial" panose="020B0604020202020204" pitchFamily="34" charset="0"/>
              <a:buChar char="•"/>
              <a:defRPr sz="1200"/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 dirty="0"/>
              <a:t>First name Last name</a:t>
            </a:r>
          </a:p>
          <a:p>
            <a:pPr lvl="1"/>
            <a:r>
              <a:rPr lang="en-US" dirty="0"/>
              <a:t>Role 16pt</a:t>
            </a:r>
          </a:p>
          <a:p>
            <a:pPr lvl="2"/>
            <a:r>
              <a:rPr lang="en-US" dirty="0"/>
              <a:t>Short bio 12pt</a:t>
            </a:r>
          </a:p>
          <a:p>
            <a:pPr lvl="3"/>
            <a:r>
              <a:rPr lang="en-US" dirty="0"/>
              <a:t>Bullet point 12pt</a:t>
            </a:r>
          </a:p>
        </p:txBody>
      </p:sp>
      <p:sp>
        <p:nvSpPr>
          <p:cNvPr id="28" name="Text Placeholder 21">
            <a:extLst>
              <a:ext uri="{FF2B5EF4-FFF2-40B4-BE49-F238E27FC236}">
                <a16:creationId xmlns:a16="http://schemas.microsoft.com/office/drawing/2014/main" id="{923321BD-6745-7944-910F-B8C8E4AC31D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353236" y="3926552"/>
            <a:ext cx="1554480" cy="1951961"/>
          </a:xfrm>
        </p:spPr>
        <p:txBody>
          <a:bodyPr/>
          <a:lstStyle>
            <a:lvl1pPr marL="0" indent="0">
              <a:lnSpc>
                <a:spcPct val="80000"/>
              </a:lnSpc>
              <a:spcAft>
                <a:spcPts val="600"/>
              </a:spcAft>
              <a:buFont typeface="Arial" panose="020B0604020202020204" pitchFamily="34" charset="0"/>
              <a:buNone/>
              <a:defRPr sz="2100" b="0" i="0">
                <a:latin typeface="Palatino Linotype" panose="02040502050505030304" pitchFamily="18" charset="0"/>
              </a:defRPr>
            </a:lvl1pPr>
            <a:lvl2pPr marL="0" indent="0">
              <a:spcAft>
                <a:spcPts val="600"/>
              </a:spcAft>
              <a:buNone/>
              <a:defRPr sz="1600"/>
            </a:lvl2pPr>
            <a:lvl3pPr marL="0" indent="0">
              <a:spcAft>
                <a:spcPts val="600"/>
              </a:spcAft>
              <a:buNone/>
              <a:defRPr sz="1200"/>
            </a:lvl3pPr>
            <a:lvl4pPr marL="182880" indent="-182880">
              <a:spcAft>
                <a:spcPts val="600"/>
              </a:spcAft>
              <a:buFont typeface="Arial" panose="020B0604020202020204" pitchFamily="34" charset="0"/>
              <a:buChar char="•"/>
              <a:defRPr sz="1200"/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 dirty="0"/>
              <a:t>First name Last name</a:t>
            </a:r>
          </a:p>
          <a:p>
            <a:pPr lvl="1"/>
            <a:r>
              <a:rPr lang="en-US" dirty="0"/>
              <a:t>Role 16pt</a:t>
            </a:r>
          </a:p>
          <a:p>
            <a:pPr lvl="2"/>
            <a:r>
              <a:rPr lang="en-US" dirty="0"/>
              <a:t>Short bio 12pt</a:t>
            </a:r>
          </a:p>
          <a:p>
            <a:pPr lvl="3"/>
            <a:r>
              <a:rPr lang="en-US" dirty="0"/>
              <a:t>Bullet point 12pt</a:t>
            </a:r>
          </a:p>
        </p:txBody>
      </p:sp>
      <p:sp>
        <p:nvSpPr>
          <p:cNvPr id="29" name="Text Placeholder 21">
            <a:extLst>
              <a:ext uri="{FF2B5EF4-FFF2-40B4-BE49-F238E27FC236}">
                <a16:creationId xmlns:a16="http://schemas.microsoft.com/office/drawing/2014/main" id="{2A6C4DC7-1806-A74D-B434-61FF385F82A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329057" y="3926552"/>
            <a:ext cx="1554480" cy="1951961"/>
          </a:xfrm>
        </p:spPr>
        <p:txBody>
          <a:bodyPr/>
          <a:lstStyle>
            <a:lvl1pPr marL="0" indent="0">
              <a:lnSpc>
                <a:spcPct val="80000"/>
              </a:lnSpc>
              <a:spcAft>
                <a:spcPts val="600"/>
              </a:spcAft>
              <a:buFont typeface="Arial" panose="020B0604020202020204" pitchFamily="34" charset="0"/>
              <a:buNone/>
              <a:defRPr sz="2100" b="0" i="0">
                <a:latin typeface="Palatino Linotype" panose="02040502050505030304" pitchFamily="18" charset="0"/>
              </a:defRPr>
            </a:lvl1pPr>
            <a:lvl2pPr marL="0" indent="0">
              <a:spcAft>
                <a:spcPts val="600"/>
              </a:spcAft>
              <a:buNone/>
              <a:defRPr sz="1600"/>
            </a:lvl2pPr>
            <a:lvl3pPr marL="0" indent="0">
              <a:spcAft>
                <a:spcPts val="600"/>
              </a:spcAft>
              <a:buNone/>
              <a:defRPr sz="1200"/>
            </a:lvl3pPr>
            <a:lvl4pPr marL="182880" indent="-182880">
              <a:spcAft>
                <a:spcPts val="600"/>
              </a:spcAft>
              <a:buFont typeface="Arial" panose="020B0604020202020204" pitchFamily="34" charset="0"/>
              <a:buChar char="•"/>
              <a:defRPr sz="1200"/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 dirty="0"/>
              <a:t>First name Last name</a:t>
            </a:r>
          </a:p>
          <a:p>
            <a:pPr lvl="1"/>
            <a:r>
              <a:rPr lang="en-US" dirty="0"/>
              <a:t>Role 16pt</a:t>
            </a:r>
          </a:p>
          <a:p>
            <a:pPr lvl="2"/>
            <a:r>
              <a:rPr lang="en-US" dirty="0"/>
              <a:t>Short bio 12pt</a:t>
            </a:r>
          </a:p>
          <a:p>
            <a:pPr lvl="3"/>
            <a:r>
              <a:rPr lang="en-US" dirty="0"/>
              <a:t>Bullet point 12pt</a:t>
            </a:r>
          </a:p>
        </p:txBody>
      </p:sp>
      <p:sp>
        <p:nvSpPr>
          <p:cNvPr id="30" name="Text Placeholder 21">
            <a:extLst>
              <a:ext uri="{FF2B5EF4-FFF2-40B4-BE49-F238E27FC236}">
                <a16:creationId xmlns:a16="http://schemas.microsoft.com/office/drawing/2014/main" id="{053D7F26-6DC1-034C-B572-B4BFE718C79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304878" y="3926552"/>
            <a:ext cx="1554480" cy="1951961"/>
          </a:xfrm>
        </p:spPr>
        <p:txBody>
          <a:bodyPr/>
          <a:lstStyle>
            <a:lvl1pPr marL="0" indent="0">
              <a:lnSpc>
                <a:spcPct val="80000"/>
              </a:lnSpc>
              <a:spcAft>
                <a:spcPts val="600"/>
              </a:spcAft>
              <a:buFont typeface="Arial" panose="020B0604020202020204" pitchFamily="34" charset="0"/>
              <a:buNone/>
              <a:defRPr sz="2100" b="0" i="0">
                <a:latin typeface="Palatino Linotype" panose="02040502050505030304" pitchFamily="18" charset="0"/>
              </a:defRPr>
            </a:lvl1pPr>
            <a:lvl2pPr marL="0" indent="0">
              <a:spcAft>
                <a:spcPts val="600"/>
              </a:spcAft>
              <a:buNone/>
              <a:defRPr sz="1600"/>
            </a:lvl2pPr>
            <a:lvl3pPr marL="0" indent="0">
              <a:spcAft>
                <a:spcPts val="600"/>
              </a:spcAft>
              <a:buNone/>
              <a:defRPr sz="1200"/>
            </a:lvl3pPr>
            <a:lvl4pPr marL="182880" indent="-182880">
              <a:spcAft>
                <a:spcPts val="600"/>
              </a:spcAft>
              <a:buFont typeface="Arial" panose="020B0604020202020204" pitchFamily="34" charset="0"/>
              <a:buChar char="•"/>
              <a:defRPr sz="1200"/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 dirty="0"/>
              <a:t>First name Last name</a:t>
            </a:r>
          </a:p>
          <a:p>
            <a:pPr lvl="1"/>
            <a:r>
              <a:rPr lang="en-US" dirty="0"/>
              <a:t>Role 16pt</a:t>
            </a:r>
          </a:p>
          <a:p>
            <a:pPr lvl="2"/>
            <a:r>
              <a:rPr lang="en-US" dirty="0"/>
              <a:t>Short bio 12pt</a:t>
            </a:r>
          </a:p>
          <a:p>
            <a:pPr lvl="3"/>
            <a:r>
              <a:rPr lang="en-US" dirty="0"/>
              <a:t>Bullet point 12pt</a:t>
            </a:r>
          </a:p>
        </p:txBody>
      </p:sp>
      <p:sp>
        <p:nvSpPr>
          <p:cNvPr id="32" name="Text Placeholder 21">
            <a:extLst>
              <a:ext uri="{FF2B5EF4-FFF2-40B4-BE49-F238E27FC236}">
                <a16:creationId xmlns:a16="http://schemas.microsoft.com/office/drawing/2014/main" id="{E075A489-B7B7-CE40-B061-D8A36AFCC81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280699" y="3926552"/>
            <a:ext cx="1554480" cy="1951961"/>
          </a:xfrm>
        </p:spPr>
        <p:txBody>
          <a:bodyPr/>
          <a:lstStyle>
            <a:lvl1pPr marL="0" indent="0">
              <a:lnSpc>
                <a:spcPct val="80000"/>
              </a:lnSpc>
              <a:spcAft>
                <a:spcPts val="600"/>
              </a:spcAft>
              <a:buFont typeface="Arial" panose="020B0604020202020204" pitchFamily="34" charset="0"/>
              <a:buNone/>
              <a:defRPr sz="2100" b="0" i="0">
                <a:latin typeface="Palatino Linotype" panose="02040502050505030304" pitchFamily="18" charset="0"/>
              </a:defRPr>
            </a:lvl1pPr>
            <a:lvl2pPr marL="0" indent="0">
              <a:spcAft>
                <a:spcPts val="600"/>
              </a:spcAft>
              <a:buNone/>
              <a:defRPr sz="1600"/>
            </a:lvl2pPr>
            <a:lvl3pPr marL="0" indent="0">
              <a:spcAft>
                <a:spcPts val="600"/>
              </a:spcAft>
              <a:buNone/>
              <a:defRPr sz="1200"/>
            </a:lvl3pPr>
            <a:lvl4pPr marL="182880" indent="-182880">
              <a:spcAft>
                <a:spcPts val="600"/>
              </a:spcAft>
              <a:buFont typeface="Arial" panose="020B0604020202020204" pitchFamily="34" charset="0"/>
              <a:buChar char="•"/>
              <a:defRPr sz="1200"/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 dirty="0"/>
              <a:t>First name Last name</a:t>
            </a:r>
          </a:p>
          <a:p>
            <a:pPr lvl="1"/>
            <a:r>
              <a:rPr lang="en-US" dirty="0"/>
              <a:t>Role 16pt</a:t>
            </a:r>
          </a:p>
          <a:p>
            <a:pPr lvl="2"/>
            <a:r>
              <a:rPr lang="en-US" dirty="0"/>
              <a:t>Short bio 12pt</a:t>
            </a:r>
          </a:p>
          <a:p>
            <a:pPr lvl="3"/>
            <a:r>
              <a:rPr lang="en-US" dirty="0"/>
              <a:t>Bullet point 12pt</a:t>
            </a:r>
          </a:p>
        </p:txBody>
      </p:sp>
      <p:sp>
        <p:nvSpPr>
          <p:cNvPr id="35" name="Text Placeholder 21">
            <a:extLst>
              <a:ext uri="{FF2B5EF4-FFF2-40B4-BE49-F238E27FC236}">
                <a16:creationId xmlns:a16="http://schemas.microsoft.com/office/drawing/2014/main" id="{FF2BF483-5EDC-9242-AD58-57E84F538C8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0256520" y="3926552"/>
            <a:ext cx="1554480" cy="1951961"/>
          </a:xfrm>
        </p:spPr>
        <p:txBody>
          <a:bodyPr/>
          <a:lstStyle>
            <a:lvl1pPr marL="0" indent="0">
              <a:lnSpc>
                <a:spcPct val="80000"/>
              </a:lnSpc>
              <a:spcAft>
                <a:spcPts val="600"/>
              </a:spcAft>
              <a:buFont typeface="Arial" panose="020B0604020202020204" pitchFamily="34" charset="0"/>
              <a:buNone/>
              <a:defRPr sz="2100" b="0" i="0">
                <a:latin typeface="Palatino Linotype" panose="02040502050505030304" pitchFamily="18" charset="0"/>
              </a:defRPr>
            </a:lvl1pPr>
            <a:lvl2pPr marL="0" indent="0">
              <a:spcAft>
                <a:spcPts val="600"/>
              </a:spcAft>
              <a:buNone/>
              <a:defRPr sz="1600"/>
            </a:lvl2pPr>
            <a:lvl3pPr marL="0" indent="0">
              <a:spcAft>
                <a:spcPts val="600"/>
              </a:spcAft>
              <a:buNone/>
              <a:defRPr sz="1200"/>
            </a:lvl3pPr>
            <a:lvl4pPr marL="182880" indent="-182880">
              <a:spcAft>
                <a:spcPts val="600"/>
              </a:spcAft>
              <a:buFont typeface="Arial" panose="020B0604020202020204" pitchFamily="34" charset="0"/>
              <a:buChar char="•"/>
              <a:defRPr sz="1200"/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 dirty="0"/>
              <a:t>First name Last name</a:t>
            </a:r>
          </a:p>
          <a:p>
            <a:pPr lvl="1"/>
            <a:r>
              <a:rPr lang="en-US" dirty="0"/>
              <a:t>Role 16pt</a:t>
            </a:r>
          </a:p>
          <a:p>
            <a:pPr lvl="2"/>
            <a:r>
              <a:rPr lang="en-US" dirty="0"/>
              <a:t>Short bio 12pt</a:t>
            </a:r>
          </a:p>
          <a:p>
            <a:pPr lvl="3"/>
            <a:r>
              <a:rPr lang="en-US" dirty="0"/>
              <a:t>Bullet point 12pt</a:t>
            </a:r>
          </a:p>
        </p:txBody>
      </p:sp>
      <p:sp>
        <p:nvSpPr>
          <p:cNvPr id="37" name="Footer Placeholder 3">
            <a:extLst>
              <a:ext uri="{FF2B5EF4-FFF2-40B4-BE49-F238E27FC236}">
                <a16:creationId xmlns:a16="http://schemas.microsoft.com/office/drawing/2014/main" id="{BD665DCA-734C-4077-92CB-D7A9FCD67D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15200" y="6488234"/>
            <a:ext cx="4114800" cy="19831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lvl1pPr algn="r">
              <a:defRPr lang="en-US" sz="800" kern="1200" dirty="0">
                <a:solidFill>
                  <a:schemeClr val="tx1">
                    <a:alpha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 defTabSz="228600">
              <a:spcAft>
                <a:spcPts val="1200"/>
              </a:spcAft>
              <a:defRPr/>
            </a:pPr>
            <a:r>
              <a:rPr lang="en-GB"/>
              <a:t>Copyright © 2022 Accenture. All rights reserved.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F3D474A-8A06-4078-BEBB-EBDCDD30231B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1F90F471-3972-4120-B8B3-0237DE626C35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9FEF6117-B6D9-4841-8EFA-DF78BCFA9C0B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377415" y="3672216"/>
            <a:ext cx="457200" cy="27432"/>
          </a:xfrm>
          <a:solidFill>
            <a:schemeClr val="accent1"/>
          </a:solidFill>
        </p:spPr>
        <p:txBody>
          <a:bodyPr/>
          <a:lstStyle>
            <a:lvl1pPr>
              <a:buNone/>
              <a:defRPr sz="300"/>
            </a:lvl1pPr>
          </a:lstStyle>
          <a:p>
            <a:r>
              <a:rPr lang="en-GB" dirty="0"/>
              <a:t> </a:t>
            </a:r>
            <a:endParaRPr lang="en-US" dirty="0"/>
          </a:p>
        </p:txBody>
      </p:sp>
      <p:sp>
        <p:nvSpPr>
          <p:cNvPr id="38" name="Picture Placeholder 4">
            <a:extLst>
              <a:ext uri="{FF2B5EF4-FFF2-40B4-BE49-F238E27FC236}">
                <a16:creationId xmlns:a16="http://schemas.microsoft.com/office/drawing/2014/main" id="{90B0A6BB-BC70-4436-B334-35CF914D1772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2356104" y="3672216"/>
            <a:ext cx="457200" cy="27432"/>
          </a:xfrm>
          <a:solidFill>
            <a:schemeClr val="accent1"/>
          </a:solidFill>
        </p:spPr>
        <p:txBody>
          <a:bodyPr/>
          <a:lstStyle>
            <a:lvl1pPr>
              <a:buNone/>
              <a:defRPr sz="300"/>
            </a:lvl1pPr>
          </a:lstStyle>
          <a:p>
            <a:r>
              <a:rPr lang="en-GB" dirty="0"/>
              <a:t> </a:t>
            </a:r>
            <a:endParaRPr lang="en-US" dirty="0"/>
          </a:p>
        </p:txBody>
      </p:sp>
      <p:sp>
        <p:nvSpPr>
          <p:cNvPr id="39" name="Picture Placeholder 4">
            <a:extLst>
              <a:ext uri="{FF2B5EF4-FFF2-40B4-BE49-F238E27FC236}">
                <a16:creationId xmlns:a16="http://schemas.microsoft.com/office/drawing/2014/main" id="{EA23CA56-3568-4982-84E5-176DE32541C2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4331208" y="3672216"/>
            <a:ext cx="457200" cy="27432"/>
          </a:xfrm>
          <a:solidFill>
            <a:schemeClr val="accent1"/>
          </a:solidFill>
        </p:spPr>
        <p:txBody>
          <a:bodyPr/>
          <a:lstStyle>
            <a:lvl1pPr>
              <a:buNone/>
              <a:defRPr sz="300"/>
            </a:lvl1pPr>
          </a:lstStyle>
          <a:p>
            <a:r>
              <a:rPr lang="en-GB" dirty="0"/>
              <a:t> </a:t>
            </a:r>
            <a:endParaRPr lang="en-US" dirty="0"/>
          </a:p>
        </p:txBody>
      </p:sp>
      <p:sp>
        <p:nvSpPr>
          <p:cNvPr id="40" name="Picture Placeholder 4">
            <a:extLst>
              <a:ext uri="{FF2B5EF4-FFF2-40B4-BE49-F238E27FC236}">
                <a16:creationId xmlns:a16="http://schemas.microsoft.com/office/drawing/2014/main" id="{7E019EA7-B58E-4B17-A663-2E8CCD701589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6306312" y="3672216"/>
            <a:ext cx="457200" cy="27432"/>
          </a:xfrm>
          <a:solidFill>
            <a:schemeClr val="accent1"/>
          </a:solidFill>
        </p:spPr>
        <p:txBody>
          <a:bodyPr/>
          <a:lstStyle>
            <a:lvl1pPr>
              <a:buNone/>
              <a:defRPr sz="300"/>
            </a:lvl1pPr>
          </a:lstStyle>
          <a:p>
            <a:r>
              <a:rPr lang="en-GB" dirty="0"/>
              <a:t> </a:t>
            </a:r>
            <a:endParaRPr lang="en-US" dirty="0"/>
          </a:p>
        </p:txBody>
      </p:sp>
      <p:sp>
        <p:nvSpPr>
          <p:cNvPr id="44" name="Picture Placeholder 4">
            <a:extLst>
              <a:ext uri="{FF2B5EF4-FFF2-40B4-BE49-F238E27FC236}">
                <a16:creationId xmlns:a16="http://schemas.microsoft.com/office/drawing/2014/main" id="{9A57066F-5BF5-43F7-A9DA-1788B5511DA7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8281416" y="3672216"/>
            <a:ext cx="457200" cy="27432"/>
          </a:xfrm>
          <a:solidFill>
            <a:schemeClr val="accent1"/>
          </a:solidFill>
        </p:spPr>
        <p:txBody>
          <a:bodyPr/>
          <a:lstStyle>
            <a:lvl1pPr>
              <a:buNone/>
              <a:defRPr sz="300"/>
            </a:lvl1pPr>
          </a:lstStyle>
          <a:p>
            <a:r>
              <a:rPr lang="en-GB" dirty="0"/>
              <a:t> </a:t>
            </a:r>
            <a:endParaRPr lang="en-US" dirty="0"/>
          </a:p>
        </p:txBody>
      </p:sp>
      <p:sp>
        <p:nvSpPr>
          <p:cNvPr id="45" name="Picture Placeholder 4">
            <a:extLst>
              <a:ext uri="{FF2B5EF4-FFF2-40B4-BE49-F238E27FC236}">
                <a16:creationId xmlns:a16="http://schemas.microsoft.com/office/drawing/2014/main" id="{EA5F90EC-FB85-4041-85C1-409768D3A0C0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10256520" y="3672216"/>
            <a:ext cx="457200" cy="27432"/>
          </a:xfrm>
          <a:solidFill>
            <a:schemeClr val="accent1"/>
          </a:solidFill>
        </p:spPr>
        <p:txBody>
          <a:bodyPr/>
          <a:lstStyle>
            <a:lvl1pPr>
              <a:buNone/>
              <a:defRPr sz="300"/>
            </a:lvl1pPr>
          </a:lstStyle>
          <a:p>
            <a:r>
              <a:rPr lang="en-GB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0345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03" userDrawn="1">
          <p15:clr>
            <a:srgbClr val="C35EA4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ng Headline-Team 6-Dark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EC595-3BDB-489C-AB5C-4C48BF9B07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81000"/>
            <a:ext cx="11430000" cy="9144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GB" dirty="0"/>
              <a:t>Place headline here (36pt, min 30pt)</a:t>
            </a:r>
            <a:endParaRPr lang="en-US" dirty="0"/>
          </a:p>
        </p:txBody>
      </p:sp>
      <p:sp>
        <p:nvSpPr>
          <p:cNvPr id="16" name="Picture Placeholder 13">
            <a:extLst>
              <a:ext uri="{FF2B5EF4-FFF2-40B4-BE49-F238E27FC236}">
                <a16:creationId xmlns:a16="http://schemas.microsoft.com/office/drawing/2014/main" id="{B8224852-B872-0E48-9DF5-0937E260C3B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81000" y="1845611"/>
            <a:ext cx="1554480" cy="1554480"/>
          </a:xfrm>
          <a:solidFill>
            <a:schemeClr val="tx1">
              <a:lumMod val="95000"/>
            </a:schemeClr>
          </a:solidFill>
        </p:spPr>
        <p:txBody>
          <a:bodyPr lIns="91440"/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Add profile photo</a:t>
            </a:r>
            <a:endParaRPr lang="en-US" dirty="0"/>
          </a:p>
        </p:txBody>
      </p:sp>
      <p:sp>
        <p:nvSpPr>
          <p:cNvPr id="21" name="Picture Placeholder 13">
            <a:extLst>
              <a:ext uri="{FF2B5EF4-FFF2-40B4-BE49-F238E27FC236}">
                <a16:creationId xmlns:a16="http://schemas.microsoft.com/office/drawing/2014/main" id="{D57647B7-79D1-0A4B-BE19-EB3D7E56204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356104" y="1845611"/>
            <a:ext cx="1554480" cy="1554480"/>
          </a:xfrm>
          <a:solidFill>
            <a:schemeClr val="tx1">
              <a:lumMod val="95000"/>
            </a:schemeClr>
          </a:solidFill>
        </p:spPr>
        <p:txBody>
          <a:bodyPr vert="horz" lIns="91440" tIns="0" rIns="0" bIns="0" rtlCol="0">
            <a:noAutofit/>
          </a:bodyPr>
          <a:lstStyle>
            <a:lvl1pPr marL="0" indent="0">
              <a:buNone/>
              <a:defRPr lang="en-US" sz="18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Add profile photo</a:t>
            </a:r>
            <a:endParaRPr lang="en-US" dirty="0"/>
          </a:p>
        </p:txBody>
      </p:sp>
      <p:sp>
        <p:nvSpPr>
          <p:cNvPr id="23" name="Picture Placeholder 13">
            <a:extLst>
              <a:ext uri="{FF2B5EF4-FFF2-40B4-BE49-F238E27FC236}">
                <a16:creationId xmlns:a16="http://schemas.microsoft.com/office/drawing/2014/main" id="{4340D6FD-1887-3544-A26E-8F335B859BD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331208" y="1845611"/>
            <a:ext cx="1554480" cy="1554480"/>
          </a:xfrm>
          <a:solidFill>
            <a:schemeClr val="tx1">
              <a:lumMod val="95000"/>
            </a:schemeClr>
          </a:solidFill>
        </p:spPr>
        <p:txBody>
          <a:bodyPr vert="horz" lIns="91440" tIns="0" rIns="0" bIns="0" rtlCol="0">
            <a:noAutofit/>
          </a:bodyPr>
          <a:lstStyle>
            <a:lvl1pPr marL="0" indent="0">
              <a:buNone/>
              <a:defRPr lang="en-US" sz="18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Add profile photo</a:t>
            </a:r>
            <a:endParaRPr lang="en-US" dirty="0"/>
          </a:p>
        </p:txBody>
      </p:sp>
      <p:sp>
        <p:nvSpPr>
          <p:cNvPr id="24" name="Picture Placeholder 13">
            <a:extLst>
              <a:ext uri="{FF2B5EF4-FFF2-40B4-BE49-F238E27FC236}">
                <a16:creationId xmlns:a16="http://schemas.microsoft.com/office/drawing/2014/main" id="{FA080C1D-BB93-B249-9F54-C5F7A16E098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306312" y="1845611"/>
            <a:ext cx="1554480" cy="1554480"/>
          </a:xfrm>
          <a:solidFill>
            <a:schemeClr val="tx1">
              <a:lumMod val="95000"/>
            </a:schemeClr>
          </a:solidFill>
        </p:spPr>
        <p:txBody>
          <a:bodyPr vert="horz" lIns="91440" tIns="0" rIns="0" bIns="0" rtlCol="0">
            <a:noAutofit/>
          </a:bodyPr>
          <a:lstStyle>
            <a:lvl1pPr marL="0" indent="0">
              <a:buNone/>
              <a:defRPr lang="en-US" sz="18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Add profile photo</a:t>
            </a:r>
            <a:endParaRPr lang="en-US" dirty="0"/>
          </a:p>
        </p:txBody>
      </p:sp>
      <p:sp>
        <p:nvSpPr>
          <p:cNvPr id="25" name="Picture Placeholder 13">
            <a:extLst>
              <a:ext uri="{FF2B5EF4-FFF2-40B4-BE49-F238E27FC236}">
                <a16:creationId xmlns:a16="http://schemas.microsoft.com/office/drawing/2014/main" id="{A1C6FF20-E7DF-8F42-9AE5-920A6769DA4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0256520" y="1845611"/>
            <a:ext cx="1554480" cy="1554480"/>
          </a:xfrm>
          <a:solidFill>
            <a:schemeClr val="tx1">
              <a:lumMod val="95000"/>
            </a:schemeClr>
          </a:solidFill>
        </p:spPr>
        <p:txBody>
          <a:bodyPr vert="horz" lIns="91440" tIns="0" rIns="0" bIns="0" rtlCol="0">
            <a:noAutofit/>
          </a:bodyPr>
          <a:lstStyle>
            <a:lvl1pPr marL="0" indent="0">
              <a:buNone/>
              <a:defRPr lang="en-US" sz="18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Add profile photo</a:t>
            </a:r>
            <a:endParaRPr lang="en-US" dirty="0"/>
          </a:p>
        </p:txBody>
      </p:sp>
      <p:sp>
        <p:nvSpPr>
          <p:cNvPr id="26" name="Text Placeholder 21">
            <a:extLst>
              <a:ext uri="{FF2B5EF4-FFF2-40B4-BE49-F238E27FC236}">
                <a16:creationId xmlns:a16="http://schemas.microsoft.com/office/drawing/2014/main" id="{85299B8E-3F01-2548-8001-539E1BC6287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7415" y="3926552"/>
            <a:ext cx="1554480" cy="1943892"/>
          </a:xfrm>
        </p:spPr>
        <p:txBody>
          <a:bodyPr/>
          <a:lstStyle>
            <a:lvl1pPr marL="0" indent="0">
              <a:lnSpc>
                <a:spcPct val="80000"/>
              </a:lnSpc>
              <a:spcAft>
                <a:spcPts val="600"/>
              </a:spcAft>
              <a:buFont typeface="Arial" panose="020B0604020202020204" pitchFamily="34" charset="0"/>
              <a:buNone/>
              <a:defRPr sz="2100" b="0" i="0">
                <a:latin typeface="Palatino Linotype" panose="02040502050505030304" pitchFamily="18" charset="0"/>
              </a:defRPr>
            </a:lvl1pPr>
            <a:lvl2pPr marL="0" indent="0">
              <a:spcAft>
                <a:spcPts val="600"/>
              </a:spcAft>
              <a:buNone/>
              <a:defRPr sz="1600"/>
            </a:lvl2pPr>
            <a:lvl3pPr marL="0" indent="0">
              <a:spcAft>
                <a:spcPts val="600"/>
              </a:spcAft>
              <a:buNone/>
              <a:defRPr sz="1200"/>
            </a:lvl3pPr>
            <a:lvl4pPr marL="182880" indent="-182880">
              <a:spcAft>
                <a:spcPts val="600"/>
              </a:spcAft>
              <a:buFont typeface="Arial" panose="020B0604020202020204" pitchFamily="34" charset="0"/>
              <a:buChar char="•"/>
              <a:defRPr sz="1200"/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 dirty="0"/>
              <a:t>First name Last name</a:t>
            </a:r>
          </a:p>
          <a:p>
            <a:pPr lvl="1"/>
            <a:r>
              <a:rPr lang="en-US" dirty="0"/>
              <a:t>Role 16pt</a:t>
            </a:r>
          </a:p>
          <a:p>
            <a:pPr lvl="2"/>
            <a:r>
              <a:rPr lang="en-US" dirty="0"/>
              <a:t>Short bio 12pt</a:t>
            </a:r>
          </a:p>
          <a:p>
            <a:pPr lvl="3"/>
            <a:r>
              <a:rPr lang="en-US" dirty="0"/>
              <a:t>Bullet point 12pt</a:t>
            </a:r>
          </a:p>
        </p:txBody>
      </p:sp>
      <p:sp>
        <p:nvSpPr>
          <p:cNvPr id="27" name="Text Placeholder 21">
            <a:extLst>
              <a:ext uri="{FF2B5EF4-FFF2-40B4-BE49-F238E27FC236}">
                <a16:creationId xmlns:a16="http://schemas.microsoft.com/office/drawing/2014/main" id="{4E426F14-FA6B-9D46-869F-A452B7018F4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353236" y="3926552"/>
            <a:ext cx="1554480" cy="1951961"/>
          </a:xfrm>
        </p:spPr>
        <p:txBody>
          <a:bodyPr/>
          <a:lstStyle>
            <a:lvl1pPr marL="0" indent="0">
              <a:lnSpc>
                <a:spcPct val="80000"/>
              </a:lnSpc>
              <a:spcAft>
                <a:spcPts val="600"/>
              </a:spcAft>
              <a:buFont typeface="Arial" panose="020B0604020202020204" pitchFamily="34" charset="0"/>
              <a:buNone/>
              <a:defRPr sz="2100" b="0" i="0">
                <a:latin typeface="Palatino Linotype" panose="02040502050505030304" pitchFamily="18" charset="0"/>
              </a:defRPr>
            </a:lvl1pPr>
            <a:lvl2pPr marL="0" indent="0">
              <a:spcAft>
                <a:spcPts val="600"/>
              </a:spcAft>
              <a:buNone/>
              <a:defRPr sz="1600"/>
            </a:lvl2pPr>
            <a:lvl3pPr marL="0" indent="0">
              <a:spcAft>
                <a:spcPts val="600"/>
              </a:spcAft>
              <a:buNone/>
              <a:defRPr sz="1200"/>
            </a:lvl3pPr>
            <a:lvl4pPr marL="182880" indent="-182880">
              <a:spcAft>
                <a:spcPts val="600"/>
              </a:spcAft>
              <a:buFont typeface="Arial" panose="020B0604020202020204" pitchFamily="34" charset="0"/>
              <a:buChar char="•"/>
              <a:defRPr sz="1200"/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 dirty="0"/>
              <a:t>First name Last name</a:t>
            </a:r>
          </a:p>
          <a:p>
            <a:pPr lvl="1"/>
            <a:r>
              <a:rPr lang="en-US" dirty="0"/>
              <a:t>Role 16pt</a:t>
            </a:r>
          </a:p>
          <a:p>
            <a:pPr lvl="2"/>
            <a:r>
              <a:rPr lang="en-US" dirty="0"/>
              <a:t>Short bio 12pt</a:t>
            </a:r>
          </a:p>
          <a:p>
            <a:pPr lvl="3"/>
            <a:r>
              <a:rPr lang="en-US" dirty="0"/>
              <a:t>Bullet point 12pt</a:t>
            </a:r>
          </a:p>
        </p:txBody>
      </p:sp>
      <p:sp>
        <p:nvSpPr>
          <p:cNvPr id="31" name="Picture Placeholder 13">
            <a:extLst>
              <a:ext uri="{FF2B5EF4-FFF2-40B4-BE49-F238E27FC236}">
                <a16:creationId xmlns:a16="http://schemas.microsoft.com/office/drawing/2014/main" id="{CA9187A3-C074-9F44-8687-E31C02BD5083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281416" y="1845611"/>
            <a:ext cx="1554480" cy="1554480"/>
          </a:xfrm>
          <a:solidFill>
            <a:schemeClr val="tx1">
              <a:lumMod val="95000"/>
            </a:schemeClr>
          </a:solidFill>
        </p:spPr>
        <p:txBody>
          <a:bodyPr vert="horz" lIns="91440" tIns="0" rIns="0" bIns="0" rtlCol="0">
            <a:noAutofit/>
          </a:bodyPr>
          <a:lstStyle>
            <a:lvl1pPr marL="0" indent="0">
              <a:buNone/>
              <a:defRPr lang="en-US" sz="18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Add profile photo</a:t>
            </a:r>
            <a:endParaRPr lang="en-US" dirty="0"/>
          </a:p>
        </p:txBody>
      </p:sp>
      <p:sp>
        <p:nvSpPr>
          <p:cNvPr id="50" name="Text Placeholder 21">
            <a:extLst>
              <a:ext uri="{FF2B5EF4-FFF2-40B4-BE49-F238E27FC236}">
                <a16:creationId xmlns:a16="http://schemas.microsoft.com/office/drawing/2014/main" id="{538B1F0C-0682-354C-9C2E-DEAF9D4D617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329057" y="3926552"/>
            <a:ext cx="1554480" cy="1951960"/>
          </a:xfrm>
        </p:spPr>
        <p:txBody>
          <a:bodyPr/>
          <a:lstStyle>
            <a:lvl1pPr marL="0" indent="0">
              <a:lnSpc>
                <a:spcPct val="80000"/>
              </a:lnSpc>
              <a:spcAft>
                <a:spcPts val="600"/>
              </a:spcAft>
              <a:buFont typeface="Arial" panose="020B0604020202020204" pitchFamily="34" charset="0"/>
              <a:buNone/>
              <a:defRPr sz="2100" b="0" i="0">
                <a:latin typeface="Palatino Linotype" panose="02040502050505030304" pitchFamily="18" charset="0"/>
              </a:defRPr>
            </a:lvl1pPr>
            <a:lvl2pPr marL="0" indent="0">
              <a:spcAft>
                <a:spcPts val="600"/>
              </a:spcAft>
              <a:buNone/>
              <a:defRPr sz="1600"/>
            </a:lvl2pPr>
            <a:lvl3pPr marL="0" indent="0">
              <a:spcAft>
                <a:spcPts val="600"/>
              </a:spcAft>
              <a:buNone/>
              <a:defRPr sz="1200"/>
            </a:lvl3pPr>
            <a:lvl4pPr marL="182880" indent="-182880">
              <a:spcAft>
                <a:spcPts val="600"/>
              </a:spcAft>
              <a:buFont typeface="Arial" panose="020B0604020202020204" pitchFamily="34" charset="0"/>
              <a:buChar char="•"/>
              <a:defRPr sz="1200"/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 dirty="0"/>
              <a:t>First name Last name</a:t>
            </a:r>
          </a:p>
          <a:p>
            <a:pPr lvl="1"/>
            <a:r>
              <a:rPr lang="en-US" dirty="0"/>
              <a:t>Role 16pt</a:t>
            </a:r>
          </a:p>
          <a:p>
            <a:pPr lvl="2"/>
            <a:r>
              <a:rPr lang="en-US" dirty="0"/>
              <a:t>Short bio 12pt</a:t>
            </a:r>
          </a:p>
          <a:p>
            <a:pPr lvl="3"/>
            <a:r>
              <a:rPr lang="en-US" dirty="0"/>
              <a:t>Bullet point 12pt</a:t>
            </a:r>
          </a:p>
        </p:txBody>
      </p:sp>
      <p:sp>
        <p:nvSpPr>
          <p:cNvPr id="51" name="Text Placeholder 21">
            <a:extLst>
              <a:ext uri="{FF2B5EF4-FFF2-40B4-BE49-F238E27FC236}">
                <a16:creationId xmlns:a16="http://schemas.microsoft.com/office/drawing/2014/main" id="{C69C98AC-20D5-A44F-AEBD-63FEBDE6140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304878" y="3926552"/>
            <a:ext cx="1554480" cy="1951960"/>
          </a:xfrm>
        </p:spPr>
        <p:txBody>
          <a:bodyPr/>
          <a:lstStyle>
            <a:lvl1pPr marL="0" indent="0">
              <a:lnSpc>
                <a:spcPct val="80000"/>
              </a:lnSpc>
              <a:spcAft>
                <a:spcPts val="600"/>
              </a:spcAft>
              <a:buFont typeface="Arial" panose="020B0604020202020204" pitchFamily="34" charset="0"/>
              <a:buNone/>
              <a:defRPr sz="2100" b="0" i="0">
                <a:latin typeface="Palatino Linotype" panose="02040502050505030304" pitchFamily="18" charset="0"/>
              </a:defRPr>
            </a:lvl1pPr>
            <a:lvl2pPr marL="0" indent="0">
              <a:spcAft>
                <a:spcPts val="600"/>
              </a:spcAft>
              <a:buNone/>
              <a:defRPr sz="1600"/>
            </a:lvl2pPr>
            <a:lvl3pPr marL="0" indent="0">
              <a:spcAft>
                <a:spcPts val="600"/>
              </a:spcAft>
              <a:buNone/>
              <a:defRPr sz="1200"/>
            </a:lvl3pPr>
            <a:lvl4pPr marL="182880" indent="-182880">
              <a:spcAft>
                <a:spcPts val="600"/>
              </a:spcAft>
              <a:buFont typeface="Arial" panose="020B0604020202020204" pitchFamily="34" charset="0"/>
              <a:buChar char="•"/>
              <a:defRPr sz="1200"/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 dirty="0"/>
              <a:t>First name Last name</a:t>
            </a:r>
          </a:p>
          <a:p>
            <a:pPr lvl="1"/>
            <a:r>
              <a:rPr lang="en-US" dirty="0"/>
              <a:t>Role 16pt</a:t>
            </a:r>
          </a:p>
          <a:p>
            <a:pPr lvl="2"/>
            <a:r>
              <a:rPr lang="en-US" dirty="0"/>
              <a:t>Short bio 12pt</a:t>
            </a:r>
          </a:p>
          <a:p>
            <a:pPr lvl="3"/>
            <a:r>
              <a:rPr lang="en-US" dirty="0"/>
              <a:t>Bullet point 12pt</a:t>
            </a:r>
          </a:p>
        </p:txBody>
      </p:sp>
      <p:sp>
        <p:nvSpPr>
          <p:cNvPr id="52" name="Text Placeholder 21">
            <a:extLst>
              <a:ext uri="{FF2B5EF4-FFF2-40B4-BE49-F238E27FC236}">
                <a16:creationId xmlns:a16="http://schemas.microsoft.com/office/drawing/2014/main" id="{6DA3268F-5CC4-7E4D-879D-3A3F1FBF6B5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280699" y="3926552"/>
            <a:ext cx="1554480" cy="1951958"/>
          </a:xfrm>
        </p:spPr>
        <p:txBody>
          <a:bodyPr/>
          <a:lstStyle>
            <a:lvl1pPr marL="0" indent="0">
              <a:lnSpc>
                <a:spcPct val="80000"/>
              </a:lnSpc>
              <a:spcAft>
                <a:spcPts val="600"/>
              </a:spcAft>
              <a:buFont typeface="Arial" panose="020B0604020202020204" pitchFamily="34" charset="0"/>
              <a:buNone/>
              <a:defRPr sz="2100" b="0" i="0">
                <a:latin typeface="Palatino Linotype" panose="02040502050505030304" pitchFamily="18" charset="0"/>
              </a:defRPr>
            </a:lvl1pPr>
            <a:lvl2pPr marL="0" indent="0">
              <a:spcAft>
                <a:spcPts val="600"/>
              </a:spcAft>
              <a:buNone/>
              <a:defRPr sz="1600"/>
            </a:lvl2pPr>
            <a:lvl3pPr marL="0" indent="0">
              <a:spcAft>
                <a:spcPts val="600"/>
              </a:spcAft>
              <a:buNone/>
              <a:defRPr sz="1200"/>
            </a:lvl3pPr>
            <a:lvl4pPr marL="182880" indent="-182880">
              <a:spcAft>
                <a:spcPts val="600"/>
              </a:spcAft>
              <a:buFont typeface="Arial" panose="020B0604020202020204" pitchFamily="34" charset="0"/>
              <a:buChar char="•"/>
              <a:defRPr sz="1200"/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 dirty="0"/>
              <a:t>First name Last name</a:t>
            </a:r>
          </a:p>
          <a:p>
            <a:pPr lvl="1"/>
            <a:r>
              <a:rPr lang="en-US" dirty="0"/>
              <a:t>Role 16pt</a:t>
            </a:r>
          </a:p>
          <a:p>
            <a:pPr lvl="2"/>
            <a:r>
              <a:rPr lang="en-US" dirty="0"/>
              <a:t>Short bio 12pt</a:t>
            </a:r>
          </a:p>
          <a:p>
            <a:pPr lvl="3"/>
            <a:r>
              <a:rPr lang="en-US" dirty="0"/>
              <a:t>Bullet point 12pt</a:t>
            </a:r>
          </a:p>
        </p:txBody>
      </p:sp>
      <p:sp>
        <p:nvSpPr>
          <p:cNvPr id="53" name="Text Placeholder 21">
            <a:extLst>
              <a:ext uri="{FF2B5EF4-FFF2-40B4-BE49-F238E27FC236}">
                <a16:creationId xmlns:a16="http://schemas.microsoft.com/office/drawing/2014/main" id="{855592D2-902A-1146-B433-6648BEC8784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0256520" y="3926552"/>
            <a:ext cx="1554480" cy="1943890"/>
          </a:xfrm>
        </p:spPr>
        <p:txBody>
          <a:bodyPr/>
          <a:lstStyle>
            <a:lvl1pPr marL="0" indent="0">
              <a:lnSpc>
                <a:spcPct val="80000"/>
              </a:lnSpc>
              <a:spcAft>
                <a:spcPts val="600"/>
              </a:spcAft>
              <a:buFont typeface="Arial" panose="020B0604020202020204" pitchFamily="34" charset="0"/>
              <a:buNone/>
              <a:defRPr sz="2100" b="0" i="0">
                <a:latin typeface="Palatino Linotype" panose="02040502050505030304" pitchFamily="18" charset="0"/>
              </a:defRPr>
            </a:lvl1pPr>
            <a:lvl2pPr marL="0" indent="0">
              <a:spcAft>
                <a:spcPts val="600"/>
              </a:spcAft>
              <a:buNone/>
              <a:defRPr sz="1600"/>
            </a:lvl2pPr>
            <a:lvl3pPr marL="0" indent="0">
              <a:spcAft>
                <a:spcPts val="600"/>
              </a:spcAft>
              <a:buNone/>
              <a:defRPr sz="1200"/>
            </a:lvl3pPr>
            <a:lvl4pPr marL="182880" indent="-182880">
              <a:spcAft>
                <a:spcPts val="600"/>
              </a:spcAft>
              <a:buFont typeface="Arial" panose="020B0604020202020204" pitchFamily="34" charset="0"/>
              <a:buChar char="•"/>
              <a:defRPr sz="1200"/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 dirty="0"/>
              <a:t>First name Last name</a:t>
            </a:r>
          </a:p>
          <a:p>
            <a:pPr lvl="1"/>
            <a:r>
              <a:rPr lang="en-US" dirty="0"/>
              <a:t>Role 16pt</a:t>
            </a:r>
          </a:p>
          <a:p>
            <a:pPr lvl="2"/>
            <a:r>
              <a:rPr lang="en-US" dirty="0"/>
              <a:t>Short bio 12pt</a:t>
            </a:r>
          </a:p>
          <a:p>
            <a:pPr lvl="3"/>
            <a:r>
              <a:rPr lang="en-US" dirty="0"/>
              <a:t>Bullet point 12pt</a:t>
            </a:r>
          </a:p>
        </p:txBody>
      </p:sp>
      <p:sp>
        <p:nvSpPr>
          <p:cNvPr id="29" name="Footer Placeholder 3">
            <a:extLst>
              <a:ext uri="{FF2B5EF4-FFF2-40B4-BE49-F238E27FC236}">
                <a16:creationId xmlns:a16="http://schemas.microsoft.com/office/drawing/2014/main" id="{F748F9AD-5F56-42EC-9922-780EBA4436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15200" y="6488234"/>
            <a:ext cx="4114800" cy="19831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lvl1pPr algn="r">
              <a:defRPr lang="en-US" sz="800" kern="1200" dirty="0">
                <a:solidFill>
                  <a:schemeClr val="tx1">
                    <a:alpha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 defTabSz="228600">
              <a:spcAft>
                <a:spcPts val="1200"/>
              </a:spcAft>
              <a:defRPr/>
            </a:pPr>
            <a:r>
              <a:rPr lang="en-GB"/>
              <a:t>Copyright © 2022 Accenture. All rights reserved.</a:t>
            </a:r>
            <a:endParaRPr lang="en-GB" dirty="0"/>
          </a:p>
        </p:txBody>
      </p:sp>
      <p:sp>
        <p:nvSpPr>
          <p:cNvPr id="32" name="GTS_WH" descr="Accenture Greater Than symbol in white">
            <a:extLst>
              <a:ext uri="{FF2B5EF4-FFF2-40B4-BE49-F238E27FC236}">
                <a16:creationId xmlns:a16="http://schemas.microsoft.com/office/drawing/2014/main" id="{B49891DC-D80E-4D1B-961E-1B567E0E4535}"/>
              </a:ext>
            </a:extLst>
          </p:cNvPr>
          <p:cNvSpPr>
            <a:spLocks noChangeAspect="1"/>
          </p:cNvSpPr>
          <p:nvPr userDrawn="1"/>
        </p:nvSpPr>
        <p:spPr bwMode="black">
          <a:xfrm>
            <a:off x="381468" y="6483676"/>
            <a:ext cx="183295" cy="201168"/>
          </a:xfrm>
          <a:custGeom>
            <a:avLst/>
            <a:gdLst>
              <a:gd name="T0" fmla="*/ 0 w 4100"/>
              <a:gd name="T1" fmla="*/ 4500 h 4500"/>
              <a:gd name="T2" fmla="*/ 4100 w 4100"/>
              <a:gd name="T3" fmla="*/ 2837 h 4500"/>
              <a:gd name="T4" fmla="*/ 4100 w 4100"/>
              <a:gd name="T5" fmla="*/ 1663 h 4500"/>
              <a:gd name="T6" fmla="*/ 0 w 4100"/>
              <a:gd name="T7" fmla="*/ 0 h 4500"/>
              <a:gd name="T8" fmla="*/ 0 w 4100"/>
              <a:gd name="T9" fmla="*/ 1175 h 4500"/>
              <a:gd name="T10" fmla="*/ 2651 w 4100"/>
              <a:gd name="T11" fmla="*/ 2250 h 4500"/>
              <a:gd name="T12" fmla="*/ 0 w 4100"/>
              <a:gd name="T13" fmla="*/ 3325 h 4500"/>
              <a:gd name="T14" fmla="*/ 0 w 4100"/>
              <a:gd name="T15" fmla="*/ 4500 h 4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100" h="4500">
                <a:moveTo>
                  <a:pt x="0" y="4500"/>
                </a:moveTo>
                <a:lnTo>
                  <a:pt x="4100" y="2837"/>
                </a:lnTo>
                <a:lnTo>
                  <a:pt x="4100" y="1663"/>
                </a:lnTo>
                <a:lnTo>
                  <a:pt x="0" y="0"/>
                </a:lnTo>
                <a:lnTo>
                  <a:pt x="0" y="1175"/>
                </a:lnTo>
                <a:lnTo>
                  <a:pt x="2651" y="2250"/>
                </a:lnTo>
                <a:lnTo>
                  <a:pt x="0" y="3325"/>
                </a:lnTo>
                <a:lnTo>
                  <a:pt x="0" y="450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E8FB076-B311-496F-8C11-2C54B06FBB3D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1F90F471-3972-4120-B8B3-0237DE626C35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28" name="Picture Placeholder 4">
            <a:extLst>
              <a:ext uri="{FF2B5EF4-FFF2-40B4-BE49-F238E27FC236}">
                <a16:creationId xmlns:a16="http://schemas.microsoft.com/office/drawing/2014/main" id="{199DF3DD-2E34-4D79-8E11-12CE813E73FA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381000" y="3647164"/>
            <a:ext cx="457200" cy="27432"/>
          </a:xfrm>
          <a:solidFill>
            <a:schemeClr val="accent1"/>
          </a:solidFill>
        </p:spPr>
        <p:txBody>
          <a:bodyPr/>
          <a:lstStyle>
            <a:lvl1pPr>
              <a:buNone/>
              <a:defRPr sz="300"/>
            </a:lvl1pPr>
          </a:lstStyle>
          <a:p>
            <a:r>
              <a:rPr lang="en-GB" dirty="0"/>
              <a:t> </a:t>
            </a:r>
            <a:endParaRPr lang="en-US" dirty="0"/>
          </a:p>
        </p:txBody>
      </p:sp>
      <p:sp>
        <p:nvSpPr>
          <p:cNvPr id="35" name="Picture Placeholder 4">
            <a:extLst>
              <a:ext uri="{FF2B5EF4-FFF2-40B4-BE49-F238E27FC236}">
                <a16:creationId xmlns:a16="http://schemas.microsoft.com/office/drawing/2014/main" id="{6FCD1A94-A214-4264-842C-B5DA710C1F37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2356104" y="3647164"/>
            <a:ext cx="457200" cy="27432"/>
          </a:xfrm>
          <a:solidFill>
            <a:schemeClr val="accent1"/>
          </a:solidFill>
        </p:spPr>
        <p:txBody>
          <a:bodyPr/>
          <a:lstStyle>
            <a:lvl1pPr>
              <a:buNone/>
              <a:defRPr sz="300"/>
            </a:lvl1pPr>
          </a:lstStyle>
          <a:p>
            <a:r>
              <a:rPr lang="en-GB" dirty="0"/>
              <a:t> </a:t>
            </a:r>
            <a:endParaRPr lang="en-US" dirty="0"/>
          </a:p>
        </p:txBody>
      </p:sp>
      <p:sp>
        <p:nvSpPr>
          <p:cNvPr id="37" name="Picture Placeholder 4">
            <a:extLst>
              <a:ext uri="{FF2B5EF4-FFF2-40B4-BE49-F238E27FC236}">
                <a16:creationId xmlns:a16="http://schemas.microsoft.com/office/drawing/2014/main" id="{895C1CB4-E517-4380-8170-E8C0CA787FBA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4331208" y="3647164"/>
            <a:ext cx="457200" cy="27432"/>
          </a:xfrm>
          <a:solidFill>
            <a:schemeClr val="accent1"/>
          </a:solidFill>
        </p:spPr>
        <p:txBody>
          <a:bodyPr/>
          <a:lstStyle>
            <a:lvl1pPr>
              <a:buNone/>
              <a:defRPr sz="300"/>
            </a:lvl1pPr>
          </a:lstStyle>
          <a:p>
            <a:r>
              <a:rPr lang="en-GB" dirty="0"/>
              <a:t> </a:t>
            </a:r>
            <a:endParaRPr lang="en-US" dirty="0"/>
          </a:p>
        </p:txBody>
      </p:sp>
      <p:sp>
        <p:nvSpPr>
          <p:cNvPr id="38" name="Picture Placeholder 4">
            <a:extLst>
              <a:ext uri="{FF2B5EF4-FFF2-40B4-BE49-F238E27FC236}">
                <a16:creationId xmlns:a16="http://schemas.microsoft.com/office/drawing/2014/main" id="{6AFBE91E-BB56-4FAF-ADEB-859CA86F829F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6306312" y="3647164"/>
            <a:ext cx="457200" cy="27432"/>
          </a:xfrm>
          <a:solidFill>
            <a:schemeClr val="accent1"/>
          </a:solidFill>
        </p:spPr>
        <p:txBody>
          <a:bodyPr/>
          <a:lstStyle>
            <a:lvl1pPr>
              <a:buNone/>
              <a:defRPr sz="300"/>
            </a:lvl1pPr>
          </a:lstStyle>
          <a:p>
            <a:r>
              <a:rPr lang="en-GB" dirty="0"/>
              <a:t> </a:t>
            </a:r>
            <a:endParaRPr lang="en-US" dirty="0"/>
          </a:p>
        </p:txBody>
      </p:sp>
      <p:sp>
        <p:nvSpPr>
          <p:cNvPr id="39" name="Picture Placeholder 4">
            <a:extLst>
              <a:ext uri="{FF2B5EF4-FFF2-40B4-BE49-F238E27FC236}">
                <a16:creationId xmlns:a16="http://schemas.microsoft.com/office/drawing/2014/main" id="{15D78B8A-7ECF-44EE-A95F-FBD072A68894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8281416" y="3647164"/>
            <a:ext cx="457200" cy="27432"/>
          </a:xfrm>
          <a:solidFill>
            <a:schemeClr val="accent1"/>
          </a:solidFill>
        </p:spPr>
        <p:txBody>
          <a:bodyPr/>
          <a:lstStyle>
            <a:lvl1pPr>
              <a:buNone/>
              <a:defRPr sz="300"/>
            </a:lvl1pPr>
          </a:lstStyle>
          <a:p>
            <a:r>
              <a:rPr lang="en-GB" dirty="0"/>
              <a:t> </a:t>
            </a:r>
            <a:endParaRPr lang="en-US" dirty="0"/>
          </a:p>
        </p:txBody>
      </p:sp>
      <p:sp>
        <p:nvSpPr>
          <p:cNvPr id="40" name="Picture Placeholder 4">
            <a:extLst>
              <a:ext uri="{FF2B5EF4-FFF2-40B4-BE49-F238E27FC236}">
                <a16:creationId xmlns:a16="http://schemas.microsoft.com/office/drawing/2014/main" id="{F2F64C30-F694-4DC6-AAED-5ECA99ECCF51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10256520" y="3647164"/>
            <a:ext cx="457200" cy="27432"/>
          </a:xfrm>
          <a:solidFill>
            <a:schemeClr val="accent1"/>
          </a:solidFill>
        </p:spPr>
        <p:txBody>
          <a:bodyPr/>
          <a:lstStyle>
            <a:lvl1pPr>
              <a:buNone/>
              <a:defRPr sz="300"/>
            </a:lvl1pPr>
          </a:lstStyle>
          <a:p>
            <a:r>
              <a:rPr lang="en-GB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60289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3703" userDrawn="1">
          <p15:clr>
            <a:srgbClr val="C35EA4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Headline-Team 8-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371931-42F0-694A-9918-74F36725749C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81000" y="1295233"/>
            <a:ext cx="3540355" cy="501666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 dirty="0"/>
              <a:t>Place text here, use indent to access other levels 20pt</a:t>
            </a:r>
          </a:p>
          <a:p>
            <a:pPr lvl="1"/>
            <a:r>
              <a:rPr lang="en-GB" dirty="0"/>
              <a:t>Second level 20pt</a:t>
            </a:r>
          </a:p>
          <a:p>
            <a:pPr lvl="2"/>
            <a:r>
              <a:rPr lang="en-GB" dirty="0"/>
              <a:t>Third level 20pt</a:t>
            </a:r>
          </a:p>
          <a:p>
            <a:pPr lvl="3"/>
            <a:r>
              <a:rPr lang="en-GB" dirty="0"/>
              <a:t>Fourth level 18pt</a:t>
            </a:r>
          </a:p>
          <a:p>
            <a:pPr lvl="4"/>
            <a:r>
              <a:rPr lang="en-GB" dirty="0"/>
              <a:t>Fifth level 18pt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9EC595-3BDB-489C-AB5C-4C48BF9B07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81000"/>
            <a:ext cx="11430000" cy="9144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GB" dirty="0"/>
              <a:t>Place headline here (36pt, min 30pt)</a:t>
            </a:r>
            <a:endParaRPr lang="en-US" dirty="0"/>
          </a:p>
        </p:txBody>
      </p:sp>
      <p:sp>
        <p:nvSpPr>
          <p:cNvPr id="45" name="Picture Placeholder 13">
            <a:extLst>
              <a:ext uri="{FF2B5EF4-FFF2-40B4-BE49-F238E27FC236}">
                <a16:creationId xmlns:a16="http://schemas.microsoft.com/office/drawing/2014/main" id="{CD7EAAF9-7102-4351-9F35-C40B3F38197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325820" y="1295233"/>
            <a:ext cx="1186945" cy="1186945"/>
          </a:xfrm>
          <a:solidFill>
            <a:schemeClr val="bg1">
              <a:lumMod val="95000"/>
            </a:schemeClr>
          </a:solidFill>
        </p:spPr>
        <p:txBody>
          <a:bodyPr vert="horz" lIns="91440" tIns="0" rIns="0" bIns="0" rtlCol="0">
            <a:noAutofit/>
          </a:bodyPr>
          <a:lstStyle>
            <a:lvl1pPr marL="0" indent="0">
              <a:buNone/>
              <a:defRPr lang="en-US" sz="1800" b="0" dirty="0"/>
            </a:lvl1pPr>
          </a:lstStyle>
          <a:p>
            <a:pPr lvl="0"/>
            <a:r>
              <a:rPr lang="en-GB" dirty="0"/>
              <a:t>Add profile photo</a:t>
            </a:r>
            <a:endParaRPr lang="en-US" dirty="0"/>
          </a:p>
        </p:txBody>
      </p:sp>
      <p:sp>
        <p:nvSpPr>
          <p:cNvPr id="46" name="Picture Placeholder 13">
            <a:extLst>
              <a:ext uri="{FF2B5EF4-FFF2-40B4-BE49-F238E27FC236}">
                <a16:creationId xmlns:a16="http://schemas.microsoft.com/office/drawing/2014/main" id="{CC40CB3D-DFEA-4056-B2DA-887E7C86324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298231" y="1295233"/>
            <a:ext cx="1186945" cy="1186945"/>
          </a:xfrm>
          <a:solidFill>
            <a:schemeClr val="bg1">
              <a:lumMod val="95000"/>
            </a:schemeClr>
          </a:solidFill>
        </p:spPr>
        <p:txBody>
          <a:bodyPr vert="horz" lIns="91440" tIns="0" rIns="0" bIns="0" rtlCol="0">
            <a:noAutofit/>
          </a:bodyPr>
          <a:lstStyle>
            <a:lvl1pPr marL="0" indent="0">
              <a:buNone/>
              <a:defRPr lang="en-US" sz="1800" b="0" dirty="0"/>
            </a:lvl1pPr>
          </a:lstStyle>
          <a:p>
            <a:pPr lvl="0"/>
            <a:r>
              <a:rPr lang="en-GB" dirty="0"/>
              <a:t>Add profile photo</a:t>
            </a:r>
            <a:endParaRPr lang="en-US" dirty="0"/>
          </a:p>
        </p:txBody>
      </p:sp>
      <p:sp>
        <p:nvSpPr>
          <p:cNvPr id="47" name="Picture Placeholder 13">
            <a:extLst>
              <a:ext uri="{FF2B5EF4-FFF2-40B4-BE49-F238E27FC236}">
                <a16:creationId xmlns:a16="http://schemas.microsoft.com/office/drawing/2014/main" id="{F8BABECB-6F2D-4068-AEE6-A603DAA72EFF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0243053" y="1295233"/>
            <a:ext cx="1186945" cy="1186945"/>
          </a:xfrm>
          <a:solidFill>
            <a:schemeClr val="bg1">
              <a:lumMod val="95000"/>
            </a:schemeClr>
          </a:solidFill>
        </p:spPr>
        <p:txBody>
          <a:bodyPr vert="horz" lIns="91440" tIns="0" rIns="0" bIns="0" rtlCol="0">
            <a:noAutofit/>
          </a:bodyPr>
          <a:lstStyle>
            <a:lvl1pPr marL="0" indent="0">
              <a:buNone/>
              <a:defRPr lang="en-US" sz="1800" b="0" dirty="0"/>
            </a:lvl1pPr>
          </a:lstStyle>
          <a:p>
            <a:pPr lvl="0"/>
            <a:r>
              <a:rPr lang="en-GB" dirty="0"/>
              <a:t>Add profile photo</a:t>
            </a:r>
            <a:endParaRPr lang="en-US" dirty="0"/>
          </a:p>
        </p:txBody>
      </p:sp>
      <p:sp>
        <p:nvSpPr>
          <p:cNvPr id="48" name="Picture Placeholder 13">
            <a:extLst>
              <a:ext uri="{FF2B5EF4-FFF2-40B4-BE49-F238E27FC236}">
                <a16:creationId xmlns:a16="http://schemas.microsoft.com/office/drawing/2014/main" id="{914A31DD-59CB-48C9-9C28-954E6B85C623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270642" y="1295233"/>
            <a:ext cx="1186945" cy="1186945"/>
          </a:xfrm>
          <a:solidFill>
            <a:schemeClr val="bg1">
              <a:lumMod val="95000"/>
            </a:schemeClr>
          </a:solidFill>
        </p:spPr>
        <p:txBody>
          <a:bodyPr vert="horz" lIns="91440" tIns="0" rIns="0" bIns="0" rtlCol="0">
            <a:noAutofit/>
          </a:bodyPr>
          <a:lstStyle>
            <a:lvl1pPr marL="0" indent="0">
              <a:buNone/>
              <a:defRPr lang="en-US" sz="1800" b="0" dirty="0"/>
            </a:lvl1pPr>
          </a:lstStyle>
          <a:p>
            <a:pPr lvl="0"/>
            <a:r>
              <a:rPr lang="en-GB" dirty="0"/>
              <a:t>Add profile photo</a:t>
            </a:r>
            <a:endParaRPr lang="en-US" dirty="0"/>
          </a:p>
        </p:txBody>
      </p:sp>
      <p:sp>
        <p:nvSpPr>
          <p:cNvPr id="57" name="Text Placeholder 21">
            <a:extLst>
              <a:ext uri="{FF2B5EF4-FFF2-40B4-BE49-F238E27FC236}">
                <a16:creationId xmlns:a16="http://schemas.microsoft.com/office/drawing/2014/main" id="{224BCF40-5B7A-4471-B077-3EEE956ADC3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325822" y="2786552"/>
            <a:ext cx="1567945" cy="978418"/>
          </a:xfrm>
        </p:spPr>
        <p:txBody>
          <a:bodyPr/>
          <a:lstStyle>
            <a:lvl1pPr marL="0" indent="0">
              <a:lnSpc>
                <a:spcPct val="80000"/>
              </a:lnSpc>
              <a:spcAft>
                <a:spcPts val="200"/>
              </a:spcAft>
              <a:buFont typeface="Arial" panose="020B0604020202020204" pitchFamily="34" charset="0"/>
              <a:buNone/>
              <a:defRPr sz="1800" b="0" i="0">
                <a:latin typeface="Palatino Linotype" panose="02040502050505030304" pitchFamily="18" charset="0"/>
              </a:defRPr>
            </a:lvl1pPr>
            <a:lvl2pPr marL="0" indent="0">
              <a:spcAft>
                <a:spcPts val="200"/>
              </a:spcAft>
              <a:buNone/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>
              <a:spcAft>
                <a:spcPts val="600"/>
              </a:spcAft>
              <a:buNone/>
              <a:defRPr sz="1200"/>
            </a:lvl3pPr>
            <a:lvl4pPr marL="182880" indent="-182880">
              <a:spcAft>
                <a:spcPts val="600"/>
              </a:spcAft>
              <a:buFont typeface="Arial" panose="020B0604020202020204" pitchFamily="34" charset="0"/>
              <a:buChar char="•"/>
              <a:defRPr sz="1200"/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 dirty="0"/>
              <a:t>First name  Last name 18pt</a:t>
            </a:r>
          </a:p>
          <a:p>
            <a:pPr marL="0" lvl="1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503030202060203" pitchFamily="34" charset="0"/>
              <a:buNone/>
            </a:pPr>
            <a:r>
              <a:rPr lang="en-US" dirty="0"/>
              <a:t>Role 14pt</a:t>
            </a:r>
          </a:p>
        </p:txBody>
      </p:sp>
      <p:sp>
        <p:nvSpPr>
          <p:cNvPr id="58" name="Text Placeholder 21">
            <a:extLst>
              <a:ext uri="{FF2B5EF4-FFF2-40B4-BE49-F238E27FC236}">
                <a16:creationId xmlns:a16="http://schemas.microsoft.com/office/drawing/2014/main" id="{68E899C2-D12C-4214-88A5-B7A6E1BCDCE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298233" y="2786552"/>
            <a:ext cx="1567945" cy="978418"/>
          </a:xfrm>
        </p:spPr>
        <p:txBody>
          <a:bodyPr/>
          <a:lstStyle>
            <a:lvl1pPr marL="0" indent="0">
              <a:lnSpc>
                <a:spcPct val="80000"/>
              </a:lnSpc>
              <a:spcAft>
                <a:spcPts val="200"/>
              </a:spcAft>
              <a:buFont typeface="Arial" panose="020B0604020202020204" pitchFamily="34" charset="0"/>
              <a:buNone/>
              <a:defRPr sz="1800" b="0" i="0">
                <a:latin typeface="Palatino Linotype" panose="02040502050505030304" pitchFamily="18" charset="0"/>
              </a:defRPr>
            </a:lvl1pPr>
            <a:lvl2pPr marL="0" indent="0">
              <a:spcAft>
                <a:spcPts val="200"/>
              </a:spcAft>
              <a:buNone/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>
              <a:spcAft>
                <a:spcPts val="600"/>
              </a:spcAft>
              <a:buNone/>
              <a:defRPr sz="1200"/>
            </a:lvl3pPr>
            <a:lvl4pPr marL="182880" indent="-182880">
              <a:spcAft>
                <a:spcPts val="600"/>
              </a:spcAft>
              <a:buFont typeface="Arial" panose="020B0604020202020204" pitchFamily="34" charset="0"/>
              <a:buChar char="•"/>
              <a:defRPr sz="1200"/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 dirty="0"/>
              <a:t>First name  Last name 18pt</a:t>
            </a:r>
          </a:p>
          <a:p>
            <a:pPr marL="0" lvl="1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503030202060203" pitchFamily="34" charset="0"/>
              <a:buNone/>
            </a:pPr>
            <a:r>
              <a:rPr lang="en-US" dirty="0"/>
              <a:t>Role 14pt</a:t>
            </a:r>
          </a:p>
        </p:txBody>
      </p:sp>
      <p:sp>
        <p:nvSpPr>
          <p:cNvPr id="59" name="Text Placeholder 21">
            <a:extLst>
              <a:ext uri="{FF2B5EF4-FFF2-40B4-BE49-F238E27FC236}">
                <a16:creationId xmlns:a16="http://schemas.microsoft.com/office/drawing/2014/main" id="{66A0D763-27FE-421C-A5D9-19A08FC2D8D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270644" y="2786552"/>
            <a:ext cx="1567945" cy="978418"/>
          </a:xfrm>
        </p:spPr>
        <p:txBody>
          <a:bodyPr/>
          <a:lstStyle>
            <a:lvl1pPr marL="0" indent="0">
              <a:lnSpc>
                <a:spcPct val="80000"/>
              </a:lnSpc>
              <a:spcAft>
                <a:spcPts val="200"/>
              </a:spcAft>
              <a:buFont typeface="Arial" panose="020B0604020202020204" pitchFamily="34" charset="0"/>
              <a:buNone/>
              <a:defRPr sz="1800" b="0" i="0">
                <a:latin typeface="Palatino Linotype" panose="02040502050505030304" pitchFamily="18" charset="0"/>
              </a:defRPr>
            </a:lvl1pPr>
            <a:lvl2pPr marL="0" indent="0">
              <a:spcAft>
                <a:spcPts val="200"/>
              </a:spcAft>
              <a:buNone/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>
              <a:spcAft>
                <a:spcPts val="600"/>
              </a:spcAft>
              <a:buNone/>
              <a:defRPr sz="1200"/>
            </a:lvl3pPr>
            <a:lvl4pPr marL="182880" indent="-182880">
              <a:spcAft>
                <a:spcPts val="600"/>
              </a:spcAft>
              <a:buFont typeface="Arial" panose="020B0604020202020204" pitchFamily="34" charset="0"/>
              <a:buChar char="•"/>
              <a:defRPr sz="1200"/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 dirty="0"/>
              <a:t>First name  Last name 18pt</a:t>
            </a:r>
          </a:p>
          <a:p>
            <a:pPr marL="0" lvl="1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503030202060203" pitchFamily="34" charset="0"/>
              <a:buNone/>
            </a:pPr>
            <a:r>
              <a:rPr lang="en-US" dirty="0"/>
              <a:t>Role 14pt</a:t>
            </a:r>
          </a:p>
        </p:txBody>
      </p:sp>
      <p:sp>
        <p:nvSpPr>
          <p:cNvPr id="78" name="Text Placeholder 21">
            <a:extLst>
              <a:ext uri="{FF2B5EF4-FFF2-40B4-BE49-F238E27FC236}">
                <a16:creationId xmlns:a16="http://schemas.microsoft.com/office/drawing/2014/main" id="{43E52046-A5DE-47E3-A9A3-ADD4F6DB823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0243055" y="2786552"/>
            <a:ext cx="1567945" cy="978418"/>
          </a:xfrm>
        </p:spPr>
        <p:txBody>
          <a:bodyPr/>
          <a:lstStyle>
            <a:lvl1pPr marL="0" indent="0">
              <a:lnSpc>
                <a:spcPct val="80000"/>
              </a:lnSpc>
              <a:spcAft>
                <a:spcPts val="200"/>
              </a:spcAft>
              <a:buFont typeface="Arial" panose="020B0604020202020204" pitchFamily="34" charset="0"/>
              <a:buNone/>
              <a:defRPr sz="1800" b="0" i="0">
                <a:latin typeface="Palatino Linotype" panose="02040502050505030304" pitchFamily="18" charset="0"/>
              </a:defRPr>
            </a:lvl1pPr>
            <a:lvl2pPr marL="0" indent="0">
              <a:spcAft>
                <a:spcPts val="200"/>
              </a:spcAft>
              <a:buNone/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>
              <a:spcAft>
                <a:spcPts val="600"/>
              </a:spcAft>
              <a:buNone/>
              <a:defRPr sz="1200"/>
            </a:lvl3pPr>
            <a:lvl4pPr marL="182880" indent="-182880">
              <a:spcAft>
                <a:spcPts val="600"/>
              </a:spcAft>
              <a:buFont typeface="Arial" panose="020B0604020202020204" pitchFamily="34" charset="0"/>
              <a:buChar char="•"/>
              <a:defRPr sz="1200"/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 dirty="0"/>
              <a:t>First name  Last name 18pt</a:t>
            </a:r>
          </a:p>
          <a:p>
            <a:pPr marL="0" lvl="1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503030202060203" pitchFamily="34" charset="0"/>
              <a:buNone/>
            </a:pPr>
            <a:r>
              <a:rPr lang="en-US" dirty="0"/>
              <a:t>Role 14pt</a:t>
            </a:r>
          </a:p>
        </p:txBody>
      </p:sp>
      <p:sp>
        <p:nvSpPr>
          <p:cNvPr id="32" name="Picture Placeholder 13">
            <a:extLst>
              <a:ext uri="{FF2B5EF4-FFF2-40B4-BE49-F238E27FC236}">
                <a16:creationId xmlns:a16="http://schemas.microsoft.com/office/drawing/2014/main" id="{BA696AEF-3D6B-2E4A-853E-8A8760E58D09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4325822" y="3842161"/>
            <a:ext cx="1186945" cy="1186945"/>
          </a:xfrm>
          <a:solidFill>
            <a:schemeClr val="bg1">
              <a:lumMod val="95000"/>
            </a:schemeClr>
          </a:solidFill>
        </p:spPr>
        <p:txBody>
          <a:bodyPr vert="horz" lIns="91440" tIns="0" rIns="0" bIns="0" rtlCol="0">
            <a:noAutofit/>
          </a:bodyPr>
          <a:lstStyle>
            <a:lvl1pPr marL="0" indent="0">
              <a:buNone/>
              <a:defRPr lang="en-US" sz="1800" b="0" dirty="0"/>
            </a:lvl1pPr>
          </a:lstStyle>
          <a:p>
            <a:pPr lvl="0"/>
            <a:r>
              <a:rPr lang="en-GB" dirty="0"/>
              <a:t>Add profile photo</a:t>
            </a:r>
            <a:endParaRPr lang="en-US" dirty="0"/>
          </a:p>
        </p:txBody>
      </p:sp>
      <p:sp>
        <p:nvSpPr>
          <p:cNvPr id="33" name="Picture Placeholder 13">
            <a:extLst>
              <a:ext uri="{FF2B5EF4-FFF2-40B4-BE49-F238E27FC236}">
                <a16:creationId xmlns:a16="http://schemas.microsoft.com/office/drawing/2014/main" id="{05B98E7F-7333-A04B-94D4-281325401EF4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6298233" y="3842161"/>
            <a:ext cx="1186945" cy="1186945"/>
          </a:xfrm>
          <a:solidFill>
            <a:schemeClr val="bg1">
              <a:lumMod val="95000"/>
            </a:schemeClr>
          </a:solidFill>
        </p:spPr>
        <p:txBody>
          <a:bodyPr vert="horz" lIns="91440" tIns="0" rIns="0" bIns="0" rtlCol="0">
            <a:noAutofit/>
          </a:bodyPr>
          <a:lstStyle>
            <a:lvl1pPr marL="0" indent="0">
              <a:buNone/>
              <a:defRPr lang="en-US" sz="1800" b="0" dirty="0"/>
            </a:lvl1pPr>
          </a:lstStyle>
          <a:p>
            <a:pPr lvl="0"/>
            <a:r>
              <a:rPr lang="en-GB" dirty="0"/>
              <a:t>Add profile photo</a:t>
            </a:r>
            <a:endParaRPr lang="en-US" dirty="0"/>
          </a:p>
        </p:txBody>
      </p:sp>
      <p:sp>
        <p:nvSpPr>
          <p:cNvPr id="34" name="Picture Placeholder 13">
            <a:extLst>
              <a:ext uri="{FF2B5EF4-FFF2-40B4-BE49-F238E27FC236}">
                <a16:creationId xmlns:a16="http://schemas.microsoft.com/office/drawing/2014/main" id="{B99C455B-37CC-4E44-8046-56AF81C16361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10243053" y="3842161"/>
            <a:ext cx="1186945" cy="1186945"/>
          </a:xfrm>
          <a:solidFill>
            <a:schemeClr val="bg1">
              <a:lumMod val="95000"/>
            </a:schemeClr>
          </a:solidFill>
        </p:spPr>
        <p:txBody>
          <a:bodyPr vert="horz" lIns="91440" tIns="0" rIns="0" bIns="0" rtlCol="0">
            <a:noAutofit/>
          </a:bodyPr>
          <a:lstStyle>
            <a:lvl1pPr marL="0" indent="0">
              <a:buNone/>
              <a:defRPr lang="en-US" sz="1800" b="0" dirty="0"/>
            </a:lvl1pPr>
          </a:lstStyle>
          <a:p>
            <a:pPr lvl="0"/>
            <a:r>
              <a:rPr lang="en-GB" dirty="0"/>
              <a:t>Add profile photo</a:t>
            </a:r>
            <a:endParaRPr lang="en-US" dirty="0"/>
          </a:p>
        </p:txBody>
      </p:sp>
      <p:sp>
        <p:nvSpPr>
          <p:cNvPr id="35" name="Picture Placeholder 13">
            <a:extLst>
              <a:ext uri="{FF2B5EF4-FFF2-40B4-BE49-F238E27FC236}">
                <a16:creationId xmlns:a16="http://schemas.microsoft.com/office/drawing/2014/main" id="{AAA6B0A5-6A50-1640-8F39-F8AC766655FE}"/>
              </a:ext>
            </a:extLst>
          </p:cNvPr>
          <p:cNvSpPr>
            <a:spLocks noGrp="1"/>
          </p:cNvSpPr>
          <p:nvPr>
            <p:ph type="pic" sz="quarter" idx="46" hasCustomPrompt="1"/>
          </p:nvPr>
        </p:nvSpPr>
        <p:spPr>
          <a:xfrm>
            <a:off x="8270644" y="3842161"/>
            <a:ext cx="1186945" cy="1186945"/>
          </a:xfrm>
          <a:solidFill>
            <a:schemeClr val="bg1">
              <a:lumMod val="95000"/>
            </a:schemeClr>
          </a:solidFill>
        </p:spPr>
        <p:txBody>
          <a:bodyPr vert="horz" lIns="91440" tIns="0" rIns="0" bIns="0" rtlCol="0">
            <a:noAutofit/>
          </a:bodyPr>
          <a:lstStyle>
            <a:lvl1pPr marL="0" indent="0">
              <a:buNone/>
              <a:defRPr lang="en-US" sz="1800" b="0" dirty="0"/>
            </a:lvl1pPr>
          </a:lstStyle>
          <a:p>
            <a:pPr lvl="0"/>
            <a:r>
              <a:rPr lang="en-GB" dirty="0"/>
              <a:t>Add profile photo</a:t>
            </a:r>
            <a:endParaRPr lang="en-US" dirty="0"/>
          </a:p>
        </p:txBody>
      </p:sp>
      <p:sp>
        <p:nvSpPr>
          <p:cNvPr id="40" name="Text Placeholder 21">
            <a:extLst>
              <a:ext uri="{FF2B5EF4-FFF2-40B4-BE49-F238E27FC236}">
                <a16:creationId xmlns:a16="http://schemas.microsoft.com/office/drawing/2014/main" id="{CDFBCAAC-9CA0-5A4E-8684-A49AAB0BA650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4325822" y="5333480"/>
            <a:ext cx="1567945" cy="978418"/>
          </a:xfrm>
        </p:spPr>
        <p:txBody>
          <a:bodyPr/>
          <a:lstStyle>
            <a:lvl1pPr marL="0" indent="0">
              <a:lnSpc>
                <a:spcPct val="80000"/>
              </a:lnSpc>
              <a:spcAft>
                <a:spcPts val="200"/>
              </a:spcAft>
              <a:buFont typeface="Arial" panose="020B0604020202020204" pitchFamily="34" charset="0"/>
              <a:buNone/>
              <a:defRPr sz="1800" b="0" i="0">
                <a:latin typeface="Palatino Linotype" panose="02040502050505030304" pitchFamily="18" charset="0"/>
              </a:defRPr>
            </a:lvl1pPr>
            <a:lvl2pPr marL="0" indent="0">
              <a:spcAft>
                <a:spcPts val="200"/>
              </a:spcAft>
              <a:buNone/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>
              <a:spcAft>
                <a:spcPts val="600"/>
              </a:spcAft>
              <a:buNone/>
              <a:defRPr sz="1200"/>
            </a:lvl3pPr>
            <a:lvl4pPr marL="182880" indent="-182880">
              <a:spcAft>
                <a:spcPts val="600"/>
              </a:spcAft>
              <a:buFont typeface="Arial" panose="020B0604020202020204" pitchFamily="34" charset="0"/>
              <a:buChar char="•"/>
              <a:defRPr sz="1200"/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 dirty="0"/>
              <a:t>First name  Last name 18pt</a:t>
            </a:r>
          </a:p>
          <a:p>
            <a:pPr marL="0" lvl="1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503030202060203" pitchFamily="34" charset="0"/>
              <a:buNone/>
            </a:pPr>
            <a:r>
              <a:rPr lang="en-US" dirty="0"/>
              <a:t>Role 14pt</a:t>
            </a:r>
          </a:p>
        </p:txBody>
      </p:sp>
      <p:sp>
        <p:nvSpPr>
          <p:cNvPr id="41" name="Text Placeholder 21">
            <a:extLst>
              <a:ext uri="{FF2B5EF4-FFF2-40B4-BE49-F238E27FC236}">
                <a16:creationId xmlns:a16="http://schemas.microsoft.com/office/drawing/2014/main" id="{0C025F6B-BD75-0A4C-87E1-147D69F7C5B9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298233" y="5333480"/>
            <a:ext cx="1567945" cy="978418"/>
          </a:xfrm>
        </p:spPr>
        <p:txBody>
          <a:bodyPr/>
          <a:lstStyle>
            <a:lvl1pPr marL="0" indent="0">
              <a:lnSpc>
                <a:spcPct val="80000"/>
              </a:lnSpc>
              <a:spcAft>
                <a:spcPts val="200"/>
              </a:spcAft>
              <a:buFont typeface="Arial" panose="020B0604020202020204" pitchFamily="34" charset="0"/>
              <a:buNone/>
              <a:defRPr sz="1800" b="0" i="0">
                <a:latin typeface="Palatino Linotype" panose="02040502050505030304" pitchFamily="18" charset="0"/>
              </a:defRPr>
            </a:lvl1pPr>
            <a:lvl2pPr marL="0" indent="0">
              <a:spcAft>
                <a:spcPts val="200"/>
              </a:spcAft>
              <a:buNone/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>
              <a:spcAft>
                <a:spcPts val="600"/>
              </a:spcAft>
              <a:buNone/>
              <a:defRPr sz="1200"/>
            </a:lvl3pPr>
            <a:lvl4pPr marL="182880" indent="-182880">
              <a:spcAft>
                <a:spcPts val="600"/>
              </a:spcAft>
              <a:buFont typeface="Arial" panose="020B0604020202020204" pitchFamily="34" charset="0"/>
              <a:buChar char="•"/>
              <a:defRPr sz="1200"/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 dirty="0"/>
              <a:t>First name  Last name 18pt</a:t>
            </a:r>
          </a:p>
          <a:p>
            <a:pPr marL="0" lvl="1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503030202060203" pitchFamily="34" charset="0"/>
              <a:buNone/>
            </a:pPr>
            <a:r>
              <a:rPr lang="en-US" dirty="0"/>
              <a:t>Role 14pt</a:t>
            </a:r>
          </a:p>
        </p:txBody>
      </p:sp>
      <p:sp>
        <p:nvSpPr>
          <p:cNvPr id="42" name="Text Placeholder 21">
            <a:extLst>
              <a:ext uri="{FF2B5EF4-FFF2-40B4-BE49-F238E27FC236}">
                <a16:creationId xmlns:a16="http://schemas.microsoft.com/office/drawing/2014/main" id="{A9CB5A73-2496-3841-A61A-1965B0A6AD13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8270644" y="5333480"/>
            <a:ext cx="1567945" cy="978418"/>
          </a:xfrm>
        </p:spPr>
        <p:txBody>
          <a:bodyPr/>
          <a:lstStyle>
            <a:lvl1pPr marL="0" indent="0">
              <a:lnSpc>
                <a:spcPct val="80000"/>
              </a:lnSpc>
              <a:spcAft>
                <a:spcPts val="200"/>
              </a:spcAft>
              <a:buFont typeface="Arial" panose="020B0604020202020204" pitchFamily="34" charset="0"/>
              <a:buNone/>
              <a:defRPr sz="1800" b="0" i="0">
                <a:latin typeface="Palatino Linotype" panose="02040502050505030304" pitchFamily="18" charset="0"/>
              </a:defRPr>
            </a:lvl1pPr>
            <a:lvl2pPr marL="0" indent="0">
              <a:spcAft>
                <a:spcPts val="200"/>
              </a:spcAft>
              <a:buNone/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>
              <a:spcAft>
                <a:spcPts val="600"/>
              </a:spcAft>
              <a:buNone/>
              <a:defRPr sz="1200"/>
            </a:lvl3pPr>
            <a:lvl4pPr marL="182880" indent="-182880">
              <a:spcAft>
                <a:spcPts val="600"/>
              </a:spcAft>
              <a:buFont typeface="Arial" panose="020B0604020202020204" pitchFamily="34" charset="0"/>
              <a:buChar char="•"/>
              <a:defRPr sz="1200"/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 dirty="0"/>
              <a:t>First name  Last name 18pt</a:t>
            </a:r>
          </a:p>
          <a:p>
            <a:pPr marL="0" lvl="1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503030202060203" pitchFamily="34" charset="0"/>
              <a:buNone/>
            </a:pPr>
            <a:r>
              <a:rPr lang="en-US" dirty="0"/>
              <a:t>Role 14pt</a:t>
            </a:r>
          </a:p>
        </p:txBody>
      </p:sp>
      <p:sp>
        <p:nvSpPr>
          <p:cNvPr id="43" name="Text Placeholder 21">
            <a:extLst>
              <a:ext uri="{FF2B5EF4-FFF2-40B4-BE49-F238E27FC236}">
                <a16:creationId xmlns:a16="http://schemas.microsoft.com/office/drawing/2014/main" id="{886F547A-67CA-C749-B9EA-AA1142C31543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10243055" y="5333480"/>
            <a:ext cx="1567945" cy="978418"/>
          </a:xfrm>
        </p:spPr>
        <p:txBody>
          <a:bodyPr/>
          <a:lstStyle>
            <a:lvl1pPr marL="0" indent="0">
              <a:lnSpc>
                <a:spcPct val="80000"/>
              </a:lnSpc>
              <a:spcAft>
                <a:spcPts val="200"/>
              </a:spcAft>
              <a:buFont typeface="Arial" panose="020B0604020202020204" pitchFamily="34" charset="0"/>
              <a:buNone/>
              <a:defRPr sz="1800" b="0" i="0">
                <a:latin typeface="Palatino Linotype" panose="02040502050505030304" pitchFamily="18" charset="0"/>
              </a:defRPr>
            </a:lvl1pPr>
            <a:lvl2pPr marL="0" indent="0">
              <a:spcAft>
                <a:spcPts val="200"/>
              </a:spcAft>
              <a:buNone/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>
              <a:spcAft>
                <a:spcPts val="600"/>
              </a:spcAft>
              <a:buNone/>
              <a:defRPr sz="1200"/>
            </a:lvl3pPr>
            <a:lvl4pPr marL="182880" indent="-182880">
              <a:spcAft>
                <a:spcPts val="600"/>
              </a:spcAft>
              <a:buFont typeface="Arial" panose="020B0604020202020204" pitchFamily="34" charset="0"/>
              <a:buChar char="•"/>
              <a:defRPr sz="1200"/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 dirty="0"/>
              <a:t>First name  Last name 18pt</a:t>
            </a:r>
          </a:p>
          <a:p>
            <a:pPr marL="0" lvl="1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503030202060203" pitchFamily="34" charset="0"/>
              <a:buNone/>
            </a:pPr>
            <a:r>
              <a:rPr lang="en-US" dirty="0"/>
              <a:t>Role 14pt</a:t>
            </a:r>
          </a:p>
        </p:txBody>
      </p:sp>
      <p:sp>
        <p:nvSpPr>
          <p:cNvPr id="50" name="Footer Placeholder 3">
            <a:extLst>
              <a:ext uri="{FF2B5EF4-FFF2-40B4-BE49-F238E27FC236}">
                <a16:creationId xmlns:a16="http://schemas.microsoft.com/office/drawing/2014/main" id="{A671D4FB-2F86-4AF3-89D0-D61D543789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15200" y="6488234"/>
            <a:ext cx="4114800" cy="19831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lvl1pPr algn="r">
              <a:defRPr lang="en-US" sz="800" kern="1200" dirty="0">
                <a:solidFill>
                  <a:schemeClr val="tx1">
                    <a:alpha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 defTabSz="228600">
              <a:spcAft>
                <a:spcPts val="1200"/>
              </a:spcAft>
              <a:defRPr/>
            </a:pPr>
            <a:r>
              <a:rPr lang="en-GB"/>
              <a:t>Copyright © 2022 Accenture. All rights reserved.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B1014D8-C563-4003-8EBC-A9F6EE68BA63}"/>
              </a:ext>
            </a:extLst>
          </p:cNvPr>
          <p:cNvSpPr>
            <a:spLocks noGrp="1"/>
          </p:cNvSpPr>
          <p:nvPr>
            <p:ph type="sldNum" sz="quarter" idx="51"/>
          </p:nvPr>
        </p:nvSpPr>
        <p:spPr/>
        <p:txBody>
          <a:bodyPr/>
          <a:lstStyle/>
          <a:p>
            <a:fld id="{1F90F471-3972-4120-B8B3-0237DE626C35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31" name="Picture Placeholder 4">
            <a:extLst>
              <a:ext uri="{FF2B5EF4-FFF2-40B4-BE49-F238E27FC236}">
                <a16:creationId xmlns:a16="http://schemas.microsoft.com/office/drawing/2014/main" id="{1559D4A6-A7D1-4EAE-87E5-EB8A4B73E546}"/>
              </a:ext>
            </a:extLst>
          </p:cNvPr>
          <p:cNvSpPr>
            <a:spLocks noGrp="1"/>
          </p:cNvSpPr>
          <p:nvPr>
            <p:ph type="pic" sz="quarter" idx="52" hasCustomPrompt="1"/>
          </p:nvPr>
        </p:nvSpPr>
        <p:spPr>
          <a:xfrm>
            <a:off x="4325822" y="2616843"/>
            <a:ext cx="356616" cy="27432"/>
          </a:xfrm>
          <a:solidFill>
            <a:schemeClr val="accent1"/>
          </a:solidFill>
        </p:spPr>
        <p:txBody>
          <a:bodyPr/>
          <a:lstStyle>
            <a:lvl1pPr>
              <a:buNone/>
              <a:defRPr sz="300"/>
            </a:lvl1pPr>
          </a:lstStyle>
          <a:p>
            <a:r>
              <a:rPr lang="en-GB" dirty="0"/>
              <a:t> </a:t>
            </a:r>
            <a:endParaRPr lang="en-US" dirty="0"/>
          </a:p>
        </p:txBody>
      </p:sp>
      <p:sp>
        <p:nvSpPr>
          <p:cNvPr id="44" name="Picture Placeholder 4">
            <a:extLst>
              <a:ext uri="{FF2B5EF4-FFF2-40B4-BE49-F238E27FC236}">
                <a16:creationId xmlns:a16="http://schemas.microsoft.com/office/drawing/2014/main" id="{564E037C-8888-4DE6-88C4-A629CBF5F3A9}"/>
              </a:ext>
            </a:extLst>
          </p:cNvPr>
          <p:cNvSpPr>
            <a:spLocks noGrp="1"/>
          </p:cNvSpPr>
          <p:nvPr>
            <p:ph type="pic" sz="quarter" idx="53" hasCustomPrompt="1"/>
          </p:nvPr>
        </p:nvSpPr>
        <p:spPr>
          <a:xfrm>
            <a:off x="6298233" y="2616843"/>
            <a:ext cx="356616" cy="27432"/>
          </a:xfrm>
          <a:solidFill>
            <a:schemeClr val="accent1"/>
          </a:solidFill>
        </p:spPr>
        <p:txBody>
          <a:bodyPr/>
          <a:lstStyle>
            <a:lvl1pPr>
              <a:buNone/>
              <a:defRPr sz="300"/>
            </a:lvl1pPr>
          </a:lstStyle>
          <a:p>
            <a:r>
              <a:rPr lang="en-GB" dirty="0"/>
              <a:t> </a:t>
            </a:r>
            <a:endParaRPr lang="en-US" dirty="0"/>
          </a:p>
        </p:txBody>
      </p:sp>
      <p:sp>
        <p:nvSpPr>
          <p:cNvPr id="51" name="Picture Placeholder 4">
            <a:extLst>
              <a:ext uri="{FF2B5EF4-FFF2-40B4-BE49-F238E27FC236}">
                <a16:creationId xmlns:a16="http://schemas.microsoft.com/office/drawing/2014/main" id="{1DD1D133-7281-4297-B58B-4683B9743A55}"/>
              </a:ext>
            </a:extLst>
          </p:cNvPr>
          <p:cNvSpPr>
            <a:spLocks noGrp="1"/>
          </p:cNvSpPr>
          <p:nvPr>
            <p:ph type="pic" sz="quarter" idx="54" hasCustomPrompt="1"/>
          </p:nvPr>
        </p:nvSpPr>
        <p:spPr>
          <a:xfrm>
            <a:off x="8270644" y="2616843"/>
            <a:ext cx="356616" cy="27432"/>
          </a:xfrm>
          <a:solidFill>
            <a:schemeClr val="accent1"/>
          </a:solidFill>
        </p:spPr>
        <p:txBody>
          <a:bodyPr/>
          <a:lstStyle>
            <a:lvl1pPr>
              <a:buNone/>
              <a:defRPr sz="300"/>
            </a:lvl1pPr>
          </a:lstStyle>
          <a:p>
            <a:r>
              <a:rPr lang="en-GB" dirty="0"/>
              <a:t> </a:t>
            </a:r>
            <a:endParaRPr lang="en-US" dirty="0"/>
          </a:p>
        </p:txBody>
      </p:sp>
      <p:sp>
        <p:nvSpPr>
          <p:cNvPr id="52" name="Picture Placeholder 4">
            <a:extLst>
              <a:ext uri="{FF2B5EF4-FFF2-40B4-BE49-F238E27FC236}">
                <a16:creationId xmlns:a16="http://schemas.microsoft.com/office/drawing/2014/main" id="{4D49677A-CABE-49CD-A2EE-9EC21E15DF23}"/>
              </a:ext>
            </a:extLst>
          </p:cNvPr>
          <p:cNvSpPr>
            <a:spLocks noGrp="1"/>
          </p:cNvSpPr>
          <p:nvPr>
            <p:ph type="pic" sz="quarter" idx="55" hasCustomPrompt="1"/>
          </p:nvPr>
        </p:nvSpPr>
        <p:spPr>
          <a:xfrm>
            <a:off x="10243055" y="2616843"/>
            <a:ext cx="356616" cy="27432"/>
          </a:xfrm>
          <a:solidFill>
            <a:schemeClr val="accent1"/>
          </a:solidFill>
        </p:spPr>
        <p:txBody>
          <a:bodyPr/>
          <a:lstStyle>
            <a:lvl1pPr>
              <a:buNone/>
              <a:defRPr sz="300"/>
            </a:lvl1pPr>
          </a:lstStyle>
          <a:p>
            <a:r>
              <a:rPr lang="en-GB" dirty="0"/>
              <a:t> </a:t>
            </a:r>
            <a:endParaRPr lang="en-US" dirty="0"/>
          </a:p>
        </p:txBody>
      </p:sp>
      <p:sp>
        <p:nvSpPr>
          <p:cNvPr id="53" name="Picture Placeholder 4">
            <a:extLst>
              <a:ext uri="{FF2B5EF4-FFF2-40B4-BE49-F238E27FC236}">
                <a16:creationId xmlns:a16="http://schemas.microsoft.com/office/drawing/2014/main" id="{E46B730A-2104-4381-A7F8-6A08201D7F97}"/>
              </a:ext>
            </a:extLst>
          </p:cNvPr>
          <p:cNvSpPr>
            <a:spLocks noGrp="1"/>
          </p:cNvSpPr>
          <p:nvPr>
            <p:ph type="pic" sz="quarter" idx="56" hasCustomPrompt="1"/>
          </p:nvPr>
        </p:nvSpPr>
        <p:spPr>
          <a:xfrm>
            <a:off x="4325822" y="5165507"/>
            <a:ext cx="356616" cy="27432"/>
          </a:xfrm>
          <a:solidFill>
            <a:schemeClr val="accent1"/>
          </a:solidFill>
        </p:spPr>
        <p:txBody>
          <a:bodyPr/>
          <a:lstStyle>
            <a:lvl1pPr>
              <a:buNone/>
              <a:defRPr sz="300"/>
            </a:lvl1pPr>
          </a:lstStyle>
          <a:p>
            <a:r>
              <a:rPr lang="en-GB" dirty="0"/>
              <a:t> </a:t>
            </a:r>
            <a:endParaRPr lang="en-US" dirty="0"/>
          </a:p>
        </p:txBody>
      </p:sp>
      <p:sp>
        <p:nvSpPr>
          <p:cNvPr id="60" name="Picture Placeholder 4">
            <a:extLst>
              <a:ext uri="{FF2B5EF4-FFF2-40B4-BE49-F238E27FC236}">
                <a16:creationId xmlns:a16="http://schemas.microsoft.com/office/drawing/2014/main" id="{15BD8921-64C2-47AC-9DE2-E4DFFCBF7C64}"/>
              </a:ext>
            </a:extLst>
          </p:cNvPr>
          <p:cNvSpPr>
            <a:spLocks noGrp="1"/>
          </p:cNvSpPr>
          <p:nvPr>
            <p:ph type="pic" sz="quarter" idx="57" hasCustomPrompt="1"/>
          </p:nvPr>
        </p:nvSpPr>
        <p:spPr>
          <a:xfrm>
            <a:off x="6298233" y="5165507"/>
            <a:ext cx="356616" cy="27432"/>
          </a:xfrm>
          <a:solidFill>
            <a:schemeClr val="accent1"/>
          </a:solidFill>
        </p:spPr>
        <p:txBody>
          <a:bodyPr/>
          <a:lstStyle>
            <a:lvl1pPr>
              <a:buNone/>
              <a:defRPr sz="300"/>
            </a:lvl1pPr>
          </a:lstStyle>
          <a:p>
            <a:r>
              <a:rPr lang="en-GB" dirty="0"/>
              <a:t> </a:t>
            </a:r>
            <a:endParaRPr lang="en-US" dirty="0"/>
          </a:p>
        </p:txBody>
      </p:sp>
      <p:sp>
        <p:nvSpPr>
          <p:cNvPr id="61" name="Picture Placeholder 4">
            <a:extLst>
              <a:ext uri="{FF2B5EF4-FFF2-40B4-BE49-F238E27FC236}">
                <a16:creationId xmlns:a16="http://schemas.microsoft.com/office/drawing/2014/main" id="{3EF9A07C-1758-4B3E-A1CD-67412E56BBFE}"/>
              </a:ext>
            </a:extLst>
          </p:cNvPr>
          <p:cNvSpPr>
            <a:spLocks noGrp="1"/>
          </p:cNvSpPr>
          <p:nvPr>
            <p:ph type="pic" sz="quarter" idx="58" hasCustomPrompt="1"/>
          </p:nvPr>
        </p:nvSpPr>
        <p:spPr>
          <a:xfrm>
            <a:off x="8270644" y="5165507"/>
            <a:ext cx="356616" cy="27432"/>
          </a:xfrm>
          <a:solidFill>
            <a:schemeClr val="accent1"/>
          </a:solidFill>
        </p:spPr>
        <p:txBody>
          <a:bodyPr/>
          <a:lstStyle>
            <a:lvl1pPr>
              <a:buNone/>
              <a:defRPr sz="300"/>
            </a:lvl1pPr>
          </a:lstStyle>
          <a:p>
            <a:r>
              <a:rPr lang="en-GB" dirty="0"/>
              <a:t> </a:t>
            </a:r>
            <a:endParaRPr lang="en-US" dirty="0"/>
          </a:p>
        </p:txBody>
      </p:sp>
      <p:sp>
        <p:nvSpPr>
          <p:cNvPr id="62" name="Picture Placeholder 4">
            <a:extLst>
              <a:ext uri="{FF2B5EF4-FFF2-40B4-BE49-F238E27FC236}">
                <a16:creationId xmlns:a16="http://schemas.microsoft.com/office/drawing/2014/main" id="{25D8A2F3-A845-4271-8B71-45408EF9F6C1}"/>
              </a:ext>
            </a:extLst>
          </p:cNvPr>
          <p:cNvSpPr>
            <a:spLocks noGrp="1"/>
          </p:cNvSpPr>
          <p:nvPr>
            <p:ph type="pic" sz="quarter" idx="59" hasCustomPrompt="1"/>
          </p:nvPr>
        </p:nvSpPr>
        <p:spPr>
          <a:xfrm>
            <a:off x="10243053" y="5165507"/>
            <a:ext cx="356616" cy="27432"/>
          </a:xfrm>
          <a:solidFill>
            <a:schemeClr val="accent1"/>
          </a:solidFill>
        </p:spPr>
        <p:txBody>
          <a:bodyPr/>
          <a:lstStyle>
            <a:lvl1pPr>
              <a:buNone/>
              <a:defRPr sz="300"/>
            </a:lvl1pPr>
          </a:lstStyle>
          <a:p>
            <a:r>
              <a:rPr lang="en-GB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61921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hort Headline and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AA6D93-92FF-400D-8AF3-C5AC33611540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096000" y="1"/>
            <a:ext cx="6096000" cy="6857999"/>
          </a:xfrm>
          <a:solidFill>
            <a:schemeClr val="bg1">
              <a:lumMod val="95000"/>
            </a:schemeClr>
          </a:solidFill>
        </p:spPr>
        <p:txBody>
          <a:bodyPr tIns="548640" anchor="t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lang="en-US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dirty="0"/>
              <a:t>Drag picture to placeholder or click icon to add, then ‘Send to Back’</a:t>
            </a:r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BB929FF-38D9-4792-A56F-C1810627FF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81000"/>
            <a:ext cx="5334000" cy="2667000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en-GB" dirty="0"/>
              <a:t>Place headline here (36pt, min 30pt)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96067A3-9F0D-44FB-B267-D94DE708562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1468" y="6483010"/>
            <a:ext cx="191087" cy="201340"/>
          </a:xfrm>
          <a:prstGeom prst="rect">
            <a:avLst/>
          </a:prstGeom>
        </p:spPr>
      </p:pic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AF384B1D-1AA1-4DD2-A317-08008594FF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15200" y="6488234"/>
            <a:ext cx="4114800" cy="19831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lvl1pPr algn="r">
              <a:defRPr lang="en-US" sz="800" kern="1200" dirty="0">
                <a:solidFill>
                  <a:schemeClr val="tx1">
                    <a:alpha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 defTabSz="228600">
              <a:spcAft>
                <a:spcPts val="1200"/>
              </a:spcAft>
              <a:defRPr/>
            </a:pPr>
            <a:r>
              <a:rPr lang="en-GB"/>
              <a:t>Copyright © 2022 Accenture. All rights reserved.</a:t>
            </a:r>
            <a:endParaRPr lang="en-GB" dirty="0"/>
          </a:p>
        </p:txBody>
      </p:sp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4796047A-AB81-403A-B649-52C6F7827EC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000" y="3267634"/>
            <a:ext cx="5330952" cy="3044265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2400">
                <a:solidFill>
                  <a:schemeClr val="accent1"/>
                </a:solidFill>
                <a:latin typeface="Palatino Linotype" panose="02040502050505030304" pitchFamily="18" charset="0"/>
              </a:defRPr>
            </a:lvl1pPr>
            <a:lvl2pPr marL="228600" indent="-228600">
              <a:buFont typeface="Arial" panose="020B0604020202020204" pitchFamily="34" charset="0"/>
              <a:buChar char="•"/>
              <a:defRPr sz="1800"/>
            </a:lvl2pPr>
            <a:lvl3pPr marL="457200">
              <a:buFont typeface="Arial" panose="020B0503030202060203" pitchFamily="34" charset="0"/>
              <a:buChar char="–"/>
              <a:defRPr sz="1800"/>
            </a:lvl3pPr>
            <a:lvl4pPr marL="685800">
              <a:buFont typeface="Arial" panose="020B0604020202020204" pitchFamily="34" charset="0"/>
              <a:buChar char="•"/>
              <a:defRPr sz="1600"/>
            </a:lvl4pPr>
            <a:lvl5pPr marL="914400">
              <a:buFont typeface="Arial" panose="020B0503030202060203" pitchFamily="34" charset="0"/>
              <a:buChar char="–"/>
              <a:defRPr sz="1600"/>
            </a:lvl5pPr>
          </a:lstStyle>
          <a:p>
            <a:pPr marL="0" marR="0" lvl="0" indent="0" algn="l" defTabSz="2286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Place sub-headline here </a:t>
            </a:r>
            <a:r>
              <a:rPr lang="en-GB" dirty="0"/>
              <a:t>in Palatino Linotype 24pt</a:t>
            </a:r>
            <a:r>
              <a:rPr lang="en-US" dirty="0"/>
              <a:t>, indent for other levels</a:t>
            </a:r>
          </a:p>
          <a:p>
            <a:pPr lvl="1"/>
            <a:r>
              <a:rPr lang="en-US" dirty="0"/>
              <a:t>Second level 18pt</a:t>
            </a:r>
          </a:p>
          <a:p>
            <a:pPr lvl="2"/>
            <a:r>
              <a:rPr lang="en-US" dirty="0"/>
              <a:t>Third level bullet 18pt</a:t>
            </a:r>
          </a:p>
          <a:p>
            <a:pPr lvl="3"/>
            <a:r>
              <a:rPr lang="en-US" dirty="0"/>
              <a:t>Fourth level bullet 16pt</a:t>
            </a:r>
          </a:p>
          <a:p>
            <a:pPr lvl="4"/>
            <a:r>
              <a:rPr lang="en-US" dirty="0"/>
              <a:t>Fifth level bullet 16pt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6A2778-1AEF-4134-970E-9AB430A5206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F90F471-3972-4120-B8B3-0237DE626C3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1817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hort Headline and Image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icture Placeholder 35">
            <a:extLst>
              <a:ext uri="{FF2B5EF4-FFF2-40B4-BE49-F238E27FC236}">
                <a16:creationId xmlns:a16="http://schemas.microsoft.com/office/drawing/2014/main" id="{92A5DC07-3811-41E7-B3BC-1DF4ED905C7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-1"/>
            <a:ext cx="6096024" cy="6309361"/>
          </a:xfrm>
          <a:solidFill>
            <a:schemeClr val="tx1">
              <a:lumMod val="95000"/>
            </a:schemeClr>
          </a:solidFill>
        </p:spPr>
        <p:txBody>
          <a:bodyPr lIns="0" tIns="210312" anchor="t"/>
          <a:lstStyle>
            <a:lvl1pPr marL="0" indent="0" algn="ctr">
              <a:buNone/>
              <a:defRPr sz="14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Drag picture to placeholder or click icon to add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F8DBAF1-DC97-4CAB-B174-0AAA55CCB2E8}"/>
              </a:ext>
            </a:extLst>
          </p:cNvPr>
          <p:cNvSpPr/>
          <p:nvPr userDrawn="1"/>
        </p:nvSpPr>
        <p:spPr bwMode="white">
          <a:xfrm>
            <a:off x="0" y="6309360"/>
            <a:ext cx="12192000" cy="54864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3B30F4D9-6AB9-4693-B1C3-C7BE8D81EC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6999" y="381000"/>
            <a:ext cx="5334000" cy="2667000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en-GB" dirty="0"/>
              <a:t>Place headline here (36pt, min 30pt)</a:t>
            </a:r>
            <a:endParaRPr lang="en-US" dirty="0"/>
          </a:p>
        </p:txBody>
      </p:sp>
      <p:sp>
        <p:nvSpPr>
          <p:cNvPr id="15" name="Footer Placeholder 3">
            <a:extLst>
              <a:ext uri="{FF2B5EF4-FFF2-40B4-BE49-F238E27FC236}">
                <a16:creationId xmlns:a16="http://schemas.microsoft.com/office/drawing/2014/main" id="{E567C369-8A33-4851-8646-E53D6E8D8C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15200" y="6488234"/>
            <a:ext cx="4114800" cy="19831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lvl1pPr algn="r">
              <a:defRPr lang="en-US" sz="800" kern="1200" dirty="0">
                <a:solidFill>
                  <a:schemeClr val="tx1">
                    <a:alpha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 defTabSz="228600">
              <a:spcAft>
                <a:spcPts val="1200"/>
              </a:spcAft>
              <a:defRPr/>
            </a:pPr>
            <a:r>
              <a:rPr lang="en-GB"/>
              <a:t>Copyright © 2022 Accenture. All rights reserved.</a:t>
            </a:r>
            <a:endParaRPr lang="en-GB" dirty="0"/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C42B8317-AACA-4DC7-AD68-8986DF6299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80047" y="3264586"/>
            <a:ext cx="5330952" cy="3047313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2400"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228600" indent="-228600"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2pPr>
            <a:lvl3pPr marL="457200">
              <a:buFont typeface="Arial" panose="020B0503030202060203" pitchFamily="34" charset="0"/>
              <a:buChar char="–"/>
              <a:defRPr sz="1800">
                <a:solidFill>
                  <a:schemeClr val="tx1"/>
                </a:solidFill>
              </a:defRPr>
            </a:lvl3pPr>
            <a:lvl4pPr marL="685800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4pPr>
            <a:lvl5pPr marL="914400">
              <a:buFont typeface="Arial" panose="020B0503030202060203" pitchFamily="34" charset="0"/>
              <a:buChar char="–"/>
              <a:defRPr sz="1600">
                <a:solidFill>
                  <a:schemeClr val="tx1"/>
                </a:solidFill>
              </a:defRPr>
            </a:lvl5pPr>
          </a:lstStyle>
          <a:p>
            <a:pPr marL="0" marR="0" lvl="0" indent="0" algn="l" defTabSz="2286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Place sub-headline here</a:t>
            </a:r>
            <a:r>
              <a:rPr lang="en-GB" dirty="0"/>
              <a:t> in Palatino Linotype 24pt</a:t>
            </a:r>
            <a:r>
              <a:rPr lang="en-US" dirty="0"/>
              <a:t>, indent for other levels</a:t>
            </a:r>
          </a:p>
          <a:p>
            <a:pPr lvl="1"/>
            <a:r>
              <a:rPr lang="en-US" dirty="0"/>
              <a:t>Second level 18pt</a:t>
            </a:r>
          </a:p>
          <a:p>
            <a:pPr lvl="2"/>
            <a:r>
              <a:rPr lang="en-US" dirty="0"/>
              <a:t>Third level bullet 18pt</a:t>
            </a:r>
          </a:p>
          <a:p>
            <a:pPr lvl="3"/>
            <a:r>
              <a:rPr lang="en-US" dirty="0"/>
              <a:t>Fourth level bullet 16pt</a:t>
            </a:r>
          </a:p>
          <a:p>
            <a:pPr lvl="4"/>
            <a:r>
              <a:rPr lang="en-US" dirty="0"/>
              <a:t>Fifth level bullet 16pt</a:t>
            </a:r>
          </a:p>
        </p:txBody>
      </p:sp>
      <p:sp>
        <p:nvSpPr>
          <p:cNvPr id="12" name="GTS_WH">
            <a:extLst>
              <a:ext uri="{FF2B5EF4-FFF2-40B4-BE49-F238E27FC236}">
                <a16:creationId xmlns:a16="http://schemas.microsoft.com/office/drawing/2014/main" id="{9742AFA2-2F86-4FC9-AB33-FE5A8DC3B4C5}"/>
              </a:ext>
            </a:extLst>
          </p:cNvPr>
          <p:cNvSpPr>
            <a:spLocks noChangeAspect="1"/>
          </p:cNvSpPr>
          <p:nvPr userDrawn="1"/>
        </p:nvSpPr>
        <p:spPr bwMode="black">
          <a:xfrm>
            <a:off x="381468" y="6483676"/>
            <a:ext cx="183295" cy="201168"/>
          </a:xfrm>
          <a:custGeom>
            <a:avLst/>
            <a:gdLst>
              <a:gd name="T0" fmla="*/ 0 w 4100"/>
              <a:gd name="T1" fmla="*/ 4500 h 4500"/>
              <a:gd name="T2" fmla="*/ 4100 w 4100"/>
              <a:gd name="T3" fmla="*/ 2837 h 4500"/>
              <a:gd name="T4" fmla="*/ 4100 w 4100"/>
              <a:gd name="T5" fmla="*/ 1663 h 4500"/>
              <a:gd name="T6" fmla="*/ 0 w 4100"/>
              <a:gd name="T7" fmla="*/ 0 h 4500"/>
              <a:gd name="T8" fmla="*/ 0 w 4100"/>
              <a:gd name="T9" fmla="*/ 1175 h 4500"/>
              <a:gd name="T10" fmla="*/ 2651 w 4100"/>
              <a:gd name="T11" fmla="*/ 2250 h 4500"/>
              <a:gd name="T12" fmla="*/ 0 w 4100"/>
              <a:gd name="T13" fmla="*/ 3325 h 4500"/>
              <a:gd name="T14" fmla="*/ 0 w 4100"/>
              <a:gd name="T15" fmla="*/ 4500 h 4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100" h="4500">
                <a:moveTo>
                  <a:pt x="0" y="4500"/>
                </a:moveTo>
                <a:lnTo>
                  <a:pt x="4100" y="2837"/>
                </a:lnTo>
                <a:lnTo>
                  <a:pt x="4100" y="1663"/>
                </a:lnTo>
                <a:lnTo>
                  <a:pt x="0" y="0"/>
                </a:lnTo>
                <a:lnTo>
                  <a:pt x="0" y="1175"/>
                </a:lnTo>
                <a:lnTo>
                  <a:pt x="2651" y="2250"/>
                </a:lnTo>
                <a:lnTo>
                  <a:pt x="0" y="3325"/>
                </a:lnTo>
                <a:lnTo>
                  <a:pt x="0" y="450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CF1D8E5-ED70-409D-A4B1-635A02DFE5A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F90F471-3972-4120-B8B3-0237DE626C3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1802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19">
            <a:extLst>
              <a:ext uri="{FF2B5EF4-FFF2-40B4-BE49-F238E27FC236}">
                <a16:creationId xmlns:a16="http://schemas.microsoft.com/office/drawing/2014/main" id="{9128CE8F-D41A-47B9-921B-C6C1790F8F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26839" y="943234"/>
            <a:ext cx="4191000" cy="497681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</p:pic>
      <p:sp>
        <p:nvSpPr>
          <p:cNvPr id="12" name="Picture Placeholder 18">
            <a:extLst>
              <a:ext uri="{FF2B5EF4-FFF2-40B4-BE49-F238E27FC236}">
                <a16:creationId xmlns:a16="http://schemas.microsoft.com/office/drawing/2014/main" id="{3996D868-07E7-4C6F-B00B-4026C634BAE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6858001" y="744434"/>
            <a:ext cx="4190998" cy="4976446"/>
          </a:xfrm>
          <a:solidFill>
            <a:schemeClr val="bg1">
              <a:lumMod val="95000"/>
            </a:schemeClr>
          </a:solidFill>
          <a:effectLst/>
        </p:spPr>
        <p:txBody>
          <a:bodyPr tIns="274320" bIns="274320" anchor="t"/>
          <a:lstStyle>
            <a:lvl1pPr marL="0" indent="0" algn="ctr">
              <a:buNone/>
              <a:defRPr sz="1400" b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Drag picture to placeholder or click icon to add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394B85-B39D-4BE7-A334-787162CB4A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3000" y="1593669"/>
            <a:ext cx="4952999" cy="3277976"/>
          </a:xfrm>
        </p:spPr>
        <p:txBody>
          <a:bodyPr anchor="ctr"/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Place quote or key message here 54pt</a:t>
            </a: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2D868995-C37B-451B-AE1C-89DE71F213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15200" y="6488234"/>
            <a:ext cx="4114800" cy="19831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lvl1pPr algn="r">
              <a:defRPr lang="en-US" sz="800" kern="1200" dirty="0">
                <a:solidFill>
                  <a:schemeClr val="tx1">
                    <a:alpha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 defTabSz="228600">
              <a:spcAft>
                <a:spcPts val="1200"/>
              </a:spcAft>
              <a:defRPr/>
            </a:pPr>
            <a:r>
              <a:rPr lang="en-GB"/>
              <a:t>Copyright © 2022 Accenture. All rights reserved.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A06E6C-6576-4BA5-948F-BD9FE24FA05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F90F471-3972-4120-B8B3-0237DE626C3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115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alutation-GTS left-image bkgnd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3E7551B-7F86-46D2-A90B-DF5CC30BDFD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7620" y="-9144"/>
            <a:ext cx="12207240" cy="6876288"/>
          </a:xfrm>
        </p:spPr>
        <p:txBody>
          <a:bodyPr lIns="0" tIns="182880"/>
          <a:lstStyle>
            <a:lvl1pPr algn="ctr">
              <a:buNone/>
              <a:defRPr/>
            </a:lvl1pPr>
          </a:lstStyle>
          <a:p>
            <a:r>
              <a:rPr lang="en-GB" dirty="0"/>
              <a:t>Drag picture to placeholder or click icon to add, then send to back.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394B85-B39D-4BE7-A334-787162CB4A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0999" y="2318273"/>
            <a:ext cx="7040753" cy="2221454"/>
          </a:xfrm>
        </p:spPr>
        <p:txBody>
          <a:bodyPr anchor="ctr"/>
          <a:lstStyle>
            <a:lvl1pPr algn="l">
              <a:defRPr sz="72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Salutation 72pt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7AD433-4B77-E741-930C-11F17D433B19}"/>
              </a:ext>
            </a:extLst>
          </p:cNvPr>
          <p:cNvSpPr txBox="1"/>
          <p:nvPr userDrawn="1"/>
        </p:nvSpPr>
        <p:spPr>
          <a:xfrm>
            <a:off x="4490720" y="360680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 defTabSz="228600">
              <a:spcAft>
                <a:spcPts val="1200"/>
              </a:spcAft>
            </a:pPr>
            <a:endParaRPr lang="en-US" noProof="0" dirty="0"/>
          </a:p>
        </p:txBody>
      </p:sp>
      <p:sp>
        <p:nvSpPr>
          <p:cNvPr id="6" name="GTS_WH" descr="Accenture Greater Than symbol in white">
            <a:extLst>
              <a:ext uri="{FF2B5EF4-FFF2-40B4-BE49-F238E27FC236}">
                <a16:creationId xmlns:a16="http://schemas.microsoft.com/office/drawing/2014/main" id="{5820492B-C4D2-42F2-B2B8-CB1CE70F894B}"/>
              </a:ext>
            </a:extLst>
          </p:cNvPr>
          <p:cNvSpPr>
            <a:spLocks noChangeAspect="1"/>
          </p:cNvSpPr>
          <p:nvPr userDrawn="1"/>
        </p:nvSpPr>
        <p:spPr bwMode="black">
          <a:xfrm>
            <a:off x="380999" y="5607812"/>
            <a:ext cx="641531" cy="704088"/>
          </a:xfrm>
          <a:custGeom>
            <a:avLst/>
            <a:gdLst>
              <a:gd name="T0" fmla="*/ 0 w 4100"/>
              <a:gd name="T1" fmla="*/ 4500 h 4500"/>
              <a:gd name="T2" fmla="*/ 4100 w 4100"/>
              <a:gd name="T3" fmla="*/ 2837 h 4500"/>
              <a:gd name="T4" fmla="*/ 4100 w 4100"/>
              <a:gd name="T5" fmla="*/ 1663 h 4500"/>
              <a:gd name="T6" fmla="*/ 0 w 4100"/>
              <a:gd name="T7" fmla="*/ 0 h 4500"/>
              <a:gd name="T8" fmla="*/ 0 w 4100"/>
              <a:gd name="T9" fmla="*/ 1175 h 4500"/>
              <a:gd name="T10" fmla="*/ 2651 w 4100"/>
              <a:gd name="T11" fmla="*/ 2250 h 4500"/>
              <a:gd name="T12" fmla="*/ 0 w 4100"/>
              <a:gd name="T13" fmla="*/ 3325 h 4500"/>
              <a:gd name="T14" fmla="*/ 0 w 4100"/>
              <a:gd name="T15" fmla="*/ 4500 h 4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100" h="4500">
                <a:moveTo>
                  <a:pt x="0" y="4500"/>
                </a:moveTo>
                <a:lnTo>
                  <a:pt x="4100" y="2837"/>
                </a:lnTo>
                <a:lnTo>
                  <a:pt x="4100" y="1663"/>
                </a:lnTo>
                <a:lnTo>
                  <a:pt x="0" y="0"/>
                </a:lnTo>
                <a:lnTo>
                  <a:pt x="0" y="1175"/>
                </a:lnTo>
                <a:lnTo>
                  <a:pt x="2651" y="2250"/>
                </a:lnTo>
                <a:lnTo>
                  <a:pt x="0" y="3325"/>
                </a:lnTo>
                <a:lnTo>
                  <a:pt x="0" y="450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8613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C35EA4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+ image (alternativ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8">
            <a:extLst>
              <a:ext uri="{FF2B5EF4-FFF2-40B4-BE49-F238E27FC236}">
                <a16:creationId xmlns:a16="http://schemas.microsoft.com/office/drawing/2014/main" id="{3996D868-07E7-4C6F-B00B-4026C634BAE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6858001" y="744434"/>
            <a:ext cx="4190998" cy="4976446"/>
          </a:xfrm>
          <a:solidFill>
            <a:schemeClr val="bg1">
              <a:lumMod val="95000"/>
            </a:schemeClr>
          </a:solidFill>
          <a:effectLst>
            <a:outerShdw dist="215900" dir="2700000" algn="tl" rotWithShape="0">
              <a:schemeClr val="accent1"/>
            </a:outerShdw>
          </a:effectLst>
        </p:spPr>
        <p:txBody>
          <a:bodyPr tIns="274320" bIns="274320" anchor="t"/>
          <a:lstStyle>
            <a:lvl1pPr marL="0" indent="0" algn="ctr">
              <a:buNone/>
              <a:defRPr sz="1400" b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Drag picture to placeholder or click icon to add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394B85-B39D-4BE7-A334-787162CB4A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3000" y="1593669"/>
            <a:ext cx="4952999" cy="3277976"/>
          </a:xfrm>
        </p:spPr>
        <p:txBody>
          <a:bodyPr anchor="ctr"/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Place quote or key message here 54pt</a:t>
            </a: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2D868995-C37B-451B-AE1C-89DE71F213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15200" y="6488234"/>
            <a:ext cx="4114800" cy="19831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lvl1pPr algn="r">
              <a:defRPr lang="en-US" sz="800" kern="1200" dirty="0">
                <a:solidFill>
                  <a:schemeClr val="tx1">
                    <a:alpha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 defTabSz="228600">
              <a:spcAft>
                <a:spcPts val="1200"/>
              </a:spcAft>
              <a:defRPr/>
            </a:pPr>
            <a:r>
              <a:rPr lang="en-GB"/>
              <a:t>Copyright © 2022 Accenture. All rights reserved.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D217B10-543D-46E3-A5E7-CA1C578F6F6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F90F471-3972-4120-B8B3-0237DE626C3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44526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istics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7FF1C6BE-E6FE-4BD6-8477-A09403EEE56E}"/>
              </a:ext>
            </a:extLst>
          </p:cNvPr>
          <p:cNvSpPr/>
          <p:nvPr userDrawn="1"/>
        </p:nvSpPr>
        <p:spPr bwMode="white">
          <a:xfrm>
            <a:off x="-10" y="-3"/>
            <a:ext cx="6096008" cy="63119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2" name="Text Placeholder 32">
            <a:extLst>
              <a:ext uri="{FF2B5EF4-FFF2-40B4-BE49-F238E27FC236}">
                <a16:creationId xmlns:a16="http://schemas.microsoft.com/office/drawing/2014/main" id="{AC315915-FC9E-0942-980E-6C0E99FEA8D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0986" y="1490071"/>
            <a:ext cx="2285996" cy="1664208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lang="en-US" sz="20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spcAft>
                <a:spcPts val="600"/>
              </a:spcAft>
              <a:buNone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5750" indent="-285750">
              <a:spcAft>
                <a:spcPts val="600"/>
              </a:spcAft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spcAft>
                <a:spcPts val="0"/>
              </a:spcAft>
              <a:defRPr sz="1800"/>
            </a:lvl4pPr>
            <a:lvl5pPr>
              <a:spcAft>
                <a:spcPts val="0"/>
              </a:spcAft>
              <a:defRPr sz="1800"/>
            </a:lvl5pPr>
          </a:lstStyle>
          <a:p>
            <a:pPr marL="228600" lvl="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Stat headline</a:t>
            </a:r>
          </a:p>
          <a:p>
            <a:pPr marL="285750" lvl="1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Stat details 16pt</a:t>
            </a:r>
          </a:p>
          <a:p>
            <a:pPr marL="228600" lvl="2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Bullet point 16pt</a:t>
            </a:r>
          </a:p>
        </p:txBody>
      </p:sp>
      <p:sp>
        <p:nvSpPr>
          <p:cNvPr id="38" name="Picture Placeholder 35">
            <a:extLst>
              <a:ext uri="{FF2B5EF4-FFF2-40B4-BE49-F238E27FC236}">
                <a16:creationId xmlns:a16="http://schemas.microsoft.com/office/drawing/2014/main" id="{92A5DC07-3811-41E7-B3BC-1DF4ED905C7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6095992" y="0"/>
            <a:ext cx="6096008" cy="6311900"/>
          </a:xfrm>
          <a:solidFill>
            <a:schemeClr val="bg1">
              <a:lumMod val="95000"/>
            </a:schemeClr>
          </a:solidFill>
        </p:spPr>
        <p:txBody>
          <a:bodyPr tIns="457200" anchor="t"/>
          <a:lstStyle>
            <a:lvl1pPr marL="0" indent="0" algn="ctr">
              <a:buNone/>
              <a:defRPr sz="1400" b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8D7539E0-EC97-4984-8CDD-85CC949BB7F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1001" y="380999"/>
            <a:ext cx="2285996" cy="912223"/>
          </a:xfrm>
        </p:spPr>
        <p:txBody>
          <a:bodyPr anchor="ctr"/>
          <a:lstStyle>
            <a:lvl1pPr marL="0" indent="0">
              <a:buNone/>
              <a:defRPr lang="en-US" sz="4800" b="1" kern="1200" dirty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228600" lvl="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 dirty="0"/>
              <a:t>00x</a:t>
            </a:r>
            <a:endParaRPr lang="en-US" dirty="0"/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149C8D0A-C37D-4D9A-9703-8A0AFB18570C}"/>
              </a:ext>
            </a:extLst>
          </p:cNvPr>
          <p:cNvCxnSpPr>
            <a:cxnSpLocks/>
          </p:cNvCxnSpPr>
          <p:nvPr userDrawn="1"/>
        </p:nvCxnSpPr>
        <p:spPr>
          <a:xfrm>
            <a:off x="0" y="3155950"/>
            <a:ext cx="6096008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 Placeholder 26">
            <a:extLst>
              <a:ext uri="{FF2B5EF4-FFF2-40B4-BE49-F238E27FC236}">
                <a16:creationId xmlns:a16="http://schemas.microsoft.com/office/drawing/2014/main" id="{FFC38A35-5CA3-4459-9AC5-201C7153495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428992" y="380999"/>
            <a:ext cx="2285996" cy="912223"/>
          </a:xfrm>
        </p:spPr>
        <p:txBody>
          <a:bodyPr anchor="ctr"/>
          <a:lstStyle>
            <a:lvl1pPr marL="0" indent="0">
              <a:buNone/>
              <a:defRPr lang="en-US" sz="4800" b="1" kern="1200" dirty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228600" lvl="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 dirty="0"/>
              <a:t>00x</a:t>
            </a:r>
            <a:endParaRPr lang="en-US" dirty="0"/>
          </a:p>
        </p:txBody>
      </p:sp>
      <p:sp>
        <p:nvSpPr>
          <p:cNvPr id="48" name="Text Placeholder 26">
            <a:extLst>
              <a:ext uri="{FF2B5EF4-FFF2-40B4-BE49-F238E27FC236}">
                <a16:creationId xmlns:a16="http://schemas.microsoft.com/office/drawing/2014/main" id="{84A1985F-A4F6-4997-A4BD-E305CB1A47A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1001" y="3536948"/>
            <a:ext cx="2285996" cy="912223"/>
          </a:xfrm>
        </p:spPr>
        <p:txBody>
          <a:bodyPr anchor="ctr"/>
          <a:lstStyle>
            <a:lvl1pPr marL="0" indent="0">
              <a:buNone/>
              <a:defRPr lang="en-US" sz="4800" b="1" kern="1200" dirty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228600" lvl="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 dirty="0"/>
              <a:t>00x</a:t>
            </a:r>
            <a:endParaRPr lang="en-US" dirty="0"/>
          </a:p>
        </p:txBody>
      </p:sp>
      <p:sp>
        <p:nvSpPr>
          <p:cNvPr id="50" name="Text Placeholder 26">
            <a:extLst>
              <a:ext uri="{FF2B5EF4-FFF2-40B4-BE49-F238E27FC236}">
                <a16:creationId xmlns:a16="http://schemas.microsoft.com/office/drawing/2014/main" id="{E5121ACC-7E33-431F-A8A1-419F515D406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428992" y="3536948"/>
            <a:ext cx="2285996" cy="912223"/>
          </a:xfrm>
        </p:spPr>
        <p:txBody>
          <a:bodyPr anchor="ctr"/>
          <a:lstStyle>
            <a:lvl1pPr marL="0" indent="0">
              <a:buNone/>
              <a:defRPr lang="en-US" sz="4800" b="1" kern="1200" dirty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228600" lvl="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 dirty="0"/>
              <a:t>00x</a:t>
            </a:r>
            <a:endParaRPr lang="en-US" dirty="0"/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1BE5BBCC-C957-48B6-99B6-EF1F3E80F622}"/>
              </a:ext>
            </a:extLst>
          </p:cNvPr>
          <p:cNvCxnSpPr>
            <a:cxnSpLocks/>
          </p:cNvCxnSpPr>
          <p:nvPr userDrawn="1"/>
        </p:nvCxnSpPr>
        <p:spPr>
          <a:xfrm>
            <a:off x="3047998" y="-2"/>
            <a:ext cx="0" cy="6311902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394EF33C-E010-4503-AC38-BB48E62572E9}"/>
              </a:ext>
            </a:extLst>
          </p:cNvPr>
          <p:cNvSpPr/>
          <p:nvPr userDrawn="1"/>
        </p:nvSpPr>
        <p:spPr bwMode="white">
          <a:xfrm>
            <a:off x="0" y="6311900"/>
            <a:ext cx="12192000" cy="546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 Placeholder 32">
            <a:extLst>
              <a:ext uri="{FF2B5EF4-FFF2-40B4-BE49-F238E27FC236}">
                <a16:creationId xmlns:a16="http://schemas.microsoft.com/office/drawing/2014/main" id="{15FC8104-48E6-B248-8FB6-974B5ABAE65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28992" y="1490071"/>
            <a:ext cx="2285996" cy="1664208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lang="en-US" sz="20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spcAft>
                <a:spcPts val="600"/>
              </a:spcAft>
              <a:buNone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5750" indent="-285750">
              <a:spcAft>
                <a:spcPts val="600"/>
              </a:spcAft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spcAft>
                <a:spcPts val="0"/>
              </a:spcAft>
              <a:defRPr sz="1800"/>
            </a:lvl4pPr>
            <a:lvl5pPr>
              <a:spcAft>
                <a:spcPts val="0"/>
              </a:spcAft>
              <a:defRPr sz="1800"/>
            </a:lvl5pPr>
          </a:lstStyle>
          <a:p>
            <a:pPr marL="228600" lvl="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Stat headline</a:t>
            </a:r>
          </a:p>
          <a:p>
            <a:pPr marL="285750" lvl="1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Stat details 16pt</a:t>
            </a:r>
          </a:p>
          <a:p>
            <a:pPr marL="228600" lvl="2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Bullet point 16pt</a:t>
            </a:r>
          </a:p>
        </p:txBody>
      </p:sp>
      <p:sp>
        <p:nvSpPr>
          <p:cNvPr id="24" name="Text Placeholder 32">
            <a:extLst>
              <a:ext uri="{FF2B5EF4-FFF2-40B4-BE49-F238E27FC236}">
                <a16:creationId xmlns:a16="http://schemas.microsoft.com/office/drawing/2014/main" id="{27C860B3-C7A0-E840-9D83-305F7392029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80986" y="4646021"/>
            <a:ext cx="2285996" cy="1665879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lang="en-US" sz="20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spcAft>
                <a:spcPts val="600"/>
              </a:spcAft>
              <a:buNone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5750" indent="-285750">
              <a:spcAft>
                <a:spcPts val="600"/>
              </a:spcAft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spcAft>
                <a:spcPts val="0"/>
              </a:spcAft>
              <a:defRPr sz="1800"/>
            </a:lvl4pPr>
            <a:lvl5pPr>
              <a:spcAft>
                <a:spcPts val="0"/>
              </a:spcAft>
              <a:defRPr sz="1800"/>
            </a:lvl5pPr>
          </a:lstStyle>
          <a:p>
            <a:pPr marL="228600" lvl="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Stat headline</a:t>
            </a:r>
          </a:p>
          <a:p>
            <a:pPr marL="285750" lvl="1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Stat details 16pt</a:t>
            </a:r>
          </a:p>
          <a:p>
            <a:pPr marL="228600" lvl="2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Bullet point 16pt</a:t>
            </a:r>
          </a:p>
        </p:txBody>
      </p:sp>
      <p:sp>
        <p:nvSpPr>
          <p:cNvPr id="25" name="Text Placeholder 32">
            <a:extLst>
              <a:ext uri="{FF2B5EF4-FFF2-40B4-BE49-F238E27FC236}">
                <a16:creationId xmlns:a16="http://schemas.microsoft.com/office/drawing/2014/main" id="{0559DD1F-A98C-F14E-95DC-32EC947751E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428992" y="4646020"/>
            <a:ext cx="2285996" cy="1664208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lang="en-US" sz="20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spcAft>
                <a:spcPts val="600"/>
              </a:spcAft>
              <a:buNone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5750" indent="-285750">
              <a:spcAft>
                <a:spcPts val="600"/>
              </a:spcAft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spcAft>
                <a:spcPts val="0"/>
              </a:spcAft>
              <a:defRPr sz="1800"/>
            </a:lvl4pPr>
            <a:lvl5pPr>
              <a:spcAft>
                <a:spcPts val="0"/>
              </a:spcAft>
              <a:defRPr sz="1800"/>
            </a:lvl5pPr>
          </a:lstStyle>
          <a:p>
            <a:pPr marL="228600" lvl="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Stat headline</a:t>
            </a:r>
          </a:p>
          <a:p>
            <a:pPr marL="285750" lvl="1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Stat details 16pt</a:t>
            </a:r>
          </a:p>
          <a:p>
            <a:pPr marL="228600" lvl="2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Bullet point 16pt</a:t>
            </a:r>
          </a:p>
        </p:txBody>
      </p:sp>
      <p:sp>
        <p:nvSpPr>
          <p:cNvPr id="21" name="Footer Placeholder 3">
            <a:extLst>
              <a:ext uri="{FF2B5EF4-FFF2-40B4-BE49-F238E27FC236}">
                <a16:creationId xmlns:a16="http://schemas.microsoft.com/office/drawing/2014/main" id="{3B3ABE64-A2B2-4267-83DE-C2D349057B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15200" y="6488234"/>
            <a:ext cx="4114800" cy="19831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lvl1pPr algn="r">
              <a:defRPr lang="en-US" sz="800" kern="1200" dirty="0">
                <a:solidFill>
                  <a:schemeClr val="bg1">
                    <a:alpha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228600">
              <a:spcAft>
                <a:spcPts val="1200"/>
              </a:spcAft>
              <a:defRPr/>
            </a:pPr>
            <a:r>
              <a:rPr lang="en-GB"/>
              <a:t>Copyright © 2022 Accenture. All rights reserved.</a:t>
            </a:r>
          </a:p>
        </p:txBody>
      </p:sp>
      <p:pic>
        <p:nvPicPr>
          <p:cNvPr id="19" name="Picture 18" descr="Accenture Greater Than symbol in white">
            <a:extLst>
              <a:ext uri="{FF2B5EF4-FFF2-40B4-BE49-F238E27FC236}">
                <a16:creationId xmlns:a16="http://schemas.microsoft.com/office/drawing/2014/main" id="{E8781F80-F3D9-42F9-B6EE-F6DC303E05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black">
          <a:xfrm>
            <a:off x="381468" y="6482516"/>
            <a:ext cx="191087" cy="202328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2A306F6-3D4B-4153-AFB5-695424B80AC9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F90F471-3972-4120-B8B3-0237DE626C3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012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istics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2B70CB6-23E9-4FFC-BB1B-65EBB0571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0999"/>
            <a:ext cx="5333969" cy="2393952"/>
          </a:xfrm>
        </p:spPr>
        <p:txBody>
          <a:bodyPr anchor="ctr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F8DBAF1-DC97-4CAB-B174-0AAA55CCB2E8}"/>
              </a:ext>
            </a:extLst>
          </p:cNvPr>
          <p:cNvSpPr/>
          <p:nvPr userDrawn="1"/>
        </p:nvSpPr>
        <p:spPr bwMode="white">
          <a:xfrm>
            <a:off x="0" y="6311900"/>
            <a:ext cx="12192000" cy="546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2E53630-789F-425F-8AB1-96EFF4EA1E46}"/>
              </a:ext>
            </a:extLst>
          </p:cNvPr>
          <p:cNvSpPr/>
          <p:nvPr userDrawn="1"/>
        </p:nvSpPr>
        <p:spPr bwMode="white">
          <a:xfrm>
            <a:off x="9144056" y="3155948"/>
            <a:ext cx="3047944" cy="31559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D16F949-3472-4EBC-9DC1-05EC807C9FC0}"/>
              </a:ext>
            </a:extLst>
          </p:cNvPr>
          <p:cNvSpPr/>
          <p:nvPr userDrawn="1"/>
        </p:nvSpPr>
        <p:spPr bwMode="white">
          <a:xfrm>
            <a:off x="3048000" y="3155948"/>
            <a:ext cx="3047968" cy="315595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Picture Placeholder 35">
            <a:extLst>
              <a:ext uri="{FF2B5EF4-FFF2-40B4-BE49-F238E27FC236}">
                <a16:creationId xmlns:a16="http://schemas.microsoft.com/office/drawing/2014/main" id="{92A5DC07-3811-41E7-B3BC-1DF4ED905C7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6095976" y="-1"/>
            <a:ext cx="3048024" cy="3151189"/>
          </a:xfrm>
          <a:solidFill>
            <a:schemeClr val="bg1">
              <a:lumMod val="95000"/>
            </a:schemeClr>
          </a:solidFill>
        </p:spPr>
        <p:txBody>
          <a:bodyPr tIns="274320" anchor="t"/>
          <a:lstStyle>
            <a:lvl1pPr marL="0" indent="0" algn="ctr">
              <a:buNone/>
              <a:defRPr sz="1400" b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Drag picture to placeholder </a:t>
            </a:r>
          </a:p>
          <a:p>
            <a:r>
              <a:rPr lang="en-GB" dirty="0"/>
              <a:t>or click icon to add</a:t>
            </a:r>
            <a:endParaRPr lang="en-US" dirty="0"/>
          </a:p>
        </p:txBody>
      </p:sp>
      <p:sp>
        <p:nvSpPr>
          <p:cNvPr id="46" name="Text Placeholder 26">
            <a:extLst>
              <a:ext uri="{FF2B5EF4-FFF2-40B4-BE49-F238E27FC236}">
                <a16:creationId xmlns:a16="http://schemas.microsoft.com/office/drawing/2014/main" id="{FFC38A35-5CA3-4459-9AC5-201C7153495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525007" y="380999"/>
            <a:ext cx="2285996" cy="912223"/>
          </a:xfrm>
        </p:spPr>
        <p:txBody>
          <a:bodyPr anchor="ctr"/>
          <a:lstStyle>
            <a:lvl1pPr marL="0" indent="0">
              <a:buNone/>
              <a:defRPr lang="en-US" sz="4800" b="1" kern="1200" dirty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228600" lvl="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 dirty="0"/>
              <a:t>00x</a:t>
            </a:r>
            <a:endParaRPr lang="en-US" dirty="0"/>
          </a:p>
        </p:txBody>
      </p:sp>
      <p:sp>
        <p:nvSpPr>
          <p:cNvPr id="47" name="Text Placeholder 32">
            <a:extLst>
              <a:ext uri="{FF2B5EF4-FFF2-40B4-BE49-F238E27FC236}">
                <a16:creationId xmlns:a16="http://schemas.microsoft.com/office/drawing/2014/main" id="{705CC01D-6D66-4B27-8D0E-E2205E002C2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525005" y="1490071"/>
            <a:ext cx="2285995" cy="1664208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lang="en-US" sz="20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spcAft>
                <a:spcPts val="600"/>
              </a:spcAft>
              <a:buNone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5750" indent="-285750">
              <a:spcAft>
                <a:spcPts val="600"/>
              </a:spcAft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spcAft>
                <a:spcPts val="0"/>
              </a:spcAft>
              <a:defRPr sz="1800"/>
            </a:lvl4pPr>
            <a:lvl5pPr>
              <a:spcAft>
                <a:spcPts val="0"/>
              </a:spcAft>
              <a:defRPr sz="1800"/>
            </a:lvl5pPr>
          </a:lstStyle>
          <a:p>
            <a:pPr marL="228600" lvl="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Stat headline </a:t>
            </a:r>
          </a:p>
          <a:p>
            <a:pPr marL="285750" lvl="1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Stat details 16pt</a:t>
            </a:r>
          </a:p>
          <a:p>
            <a:pPr marL="228600" lvl="2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Bullet point 16pt</a:t>
            </a:r>
          </a:p>
        </p:txBody>
      </p:sp>
      <p:sp>
        <p:nvSpPr>
          <p:cNvPr id="48" name="Text Placeholder 26">
            <a:extLst>
              <a:ext uri="{FF2B5EF4-FFF2-40B4-BE49-F238E27FC236}">
                <a16:creationId xmlns:a16="http://schemas.microsoft.com/office/drawing/2014/main" id="{84A1985F-A4F6-4997-A4BD-E305CB1A47A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428988" y="3538763"/>
            <a:ext cx="2285996" cy="912223"/>
          </a:xfrm>
        </p:spPr>
        <p:txBody>
          <a:bodyPr anchor="ctr"/>
          <a:lstStyle>
            <a:lvl1pPr marL="0" indent="0">
              <a:buNone/>
              <a:defRPr lang="en-US" sz="4800" b="1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228600" lvl="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 dirty="0"/>
              <a:t>00x</a:t>
            </a:r>
            <a:endParaRPr lang="en-US" dirty="0"/>
          </a:p>
        </p:txBody>
      </p:sp>
      <p:sp>
        <p:nvSpPr>
          <p:cNvPr id="49" name="Text Placeholder 32">
            <a:extLst>
              <a:ext uri="{FF2B5EF4-FFF2-40B4-BE49-F238E27FC236}">
                <a16:creationId xmlns:a16="http://schemas.microsoft.com/office/drawing/2014/main" id="{D36C84D9-D180-4ECA-9C39-AB74A8A3E6B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428986" y="4647836"/>
            <a:ext cx="2285995" cy="1284879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>
              <a:spcAft>
                <a:spcPts val="600"/>
              </a:spcAft>
              <a:buNone/>
              <a:defRPr lang="en-US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285750" indent="-285750">
              <a:spcAft>
                <a:spcPts val="600"/>
              </a:spcAft>
              <a:defRPr lang="en-US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>
              <a:spcAft>
                <a:spcPts val="0"/>
              </a:spcAft>
              <a:defRPr sz="1800"/>
            </a:lvl4pPr>
            <a:lvl5pPr>
              <a:spcAft>
                <a:spcPts val="0"/>
              </a:spcAft>
              <a:defRPr sz="1800"/>
            </a:lvl5pPr>
          </a:lstStyle>
          <a:p>
            <a:pPr marL="228600" lvl="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Stat headline </a:t>
            </a:r>
          </a:p>
          <a:p>
            <a:pPr marL="285750" lvl="1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Stat details 16pt</a:t>
            </a:r>
          </a:p>
          <a:p>
            <a:pPr marL="228600" lvl="2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Bullet point 16pt</a:t>
            </a:r>
          </a:p>
        </p:txBody>
      </p:sp>
      <p:sp>
        <p:nvSpPr>
          <p:cNvPr id="50" name="Text Placeholder 26">
            <a:extLst>
              <a:ext uri="{FF2B5EF4-FFF2-40B4-BE49-F238E27FC236}">
                <a16:creationId xmlns:a16="http://schemas.microsoft.com/office/drawing/2014/main" id="{E5121ACC-7E33-431F-A8A1-419F515D406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76996" y="3538763"/>
            <a:ext cx="2285996" cy="912223"/>
          </a:xfrm>
        </p:spPr>
        <p:txBody>
          <a:bodyPr anchor="ctr"/>
          <a:lstStyle>
            <a:lvl1pPr marL="0" indent="0">
              <a:buNone/>
              <a:defRPr lang="en-US" sz="4800" b="1" kern="1200" dirty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228600" lvl="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 dirty="0"/>
              <a:t>00x</a:t>
            </a:r>
            <a:endParaRPr lang="en-US" dirty="0"/>
          </a:p>
        </p:txBody>
      </p:sp>
      <p:sp>
        <p:nvSpPr>
          <p:cNvPr id="51" name="Text Placeholder 32">
            <a:extLst>
              <a:ext uri="{FF2B5EF4-FFF2-40B4-BE49-F238E27FC236}">
                <a16:creationId xmlns:a16="http://schemas.microsoft.com/office/drawing/2014/main" id="{2ACA6616-E51D-4660-96C1-738E6693FAD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76994" y="4647835"/>
            <a:ext cx="2285995" cy="1664208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lang="en-US" sz="20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spcAft>
                <a:spcPts val="600"/>
              </a:spcAft>
              <a:buNone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5750" indent="-285750">
              <a:spcAft>
                <a:spcPts val="600"/>
              </a:spcAft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spcAft>
                <a:spcPts val="0"/>
              </a:spcAft>
              <a:defRPr sz="1800"/>
            </a:lvl4pPr>
            <a:lvl5pPr>
              <a:spcAft>
                <a:spcPts val="0"/>
              </a:spcAft>
              <a:defRPr sz="1800"/>
            </a:lvl5pPr>
          </a:lstStyle>
          <a:p>
            <a:pPr marL="228600" lvl="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Stat headline </a:t>
            </a:r>
          </a:p>
          <a:p>
            <a:pPr marL="285750" lvl="1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Stat details 16pt</a:t>
            </a:r>
          </a:p>
          <a:p>
            <a:pPr marL="228600" lvl="2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Bullet point 16pt</a:t>
            </a:r>
          </a:p>
        </p:txBody>
      </p:sp>
      <p:sp>
        <p:nvSpPr>
          <p:cNvPr id="21" name="Picture Placeholder 35">
            <a:extLst>
              <a:ext uri="{FF2B5EF4-FFF2-40B4-BE49-F238E27FC236}">
                <a16:creationId xmlns:a16="http://schemas.microsoft.com/office/drawing/2014/main" id="{4CA191CE-F49B-4889-A102-DDD1279F3FB2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 bwMode="gray">
          <a:xfrm>
            <a:off x="0" y="3155942"/>
            <a:ext cx="3048000" cy="3155958"/>
          </a:xfrm>
          <a:solidFill>
            <a:schemeClr val="bg1">
              <a:lumMod val="95000"/>
            </a:schemeClr>
          </a:solidFill>
        </p:spPr>
        <p:txBody>
          <a:bodyPr vert="horz" lIns="0" tIns="274320" rIns="0" bIns="0" rtlCol="0" anchor="t">
            <a:noAutofit/>
          </a:bodyPr>
          <a:lstStyle>
            <a:lvl1pPr marL="0" indent="0" algn="ctr">
              <a:buNone/>
              <a:defRPr lang="en-US" sz="1400" dirty="0"/>
            </a:lvl1pPr>
          </a:lstStyle>
          <a:p>
            <a:pPr marL="228600" lvl="0" indent="-228600" algn="ctr"/>
            <a:r>
              <a:rPr lang="en-GB" dirty="0"/>
              <a:t>Drag picture to placeholder </a:t>
            </a:r>
          </a:p>
          <a:p>
            <a:pPr marL="228600" lvl="0" indent="-228600" algn="ctr"/>
            <a:r>
              <a:rPr lang="en-GB" dirty="0"/>
              <a:t>or click icon to add</a:t>
            </a:r>
            <a:endParaRPr lang="en-US" dirty="0"/>
          </a:p>
        </p:txBody>
      </p:sp>
      <p:sp>
        <p:nvSpPr>
          <p:cNvPr id="24" name="Text Placeholder 26">
            <a:extLst>
              <a:ext uri="{FF2B5EF4-FFF2-40B4-BE49-F238E27FC236}">
                <a16:creationId xmlns:a16="http://schemas.microsoft.com/office/drawing/2014/main" id="{86209476-BF69-4014-99E6-B53C87141B4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525001" y="3538763"/>
            <a:ext cx="2285996" cy="912223"/>
          </a:xfrm>
        </p:spPr>
        <p:txBody>
          <a:bodyPr anchor="ctr"/>
          <a:lstStyle>
            <a:lvl1pPr marL="0" indent="0">
              <a:buNone/>
              <a:defRPr lang="en-US" sz="4800" b="1" kern="1200" dirty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228600" lvl="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 dirty="0"/>
              <a:t>00x</a:t>
            </a:r>
            <a:endParaRPr lang="en-US" dirty="0"/>
          </a:p>
        </p:txBody>
      </p:sp>
      <p:sp>
        <p:nvSpPr>
          <p:cNvPr id="25" name="Text Placeholder 32">
            <a:extLst>
              <a:ext uri="{FF2B5EF4-FFF2-40B4-BE49-F238E27FC236}">
                <a16:creationId xmlns:a16="http://schemas.microsoft.com/office/drawing/2014/main" id="{07ADCD97-A8C0-487C-9E6C-6CD77C3BE05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524999" y="4647836"/>
            <a:ext cx="2285995" cy="1662794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lang="en-US" sz="20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spcAft>
                <a:spcPts val="600"/>
              </a:spcAft>
              <a:buNone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5750" indent="-285750">
              <a:spcAft>
                <a:spcPts val="600"/>
              </a:spcAft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spcAft>
                <a:spcPts val="0"/>
              </a:spcAft>
              <a:defRPr sz="1800"/>
            </a:lvl4pPr>
            <a:lvl5pPr>
              <a:spcAft>
                <a:spcPts val="0"/>
              </a:spcAft>
              <a:defRPr sz="1800"/>
            </a:lvl5pPr>
          </a:lstStyle>
          <a:p>
            <a:pPr marL="228600" lvl="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Stat headline</a:t>
            </a:r>
          </a:p>
          <a:p>
            <a:pPr marL="285750" lvl="1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Stat details 16pt</a:t>
            </a:r>
          </a:p>
          <a:p>
            <a:pPr marL="228600" lvl="2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Bullet point 16pt</a:t>
            </a:r>
          </a:p>
        </p:txBody>
      </p:sp>
      <p:sp>
        <p:nvSpPr>
          <p:cNvPr id="22" name="Footer Placeholder 3">
            <a:extLst>
              <a:ext uri="{FF2B5EF4-FFF2-40B4-BE49-F238E27FC236}">
                <a16:creationId xmlns:a16="http://schemas.microsoft.com/office/drawing/2014/main" id="{272DDB3A-459D-40AA-A5E7-DDCDD2DEA3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15200" y="6488234"/>
            <a:ext cx="4114800" cy="19831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lvl1pPr algn="r">
              <a:defRPr lang="en-US" sz="800" kern="1200" dirty="0">
                <a:solidFill>
                  <a:schemeClr val="bg1">
                    <a:alpha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228600">
              <a:spcAft>
                <a:spcPts val="1200"/>
              </a:spcAft>
              <a:defRPr/>
            </a:pPr>
            <a:r>
              <a:rPr lang="en-GB"/>
              <a:t>Copyright © 2022 Accenture. All rights reserved.</a:t>
            </a:r>
          </a:p>
        </p:txBody>
      </p:sp>
      <p:pic>
        <p:nvPicPr>
          <p:cNvPr id="23" name="Picture 22" descr="Accenture Greater Than symbol in white">
            <a:extLst>
              <a:ext uri="{FF2B5EF4-FFF2-40B4-BE49-F238E27FC236}">
                <a16:creationId xmlns:a16="http://schemas.microsoft.com/office/drawing/2014/main" id="{78774BCE-242F-4FF9-9C01-D01B97743A9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black">
          <a:xfrm>
            <a:off x="381468" y="6482516"/>
            <a:ext cx="191087" cy="202328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11B33BA-8B14-4BE4-8987-4DD490763486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F90F471-3972-4120-B8B3-0237DE626C35}" type="slidenum">
              <a:rPr lang="en-US" smtClean="0"/>
              <a:pPr/>
              <a:t>‹N›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2061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Message Gradient Dark 1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ccenture Gradient Dark">
            <a:extLst>
              <a:ext uri="{FF2B5EF4-FFF2-40B4-BE49-F238E27FC236}">
                <a16:creationId xmlns:a16="http://schemas.microsoft.com/office/drawing/2014/main" id="{AB47B586-CFEE-4C32-8227-001B5A89C3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invGray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4D9B0E-55A4-43D3-A4B6-225FAA753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67840" y="2015925"/>
            <a:ext cx="8656320" cy="2826150"/>
          </a:xfrm>
        </p:spPr>
        <p:txBody>
          <a:bodyPr anchor="ctr"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Place key message here 54pt</a:t>
            </a: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9310B6FD-F7E2-4120-A2CE-22852AAA9F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15200" y="6488234"/>
            <a:ext cx="4114800" cy="19831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lvl1pPr algn="r">
              <a:defRPr lang="en-US" sz="800" kern="1200" dirty="0">
                <a:solidFill>
                  <a:schemeClr val="tx1">
                    <a:alpha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 defTabSz="228600">
              <a:spcAft>
                <a:spcPts val="1200"/>
              </a:spcAft>
              <a:defRPr/>
            </a:pPr>
            <a:r>
              <a:rPr lang="en-GB"/>
              <a:t>Copyright © 2022 Accenture. All rights reserved.</a:t>
            </a:r>
            <a:endParaRPr lang="en-GB" dirty="0"/>
          </a:p>
        </p:txBody>
      </p:sp>
      <p:sp>
        <p:nvSpPr>
          <p:cNvPr id="11" name="GTS_WH" descr="Accenture Greater Than symbol in white">
            <a:extLst>
              <a:ext uri="{FF2B5EF4-FFF2-40B4-BE49-F238E27FC236}">
                <a16:creationId xmlns:a16="http://schemas.microsoft.com/office/drawing/2014/main" id="{2FF57A0A-C5DD-42B6-8DD3-E5EA041C72D5}"/>
              </a:ext>
            </a:extLst>
          </p:cNvPr>
          <p:cNvSpPr>
            <a:spLocks noChangeAspect="1"/>
          </p:cNvSpPr>
          <p:nvPr userDrawn="1"/>
        </p:nvSpPr>
        <p:spPr bwMode="black">
          <a:xfrm>
            <a:off x="381468" y="6483676"/>
            <a:ext cx="183295" cy="201168"/>
          </a:xfrm>
          <a:custGeom>
            <a:avLst/>
            <a:gdLst>
              <a:gd name="T0" fmla="*/ 0 w 4100"/>
              <a:gd name="T1" fmla="*/ 4500 h 4500"/>
              <a:gd name="T2" fmla="*/ 4100 w 4100"/>
              <a:gd name="T3" fmla="*/ 2837 h 4500"/>
              <a:gd name="T4" fmla="*/ 4100 w 4100"/>
              <a:gd name="T5" fmla="*/ 1663 h 4500"/>
              <a:gd name="T6" fmla="*/ 0 w 4100"/>
              <a:gd name="T7" fmla="*/ 0 h 4500"/>
              <a:gd name="T8" fmla="*/ 0 w 4100"/>
              <a:gd name="T9" fmla="*/ 1175 h 4500"/>
              <a:gd name="T10" fmla="*/ 2651 w 4100"/>
              <a:gd name="T11" fmla="*/ 2250 h 4500"/>
              <a:gd name="T12" fmla="*/ 0 w 4100"/>
              <a:gd name="T13" fmla="*/ 3325 h 4500"/>
              <a:gd name="T14" fmla="*/ 0 w 4100"/>
              <a:gd name="T15" fmla="*/ 4500 h 4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100" h="4500">
                <a:moveTo>
                  <a:pt x="0" y="4500"/>
                </a:moveTo>
                <a:lnTo>
                  <a:pt x="4100" y="2837"/>
                </a:lnTo>
                <a:lnTo>
                  <a:pt x="4100" y="1663"/>
                </a:lnTo>
                <a:lnTo>
                  <a:pt x="0" y="0"/>
                </a:lnTo>
                <a:lnTo>
                  <a:pt x="0" y="1175"/>
                </a:lnTo>
                <a:lnTo>
                  <a:pt x="2651" y="2250"/>
                </a:lnTo>
                <a:lnTo>
                  <a:pt x="0" y="3325"/>
                </a:lnTo>
                <a:lnTo>
                  <a:pt x="0" y="450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31A683-09B8-4B7C-917B-D192D06BBAE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F90F471-3972-4120-B8B3-0237DE626C3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3650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Message Mid Purpl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D9B0E-55A4-43D3-A4B6-225FAA753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67840" y="2015925"/>
            <a:ext cx="8656320" cy="2826150"/>
          </a:xfrm>
        </p:spPr>
        <p:txBody>
          <a:bodyPr anchor="ctr"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Place key message here 54pt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CECBE8-C9DE-46DF-9582-7DB75BEDF4F9}"/>
              </a:ext>
            </a:extLst>
          </p:cNvPr>
          <p:cNvSpPr txBox="1"/>
          <p:nvPr userDrawn="1"/>
        </p:nvSpPr>
        <p:spPr>
          <a:xfrm>
            <a:off x="0" y="-257908"/>
            <a:ext cx="6096000" cy="25790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rPr>
              <a:t>Format Background… &gt; Solid fill &gt; Change to Dark Purple (Accent 3), Mid Purple (Accent 2) or Core Purple (Accent 1)</a:t>
            </a: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</a:endParaRP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8D9D8DCD-E7C3-4F1A-8A48-31319650AC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15200" y="6488234"/>
            <a:ext cx="4114800" cy="19831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lvl1pPr algn="r">
              <a:defRPr lang="en-US" sz="800" kern="1200" dirty="0">
                <a:solidFill>
                  <a:schemeClr val="tx1">
                    <a:alpha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 defTabSz="228600">
              <a:spcAft>
                <a:spcPts val="1200"/>
              </a:spcAft>
              <a:defRPr/>
            </a:pPr>
            <a:r>
              <a:rPr lang="en-GB"/>
              <a:t>Copyright © 2022 Accenture. All rights reserved.</a:t>
            </a:r>
            <a:endParaRPr lang="en-GB" dirty="0"/>
          </a:p>
        </p:txBody>
      </p:sp>
      <p:sp>
        <p:nvSpPr>
          <p:cNvPr id="11" name="GTS_WH" descr="Accenture Greater Than symbol in white">
            <a:extLst>
              <a:ext uri="{FF2B5EF4-FFF2-40B4-BE49-F238E27FC236}">
                <a16:creationId xmlns:a16="http://schemas.microsoft.com/office/drawing/2014/main" id="{B0B0C095-6C73-4899-AD8E-8F75768CF51A}"/>
              </a:ext>
            </a:extLst>
          </p:cNvPr>
          <p:cNvSpPr>
            <a:spLocks noChangeAspect="1"/>
          </p:cNvSpPr>
          <p:nvPr userDrawn="1"/>
        </p:nvSpPr>
        <p:spPr bwMode="black">
          <a:xfrm>
            <a:off x="381468" y="6483676"/>
            <a:ext cx="183295" cy="201168"/>
          </a:xfrm>
          <a:custGeom>
            <a:avLst/>
            <a:gdLst>
              <a:gd name="T0" fmla="*/ 0 w 4100"/>
              <a:gd name="T1" fmla="*/ 4500 h 4500"/>
              <a:gd name="T2" fmla="*/ 4100 w 4100"/>
              <a:gd name="T3" fmla="*/ 2837 h 4500"/>
              <a:gd name="T4" fmla="*/ 4100 w 4100"/>
              <a:gd name="T5" fmla="*/ 1663 h 4500"/>
              <a:gd name="T6" fmla="*/ 0 w 4100"/>
              <a:gd name="T7" fmla="*/ 0 h 4500"/>
              <a:gd name="T8" fmla="*/ 0 w 4100"/>
              <a:gd name="T9" fmla="*/ 1175 h 4500"/>
              <a:gd name="T10" fmla="*/ 2651 w 4100"/>
              <a:gd name="T11" fmla="*/ 2250 h 4500"/>
              <a:gd name="T12" fmla="*/ 0 w 4100"/>
              <a:gd name="T13" fmla="*/ 3325 h 4500"/>
              <a:gd name="T14" fmla="*/ 0 w 4100"/>
              <a:gd name="T15" fmla="*/ 4500 h 4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100" h="4500">
                <a:moveTo>
                  <a:pt x="0" y="4500"/>
                </a:moveTo>
                <a:lnTo>
                  <a:pt x="4100" y="2837"/>
                </a:lnTo>
                <a:lnTo>
                  <a:pt x="4100" y="1663"/>
                </a:lnTo>
                <a:lnTo>
                  <a:pt x="0" y="0"/>
                </a:lnTo>
                <a:lnTo>
                  <a:pt x="0" y="1175"/>
                </a:lnTo>
                <a:lnTo>
                  <a:pt x="2651" y="2250"/>
                </a:lnTo>
                <a:lnTo>
                  <a:pt x="0" y="3325"/>
                </a:lnTo>
                <a:lnTo>
                  <a:pt x="0" y="450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AFE70C-67B2-45BA-88F7-45C14692FC2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F90F471-3972-4120-B8B3-0237DE626C3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61378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Bleed Imag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8">
            <a:extLst>
              <a:ext uri="{FF2B5EF4-FFF2-40B4-BE49-F238E27FC236}">
                <a16:creationId xmlns:a16="http://schemas.microsoft.com/office/drawing/2014/main" id="{5AD31DD4-2506-4E03-897C-F4C8C020F09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7620" y="-9144"/>
            <a:ext cx="12207240" cy="6876288"/>
          </a:xfrm>
        </p:spPr>
        <p:txBody>
          <a:bodyPr lIns="0" tIns="182880"/>
          <a:lstStyle>
            <a:lvl1pPr algn="ctr">
              <a:buNone/>
              <a:defRPr/>
            </a:lvl1pPr>
          </a:lstStyle>
          <a:p>
            <a:r>
              <a:rPr lang="en-GB" dirty="0"/>
              <a:t>Drag picture to placeholder or click icon to add, then send to back.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4D9B0E-55A4-43D3-A4B6-225FAA753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67839" y="2015925"/>
            <a:ext cx="8656320" cy="2826150"/>
          </a:xfrm>
        </p:spPr>
        <p:txBody>
          <a:bodyPr anchor="ctr"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Place headline here 54pt</a:t>
            </a:r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2A2CFACC-0767-48E1-9FD9-763E5025E7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15200" y="6488234"/>
            <a:ext cx="4114800" cy="19831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lvl1pPr algn="r">
              <a:defRPr lang="en-US" sz="800" kern="1200" dirty="0">
                <a:solidFill>
                  <a:schemeClr val="tx1">
                    <a:alpha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 defTabSz="228600">
              <a:spcAft>
                <a:spcPts val="1200"/>
              </a:spcAft>
              <a:defRPr/>
            </a:pPr>
            <a:r>
              <a:rPr lang="en-GB"/>
              <a:t>Copyright © 2022 Accenture. All rights reserved.</a:t>
            </a:r>
            <a:endParaRPr lang="en-GB" dirty="0"/>
          </a:p>
        </p:txBody>
      </p:sp>
      <p:sp>
        <p:nvSpPr>
          <p:cNvPr id="7" name="GTS_WH" descr="Accenture Greater Than symbol in white">
            <a:extLst>
              <a:ext uri="{FF2B5EF4-FFF2-40B4-BE49-F238E27FC236}">
                <a16:creationId xmlns:a16="http://schemas.microsoft.com/office/drawing/2014/main" id="{AE479463-B4C9-4B9A-BE8B-62B5B9CF0075}"/>
              </a:ext>
            </a:extLst>
          </p:cNvPr>
          <p:cNvSpPr>
            <a:spLocks noChangeAspect="1"/>
          </p:cNvSpPr>
          <p:nvPr userDrawn="1"/>
        </p:nvSpPr>
        <p:spPr bwMode="black">
          <a:xfrm>
            <a:off x="381468" y="6483676"/>
            <a:ext cx="183295" cy="201168"/>
          </a:xfrm>
          <a:custGeom>
            <a:avLst/>
            <a:gdLst>
              <a:gd name="T0" fmla="*/ 0 w 4100"/>
              <a:gd name="T1" fmla="*/ 4500 h 4500"/>
              <a:gd name="T2" fmla="*/ 4100 w 4100"/>
              <a:gd name="T3" fmla="*/ 2837 h 4500"/>
              <a:gd name="T4" fmla="*/ 4100 w 4100"/>
              <a:gd name="T5" fmla="*/ 1663 h 4500"/>
              <a:gd name="T6" fmla="*/ 0 w 4100"/>
              <a:gd name="T7" fmla="*/ 0 h 4500"/>
              <a:gd name="T8" fmla="*/ 0 w 4100"/>
              <a:gd name="T9" fmla="*/ 1175 h 4500"/>
              <a:gd name="T10" fmla="*/ 2651 w 4100"/>
              <a:gd name="T11" fmla="*/ 2250 h 4500"/>
              <a:gd name="T12" fmla="*/ 0 w 4100"/>
              <a:gd name="T13" fmla="*/ 3325 h 4500"/>
              <a:gd name="T14" fmla="*/ 0 w 4100"/>
              <a:gd name="T15" fmla="*/ 4500 h 4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100" h="4500">
                <a:moveTo>
                  <a:pt x="0" y="4500"/>
                </a:moveTo>
                <a:lnTo>
                  <a:pt x="4100" y="2837"/>
                </a:lnTo>
                <a:lnTo>
                  <a:pt x="4100" y="1663"/>
                </a:lnTo>
                <a:lnTo>
                  <a:pt x="0" y="0"/>
                </a:lnTo>
                <a:lnTo>
                  <a:pt x="0" y="1175"/>
                </a:lnTo>
                <a:lnTo>
                  <a:pt x="2651" y="2250"/>
                </a:lnTo>
                <a:lnTo>
                  <a:pt x="0" y="3325"/>
                </a:lnTo>
                <a:lnTo>
                  <a:pt x="0" y="450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5BAA91-4288-4230-8881-E1D51DEBF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0F471-3972-4120-B8B3-0237DE626C3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2348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Head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38546ADE-103C-4652-A344-9C0C8C49EC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81000"/>
            <a:ext cx="11430000" cy="8001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GB" dirty="0"/>
              <a:t>Place headline here (36pt, min 30pt)</a:t>
            </a:r>
            <a:endParaRPr lang="en-US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480EAEA1-D575-4107-8AFC-0CAE2D4FB3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15200" y="6488234"/>
            <a:ext cx="4114800" cy="19831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lvl1pPr algn="r">
              <a:defRPr lang="en-US" sz="800" kern="1200" dirty="0">
                <a:solidFill>
                  <a:schemeClr val="tx1">
                    <a:alpha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 defTabSz="228600">
              <a:spcAft>
                <a:spcPts val="1200"/>
              </a:spcAft>
              <a:defRPr/>
            </a:pPr>
            <a:r>
              <a:rPr lang="en-GB"/>
              <a:t>Copyright © 2022 Accenture. All rights reserved.</a:t>
            </a:r>
            <a:endParaRPr lang="en-GB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20A237C-DB73-401B-BD5B-B8B9133233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90F471-3972-4120-B8B3-0237DE626C3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32450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Headline-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EC595-3BDB-489C-AB5C-4C48BF9B07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81000"/>
            <a:ext cx="11430000" cy="8001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GB" dirty="0"/>
              <a:t>Place headline here (36pt, min 30pt)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385C65-6BFC-4F61-A214-71B69537BB4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1234440"/>
            <a:ext cx="11430000" cy="384048"/>
          </a:xfrm>
        </p:spPr>
        <p:txBody>
          <a:bodyPr anchor="t"/>
          <a:lstStyle>
            <a:lvl1pPr marL="0" indent="0"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Palatino Linotype" panose="02040502050505030304" pitchFamily="18" charset="0"/>
              </a:defRPr>
            </a:lvl1pPr>
          </a:lstStyle>
          <a:p>
            <a:pPr lvl="0"/>
            <a:r>
              <a:rPr lang="en-GB" dirty="0"/>
              <a:t>Place subtitle here in Palatino Linotype 20pt</a:t>
            </a:r>
            <a:endParaRPr lang="en-US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D81D62B4-50F4-4143-BFCC-F5508365C8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15200" y="6488234"/>
            <a:ext cx="4114800" cy="19831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lvl1pPr algn="r">
              <a:defRPr lang="en-US" sz="800" kern="1200" dirty="0">
                <a:solidFill>
                  <a:schemeClr val="tx1">
                    <a:alpha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 defTabSz="228600">
              <a:spcAft>
                <a:spcPts val="1200"/>
              </a:spcAft>
              <a:defRPr/>
            </a:pPr>
            <a:r>
              <a:rPr lang="en-GB"/>
              <a:t>Copyright © 2022 Accenture. All rights reserved.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F7CFBA7-F1B1-4FF3-932C-7525FBDA5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0F471-3972-4120-B8B3-0237DE626C3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6915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32" userDrawn="1">
          <p15:clr>
            <a:srgbClr val="547EBF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6BF2C1-BAA9-4BAD-9934-C110D73032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15200" y="6488234"/>
            <a:ext cx="4114800" cy="19831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lvl1pPr algn="r">
              <a:defRPr lang="en-US" sz="800" kern="1200" dirty="0">
                <a:solidFill>
                  <a:schemeClr val="tx1">
                    <a:alpha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 defTabSz="228600">
              <a:spcAft>
                <a:spcPts val="1200"/>
              </a:spcAft>
              <a:defRPr/>
            </a:pPr>
            <a:r>
              <a:rPr lang="en-GB"/>
              <a:t>Copyright © 2022 Accenture. All rights reserved.</a:t>
            </a:r>
            <a:endParaRPr lang="en-GB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030600-A2B3-4AAD-808D-56DA9B77330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90F471-3972-4120-B8B3-0237DE626C3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54261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57B39DE-308A-5AB5-EDD2-616F7BA95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7F956CF-8908-6B27-C572-F9FC00485D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EFAC431-E772-913B-34BF-E93998FD8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B3234-4967-194C-BE71-191D8BDC6382}" type="datetimeFigureOut">
              <a:rPr lang="it-IT" smtClean="0"/>
              <a:t>19/04/23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ED6659E-3C2E-C151-1198-92243837C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403724E-D317-D98A-C68F-B9550EE35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80E27-4D6E-C04F-B5E4-DEADFC4FEC7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9562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: Black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667CB869-86C7-4B5D-B21D-C7104400ECFC}"/>
              </a:ext>
            </a:extLst>
          </p:cNvPr>
          <p:cNvSpPr/>
          <p:nvPr userDrawn="1"/>
        </p:nvSpPr>
        <p:spPr bwMode="blackGray"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97101C55-360F-4A30-88C9-2A386C411E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black">
          <a:xfrm>
            <a:off x="4622800" y="0"/>
            <a:ext cx="7188200" cy="6858000"/>
          </a:xfrm>
          <a:prstGeom prst="rect">
            <a:avLst/>
          </a:prstGeom>
        </p:spPr>
      </p:pic>
      <p:sp>
        <p:nvSpPr>
          <p:cNvPr id="13" name="Date Placeholder 10">
            <a:extLst>
              <a:ext uri="{FF2B5EF4-FFF2-40B4-BE49-F238E27FC236}">
                <a16:creationId xmlns:a16="http://schemas.microsoft.com/office/drawing/2014/main" id="{47AA0BD1-514A-4E33-A0FD-DF2342E790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5282245"/>
            <a:ext cx="3102015" cy="24527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marL="0" algn="l" defTabSz="914400" rtl="0" eaLnBrk="1" latinLnBrk="0" hangingPunct="1">
              <a:defRPr lang="en-US" sz="14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B2BDB7F4-6E1D-4904-AD31-0A33E91A2E6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1000" y="5527522"/>
            <a:ext cx="3102015" cy="784378"/>
          </a:xfrm>
        </p:spPr>
        <p:txBody>
          <a:bodyPr/>
          <a:lstStyle>
            <a:lvl1pPr marL="0" indent="0" algn="l" defTabSz="914400" rtl="0" eaLnBrk="1" latinLnBrk="0" hangingPunct="1">
              <a:spcAft>
                <a:spcPts val="0"/>
              </a:spcAft>
              <a:buNone/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Presenter 14pt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F0772B66-01D8-4BE7-AE8E-C64CA1CF266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1001" y="1429154"/>
            <a:ext cx="5152292" cy="2255710"/>
          </a:xfrm>
        </p:spPr>
        <p:txBody>
          <a:bodyPr anchor="b"/>
          <a:lstStyle>
            <a:lvl1pPr algn="l">
              <a:lnSpc>
                <a:spcPct val="90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Place presentation title here 48pt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BC9F1450-A172-44DF-9DE8-E648764972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1001" y="3871190"/>
            <a:ext cx="5152292" cy="1092846"/>
          </a:xfrm>
        </p:spPr>
        <p:txBody>
          <a:bodyPr vert="horz" lIns="0" tIns="0" rIns="0" bIns="0" rtlCol="0">
            <a:noAutofit/>
          </a:bodyPr>
          <a:lstStyle>
            <a:lvl1pPr marL="0" indent="0" algn="l">
              <a:lnSpc>
                <a:spcPct val="90000"/>
              </a:lnSpc>
              <a:buNone/>
              <a:defRPr lang="en-US" sz="2400" b="0" i="0" kern="1200" spc="0" dirty="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1pPr>
            <a:lvl2pPr marL="0" algn="ctr">
              <a:lnSpc>
                <a:spcPct val="90000"/>
              </a:lnSpc>
              <a:spcAft>
                <a:spcPts val="600"/>
              </a:spcAft>
              <a:defRPr lang="en-US" sz="2400" dirty="0" smtClean="0">
                <a:solidFill>
                  <a:srgbClr val="E6DCFF"/>
                </a:solidFill>
                <a:latin typeface="Palatino Linotype" panose="00000500000000000000" pitchFamily="50" charset="0"/>
              </a:defRPr>
            </a:lvl2pPr>
            <a:lvl3pPr marL="0" algn="ctr">
              <a:lnSpc>
                <a:spcPct val="90000"/>
              </a:lnSpc>
              <a:spcAft>
                <a:spcPts val="600"/>
              </a:spcAft>
              <a:defRPr lang="en-US" sz="2400" dirty="0" smtClean="0">
                <a:solidFill>
                  <a:srgbClr val="E6DCFF"/>
                </a:solidFill>
                <a:latin typeface="Palatino Linotype" panose="00000500000000000000" pitchFamily="50" charset="0"/>
              </a:defRPr>
            </a:lvl3pPr>
            <a:lvl4pPr marL="0" algn="ctr">
              <a:lnSpc>
                <a:spcPct val="90000"/>
              </a:lnSpc>
              <a:spcAft>
                <a:spcPts val="600"/>
              </a:spcAft>
              <a:defRPr lang="en-US" sz="2400" dirty="0" smtClean="0">
                <a:solidFill>
                  <a:srgbClr val="E6DCFF"/>
                </a:solidFill>
                <a:latin typeface="Palatino Linotype" panose="00000500000000000000" pitchFamily="50" charset="0"/>
              </a:defRPr>
            </a:lvl4pPr>
            <a:lvl5pPr marL="0" algn="ctr">
              <a:lnSpc>
                <a:spcPct val="90000"/>
              </a:lnSpc>
              <a:spcAft>
                <a:spcPts val="600"/>
              </a:spcAft>
              <a:defRPr lang="en-US" sz="2400" dirty="0">
                <a:solidFill>
                  <a:srgbClr val="E6DCFF"/>
                </a:solidFill>
                <a:latin typeface="Palatino Linotype" panose="00000500000000000000" pitchFamily="50" charset="0"/>
              </a:defRPr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GB" dirty="0"/>
              <a:t>Place subtitle here in Palatino Linotype 24pt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1D1C16-1E67-46BA-A7F0-31738E52069F}"/>
              </a:ext>
            </a:extLst>
          </p:cNvPr>
          <p:cNvSpPr txBox="1"/>
          <p:nvPr userDrawn="1"/>
        </p:nvSpPr>
        <p:spPr>
          <a:xfrm>
            <a:off x="0" y="-257908"/>
            <a:ext cx="6096000" cy="25790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rPr>
              <a:t>Go to Brand Space for more cover options</a:t>
            </a: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6060915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Headline only on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53DD212D-E256-4C00-BAB5-4BF5618E2DE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9302435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5" imgH="476" progId="TCLayout.ActiveDocument.1">
                  <p:embed/>
                </p:oleObj>
              </mc:Choice>
              <mc:Fallback>
                <p:oleObj name="think-cell Slide" r:id="rId3" imgW="475" imgH="47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53DD212D-E256-4C00-BAB5-4BF5618E2DE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Footer Placeholder 6">
            <a:extLst>
              <a:ext uri="{FF2B5EF4-FFF2-40B4-BE49-F238E27FC236}">
                <a16:creationId xmlns:a16="http://schemas.microsoft.com/office/drawing/2014/main" id="{E8AEB6AD-4DA8-4CA8-A165-E7A3CC29336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 bwMode="auto">
          <a:xfrm>
            <a:off x="8096146" y="6393634"/>
            <a:ext cx="3733634" cy="270112"/>
          </a:xfrm>
          <a:prstGeom prst="rect">
            <a:avLst/>
          </a:prstGeom>
        </p:spPr>
        <p:txBody>
          <a:bodyPr tIns="0" bIns="0" anchor="b"/>
          <a:lstStyle>
            <a:lvl1pPr algn="r">
              <a:defRPr sz="800">
                <a:solidFill>
                  <a:schemeClr val="tx1">
                    <a:alpha val="50000"/>
                  </a:schemeClr>
                </a:solidFill>
                <a:latin typeface="+mn-lt"/>
              </a:defRPr>
            </a:lvl1pPr>
          </a:lstStyle>
          <a:p>
            <a:r>
              <a:rPr lang="en-GB"/>
              <a:t>Copyright © 2021 Accenture. All rights reserved.</a:t>
            </a:r>
          </a:p>
        </p:txBody>
      </p:sp>
      <p:sp>
        <p:nvSpPr>
          <p:cNvPr id="5" name="Slide Number Placeholder 9">
            <a:extLst>
              <a:ext uri="{FF2B5EF4-FFF2-40B4-BE49-F238E27FC236}">
                <a16:creationId xmlns:a16="http://schemas.microsoft.com/office/drawing/2014/main" id="{C1C6ABCE-5174-4BF1-9E26-3123CD29E1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auto">
          <a:xfrm flipH="1">
            <a:off x="363064" y="6393634"/>
            <a:ext cx="561476" cy="273402"/>
          </a:xfrm>
          <a:prstGeom prst="rect">
            <a:avLst/>
          </a:prstGeom>
        </p:spPr>
        <p:txBody>
          <a:bodyPr tIns="0" bIns="0" anchor="b"/>
          <a:lstStyle>
            <a:lvl1pPr algn="l">
              <a:defRPr sz="1000" b="1">
                <a:solidFill>
                  <a:schemeClr val="tx1"/>
                </a:solidFill>
                <a:latin typeface="+mj-lt"/>
              </a:defRPr>
            </a:lvl1pPr>
          </a:lstStyle>
          <a:p>
            <a:fld id="{4F9AC08D-23A9-440E-BCB9-AA1E9877CC38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EAF037D9-8309-4BE9-B789-137A2DEA13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auto">
          <a:xfrm>
            <a:off x="360141" y="539875"/>
            <a:ext cx="11459366" cy="70059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/>
              <a:t>Insert Main Title at 32pt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8865496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F55BD9-B954-4966-B32C-4D9FEAE4AB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anchor="t" anchorCtr="0">
            <a:noAutofit/>
          </a:bodyPr>
          <a:lstStyle>
            <a:lvl1pPr>
              <a:defRPr sz="3400">
                <a:latin typeface="Graphik Super" panose="020B0B0303020206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F78AEFC-3A1C-4E1A-B975-41ED69DC8F76}"/>
              </a:ext>
            </a:extLst>
          </p:cNvPr>
          <p:cNvSpPr txBox="1">
            <a:spLocks/>
          </p:cNvSpPr>
          <p:nvPr userDrawn="1"/>
        </p:nvSpPr>
        <p:spPr>
          <a:xfrm>
            <a:off x="11582400" y="6519009"/>
            <a:ext cx="431801" cy="206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lang="it-IT" sz="1200" kern="1200" smtClean="0">
                <a:solidFill>
                  <a:schemeClr val="tx1">
                    <a:tint val="75000"/>
                  </a:schemeClr>
                </a:solidFill>
                <a:latin typeface="Graphik" panose="020B0503030202060203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28610F0-5F6F-44F7-A1AF-E07C1D43CF04}" type="slidenum">
              <a:rPr lang="en-US" sz="900" smtClean="0">
                <a:solidFill>
                  <a:schemeClr val="tx1"/>
                </a:solidFill>
                <a:latin typeface="Graphik" panose="020B0503030202060203" pitchFamily="34" charset="0"/>
              </a:rPr>
              <a:pPr/>
              <a:t>‹N›</a:t>
            </a:fld>
            <a:endParaRPr lang="en-US" sz="1000">
              <a:solidFill>
                <a:schemeClr val="tx1"/>
              </a:solidFill>
              <a:latin typeface="Graphik" panose="020B050303020206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7300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: Black2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A764EB37-3299-4AEF-9398-9D9C84AB73F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121878" y="1336294"/>
            <a:ext cx="7948244" cy="2255710"/>
          </a:xfrm>
        </p:spPr>
        <p:txBody>
          <a:bodyPr anchor="b"/>
          <a:lstStyle>
            <a:lvl1pPr algn="ctr">
              <a:lnSpc>
                <a:spcPct val="90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Place presentation title here 48pt</a:t>
            </a:r>
          </a:p>
        </p:txBody>
      </p:sp>
      <p:sp>
        <p:nvSpPr>
          <p:cNvPr id="15" name="Date Placeholder 10">
            <a:extLst>
              <a:ext uri="{FF2B5EF4-FFF2-40B4-BE49-F238E27FC236}">
                <a16:creationId xmlns:a16="http://schemas.microsoft.com/office/drawing/2014/main" id="{C1D8BA10-E028-4E4B-A19C-12B864B010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44992" y="4501939"/>
            <a:ext cx="3102015" cy="24527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marL="0" algn="ctr" defTabSz="914400" rtl="0" eaLnBrk="1" latinLnBrk="0" hangingPunct="1">
              <a:defRPr lang="en-US" sz="14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09D55F2-CAE5-4C0F-8D54-A28CECDB939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44992" y="4747217"/>
            <a:ext cx="3102015" cy="245276"/>
          </a:xfrm>
        </p:spPr>
        <p:txBody>
          <a:bodyPr/>
          <a:lstStyle>
            <a:lvl1pPr marL="0" indent="0" algn="ctr" defTabSz="914400" rtl="0" eaLnBrk="1" latinLnBrk="0" hangingPunct="1">
              <a:spcAft>
                <a:spcPts val="0"/>
              </a:spcAft>
              <a:buNone/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Presenter 14pt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3AA97401-81EE-4280-A94C-955E96B0059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121879" y="3866920"/>
            <a:ext cx="7948244" cy="633734"/>
          </a:xfrm>
        </p:spPr>
        <p:txBody>
          <a:bodyPr vert="horz" lIns="0" tIns="0" rIns="0" bIns="0" rtlCol="0">
            <a:noAutofit/>
          </a:bodyPr>
          <a:lstStyle>
            <a:lvl1pPr marL="0" indent="0" algn="ctr">
              <a:lnSpc>
                <a:spcPct val="90000"/>
              </a:lnSpc>
              <a:buNone/>
              <a:defRPr lang="en-US" sz="2400" i="0" spc="0" dirty="0" smtClean="0"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0" algn="ctr">
              <a:lnSpc>
                <a:spcPct val="90000"/>
              </a:lnSpc>
              <a:spcAft>
                <a:spcPts val="600"/>
              </a:spcAft>
              <a:defRPr lang="en-US" sz="2400" dirty="0" smtClean="0">
                <a:solidFill>
                  <a:srgbClr val="E6DCFF"/>
                </a:solidFill>
                <a:latin typeface="Palatino Linotype" panose="00000500000000000000" pitchFamily="50" charset="0"/>
              </a:defRPr>
            </a:lvl2pPr>
            <a:lvl3pPr marL="0" algn="ctr">
              <a:lnSpc>
                <a:spcPct val="90000"/>
              </a:lnSpc>
              <a:spcAft>
                <a:spcPts val="600"/>
              </a:spcAft>
              <a:defRPr lang="en-US" sz="2400" dirty="0" smtClean="0">
                <a:solidFill>
                  <a:srgbClr val="E6DCFF"/>
                </a:solidFill>
                <a:latin typeface="Palatino Linotype" panose="00000500000000000000" pitchFamily="50" charset="0"/>
              </a:defRPr>
            </a:lvl3pPr>
            <a:lvl4pPr marL="0" algn="ctr">
              <a:lnSpc>
                <a:spcPct val="90000"/>
              </a:lnSpc>
              <a:spcAft>
                <a:spcPts val="600"/>
              </a:spcAft>
              <a:defRPr lang="en-US" sz="2400" dirty="0" smtClean="0">
                <a:solidFill>
                  <a:srgbClr val="E6DCFF"/>
                </a:solidFill>
                <a:latin typeface="Palatino Linotype" panose="00000500000000000000" pitchFamily="50" charset="0"/>
              </a:defRPr>
            </a:lvl4pPr>
            <a:lvl5pPr marL="0" algn="ctr">
              <a:lnSpc>
                <a:spcPct val="90000"/>
              </a:lnSpc>
              <a:spcAft>
                <a:spcPts val="600"/>
              </a:spcAft>
              <a:defRPr lang="en-US" sz="2400" dirty="0">
                <a:solidFill>
                  <a:srgbClr val="E6DCFF"/>
                </a:solidFill>
                <a:latin typeface="Palatino Linotype" panose="00000500000000000000" pitchFamily="50" charset="0"/>
              </a:defRPr>
            </a:lvl5pPr>
          </a:lstStyle>
          <a:p>
            <a:pPr marL="228600" lvl="0" indent="-228600" defTabSz="914400">
              <a:spcAft>
                <a:spcPts val="0"/>
              </a:spcAft>
            </a:pPr>
            <a:r>
              <a:rPr lang="en-GB" dirty="0"/>
              <a:t>Place subtitle here in Palatino Linotype 24pt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DC0C86-80A9-481C-A2D5-6F509B89192B}"/>
              </a:ext>
            </a:extLst>
          </p:cNvPr>
          <p:cNvSpPr txBox="1"/>
          <p:nvPr userDrawn="1"/>
        </p:nvSpPr>
        <p:spPr>
          <a:xfrm>
            <a:off x="0" y="-257908"/>
            <a:ext cx="6096000" cy="25790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rPr>
              <a:t>Go to Brand Space for more cover options</a:t>
            </a: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</a:endParaRPr>
          </a:p>
        </p:txBody>
      </p:sp>
      <p:sp>
        <p:nvSpPr>
          <p:cNvPr id="8" name="GTS_WH" descr="Accenture Greater Than symbol in white">
            <a:extLst>
              <a:ext uri="{FF2B5EF4-FFF2-40B4-BE49-F238E27FC236}">
                <a16:creationId xmlns:a16="http://schemas.microsoft.com/office/drawing/2014/main" id="{C703F910-26EC-4B07-B522-B28DEB82C3EA}"/>
              </a:ext>
            </a:extLst>
          </p:cNvPr>
          <p:cNvSpPr>
            <a:spLocks noChangeAspect="1"/>
          </p:cNvSpPr>
          <p:nvPr userDrawn="1"/>
        </p:nvSpPr>
        <p:spPr bwMode="black">
          <a:xfrm>
            <a:off x="5779386" y="5382386"/>
            <a:ext cx="641531" cy="704088"/>
          </a:xfrm>
          <a:custGeom>
            <a:avLst/>
            <a:gdLst>
              <a:gd name="T0" fmla="*/ 0 w 4100"/>
              <a:gd name="T1" fmla="*/ 4500 h 4500"/>
              <a:gd name="T2" fmla="*/ 4100 w 4100"/>
              <a:gd name="T3" fmla="*/ 2837 h 4500"/>
              <a:gd name="T4" fmla="*/ 4100 w 4100"/>
              <a:gd name="T5" fmla="*/ 1663 h 4500"/>
              <a:gd name="T6" fmla="*/ 0 w 4100"/>
              <a:gd name="T7" fmla="*/ 0 h 4500"/>
              <a:gd name="T8" fmla="*/ 0 w 4100"/>
              <a:gd name="T9" fmla="*/ 1175 h 4500"/>
              <a:gd name="T10" fmla="*/ 2651 w 4100"/>
              <a:gd name="T11" fmla="*/ 2250 h 4500"/>
              <a:gd name="T12" fmla="*/ 0 w 4100"/>
              <a:gd name="T13" fmla="*/ 3325 h 4500"/>
              <a:gd name="T14" fmla="*/ 0 w 4100"/>
              <a:gd name="T15" fmla="*/ 4500 h 4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100" h="4500">
                <a:moveTo>
                  <a:pt x="0" y="4500"/>
                </a:moveTo>
                <a:lnTo>
                  <a:pt x="4100" y="2837"/>
                </a:lnTo>
                <a:lnTo>
                  <a:pt x="4100" y="1663"/>
                </a:lnTo>
                <a:lnTo>
                  <a:pt x="0" y="0"/>
                </a:lnTo>
                <a:lnTo>
                  <a:pt x="0" y="1175"/>
                </a:lnTo>
                <a:lnTo>
                  <a:pt x="2651" y="2250"/>
                </a:lnTo>
                <a:lnTo>
                  <a:pt x="0" y="3325"/>
                </a:lnTo>
                <a:lnTo>
                  <a:pt x="0" y="450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3483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3605" userDrawn="1">
          <p15:clr>
            <a:srgbClr val="C35EA4"/>
          </p15:clr>
        </p15:guide>
        <p15:guide id="2" pos="3840" userDrawn="1">
          <p15:clr>
            <a:srgbClr val="C35EA4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: Black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E55EA4F-E473-41EF-9E00-3D69D5F1AE6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121878" y="1336294"/>
            <a:ext cx="7948244" cy="2255710"/>
          </a:xfrm>
        </p:spPr>
        <p:txBody>
          <a:bodyPr anchor="b"/>
          <a:lstStyle>
            <a:lvl1pPr algn="ctr">
              <a:lnSpc>
                <a:spcPct val="90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Place presentation title here 48pt</a:t>
            </a:r>
          </a:p>
        </p:txBody>
      </p:sp>
      <p:sp>
        <p:nvSpPr>
          <p:cNvPr id="6" name="Date Placeholder 10">
            <a:extLst>
              <a:ext uri="{FF2B5EF4-FFF2-40B4-BE49-F238E27FC236}">
                <a16:creationId xmlns:a16="http://schemas.microsoft.com/office/drawing/2014/main" id="{0AF5D71E-5FA3-4080-B28F-B3110AB34D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44992" y="4501939"/>
            <a:ext cx="3102015" cy="24527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marL="0" algn="ctr" defTabSz="914400" rtl="0" eaLnBrk="1" latinLnBrk="0" hangingPunct="1">
              <a:defRPr lang="en-US" sz="14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51481AAC-1471-4278-A104-D559B82B527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44992" y="4747217"/>
            <a:ext cx="3102015" cy="245276"/>
          </a:xfrm>
        </p:spPr>
        <p:txBody>
          <a:bodyPr/>
          <a:lstStyle>
            <a:lvl1pPr marL="0" indent="0" algn="ctr" defTabSz="914400" rtl="0" eaLnBrk="1" latinLnBrk="0" hangingPunct="1">
              <a:spcAft>
                <a:spcPts val="0"/>
              </a:spcAft>
              <a:buNone/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Presenter 14pt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BEB3B30-172A-47BC-8F00-43F601E1F87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121879" y="3866920"/>
            <a:ext cx="7948244" cy="633734"/>
          </a:xfrm>
        </p:spPr>
        <p:txBody>
          <a:bodyPr vert="horz" lIns="0" tIns="0" rIns="0" bIns="0" rtlCol="0">
            <a:noAutofit/>
          </a:bodyPr>
          <a:lstStyle>
            <a:lvl1pPr marL="0" indent="0" algn="ctr">
              <a:lnSpc>
                <a:spcPct val="90000"/>
              </a:lnSpc>
              <a:buNone/>
              <a:defRPr lang="en-US" sz="2400" i="0" spc="0" dirty="0" smtClean="0"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0" algn="ctr">
              <a:lnSpc>
                <a:spcPct val="90000"/>
              </a:lnSpc>
              <a:spcAft>
                <a:spcPts val="600"/>
              </a:spcAft>
              <a:defRPr lang="en-US" sz="2400" dirty="0" smtClean="0">
                <a:solidFill>
                  <a:srgbClr val="E6DCFF"/>
                </a:solidFill>
                <a:latin typeface="Palatino Linotype" panose="00000500000000000000" pitchFamily="50" charset="0"/>
              </a:defRPr>
            </a:lvl2pPr>
            <a:lvl3pPr marL="0" algn="ctr">
              <a:lnSpc>
                <a:spcPct val="90000"/>
              </a:lnSpc>
              <a:spcAft>
                <a:spcPts val="600"/>
              </a:spcAft>
              <a:defRPr lang="en-US" sz="2400" dirty="0" smtClean="0">
                <a:solidFill>
                  <a:srgbClr val="E6DCFF"/>
                </a:solidFill>
                <a:latin typeface="Palatino Linotype" panose="00000500000000000000" pitchFamily="50" charset="0"/>
              </a:defRPr>
            </a:lvl3pPr>
            <a:lvl4pPr marL="0" algn="ctr">
              <a:lnSpc>
                <a:spcPct val="90000"/>
              </a:lnSpc>
              <a:spcAft>
                <a:spcPts val="600"/>
              </a:spcAft>
              <a:defRPr lang="en-US" sz="2400" dirty="0" smtClean="0">
                <a:solidFill>
                  <a:srgbClr val="E6DCFF"/>
                </a:solidFill>
                <a:latin typeface="Palatino Linotype" panose="00000500000000000000" pitchFamily="50" charset="0"/>
              </a:defRPr>
            </a:lvl4pPr>
            <a:lvl5pPr marL="0" algn="ctr">
              <a:lnSpc>
                <a:spcPct val="90000"/>
              </a:lnSpc>
              <a:spcAft>
                <a:spcPts val="600"/>
              </a:spcAft>
              <a:defRPr lang="en-US" sz="2400" dirty="0">
                <a:solidFill>
                  <a:srgbClr val="E6DCFF"/>
                </a:solidFill>
                <a:latin typeface="Palatino Linotype" panose="00000500000000000000" pitchFamily="50" charset="0"/>
              </a:defRPr>
            </a:lvl5pPr>
          </a:lstStyle>
          <a:p>
            <a:pPr marL="228600" lvl="0" indent="-228600" defTabSz="914400">
              <a:spcAft>
                <a:spcPts val="0"/>
              </a:spcAft>
            </a:pPr>
            <a:r>
              <a:rPr lang="en-GB" dirty="0"/>
              <a:t>Place subtitle here in Palatino Linotype 24pt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0481612-058D-4A52-B93E-53E75F305C81}"/>
              </a:ext>
            </a:extLst>
          </p:cNvPr>
          <p:cNvSpPr txBox="1"/>
          <p:nvPr userDrawn="1"/>
        </p:nvSpPr>
        <p:spPr>
          <a:xfrm>
            <a:off x="0" y="-257908"/>
            <a:ext cx="6096000" cy="25790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rPr>
              <a:t>Go to Brand Space for more cover options</a:t>
            </a: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</a:endParaRPr>
          </a:p>
        </p:txBody>
      </p:sp>
      <p:grpSp>
        <p:nvGrpSpPr>
          <p:cNvPr id="8" name="Logo_WH" descr="Accenture logo in white">
            <a:extLst>
              <a:ext uri="{FF2B5EF4-FFF2-40B4-BE49-F238E27FC236}">
                <a16:creationId xmlns:a16="http://schemas.microsoft.com/office/drawing/2014/main" id="{C6212C50-BB96-4C0C-BC89-2B3C8082149D}"/>
              </a:ext>
            </a:extLst>
          </p:cNvPr>
          <p:cNvGrpSpPr>
            <a:grpSpLocks noChangeAspect="1"/>
          </p:cNvGrpSpPr>
          <p:nvPr userDrawn="1"/>
        </p:nvGrpSpPr>
        <p:grpSpPr bwMode="black">
          <a:xfrm>
            <a:off x="5154167" y="5374201"/>
            <a:ext cx="1883664" cy="496247"/>
            <a:chOff x="1561" y="187"/>
            <a:chExt cx="4536" cy="1195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5A65B91D-87CB-4DC8-B4B1-CE82A8E5C6F8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4205" y="187"/>
              <a:ext cx="447" cy="473"/>
            </a:xfrm>
            <a:custGeom>
              <a:avLst/>
              <a:gdLst>
                <a:gd name="T0" fmla="*/ 0 w 931"/>
                <a:gd name="T1" fmla="*/ 696 h 985"/>
                <a:gd name="T2" fmla="*/ 544 w 931"/>
                <a:gd name="T3" fmla="*/ 494 h 985"/>
                <a:gd name="T4" fmla="*/ 0 w 931"/>
                <a:gd name="T5" fmla="*/ 281 h 985"/>
                <a:gd name="T6" fmla="*/ 0 w 931"/>
                <a:gd name="T7" fmla="*/ 0 h 985"/>
                <a:gd name="T8" fmla="*/ 931 w 931"/>
                <a:gd name="T9" fmla="*/ 375 h 985"/>
                <a:gd name="T10" fmla="*/ 931 w 931"/>
                <a:gd name="T11" fmla="*/ 608 h 985"/>
                <a:gd name="T12" fmla="*/ 0 w 931"/>
                <a:gd name="T13" fmla="*/ 985 h 985"/>
                <a:gd name="T14" fmla="*/ 0 w 931"/>
                <a:gd name="T15" fmla="*/ 696 h 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31" h="985">
                  <a:moveTo>
                    <a:pt x="0" y="696"/>
                  </a:moveTo>
                  <a:lnTo>
                    <a:pt x="544" y="494"/>
                  </a:lnTo>
                  <a:lnTo>
                    <a:pt x="0" y="281"/>
                  </a:lnTo>
                  <a:lnTo>
                    <a:pt x="0" y="0"/>
                  </a:lnTo>
                  <a:lnTo>
                    <a:pt x="931" y="375"/>
                  </a:lnTo>
                  <a:lnTo>
                    <a:pt x="931" y="608"/>
                  </a:lnTo>
                  <a:lnTo>
                    <a:pt x="0" y="985"/>
                  </a:lnTo>
                  <a:lnTo>
                    <a:pt x="0" y="6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E102C68A-98DA-4EBB-AAFF-D0C6E56ADE14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1561" y="690"/>
              <a:ext cx="4536" cy="692"/>
            </a:xfrm>
            <a:custGeom>
              <a:avLst/>
              <a:gdLst>
                <a:gd name="T0" fmla="*/ 8952 w 9448"/>
                <a:gd name="T1" fmla="*/ 519 h 1442"/>
                <a:gd name="T2" fmla="*/ 8431 w 9448"/>
                <a:gd name="T3" fmla="*/ 892 h 1442"/>
                <a:gd name="T4" fmla="*/ 9448 w 9448"/>
                <a:gd name="T5" fmla="*/ 819 h 1442"/>
                <a:gd name="T6" fmla="*/ 8967 w 9448"/>
                <a:gd name="T7" fmla="*/ 1221 h 1442"/>
                <a:gd name="T8" fmla="*/ 8961 w 9448"/>
                <a:gd name="T9" fmla="*/ 1442 h 1442"/>
                <a:gd name="T10" fmla="*/ 8008 w 9448"/>
                <a:gd name="T11" fmla="*/ 529 h 1442"/>
                <a:gd name="T12" fmla="*/ 8008 w 9448"/>
                <a:gd name="T13" fmla="*/ 859 h 1442"/>
                <a:gd name="T14" fmla="*/ 7704 w 9448"/>
                <a:gd name="T15" fmla="*/ 329 h 1442"/>
                <a:gd name="T16" fmla="*/ 7178 w 9448"/>
                <a:gd name="T17" fmla="*/ 1259 h 1442"/>
                <a:gd name="T18" fmla="*/ 6522 w 9448"/>
                <a:gd name="T19" fmla="*/ 329 h 1442"/>
                <a:gd name="T20" fmla="*/ 6987 w 9448"/>
                <a:gd name="T21" fmla="*/ 1205 h 1442"/>
                <a:gd name="T22" fmla="*/ 7483 w 9448"/>
                <a:gd name="T23" fmla="*/ 329 h 1442"/>
                <a:gd name="T24" fmla="*/ 6128 w 9448"/>
                <a:gd name="T25" fmla="*/ 329 h 1442"/>
                <a:gd name="T26" fmla="*/ 6128 w 9448"/>
                <a:gd name="T27" fmla="*/ 556 h 1442"/>
                <a:gd name="T28" fmla="*/ 6343 w 9448"/>
                <a:gd name="T29" fmla="*/ 1174 h 1442"/>
                <a:gd name="T30" fmla="*/ 5822 w 9448"/>
                <a:gd name="T31" fmla="*/ 1105 h 1442"/>
                <a:gd name="T32" fmla="*/ 5694 w 9448"/>
                <a:gd name="T33" fmla="*/ 329 h 1442"/>
                <a:gd name="T34" fmla="*/ 6128 w 9448"/>
                <a:gd name="T35" fmla="*/ 0 h 1442"/>
                <a:gd name="T36" fmla="*/ 4900 w 9448"/>
                <a:gd name="T37" fmla="*/ 492 h 1442"/>
                <a:gd name="T38" fmla="*/ 5559 w 9448"/>
                <a:gd name="T39" fmla="*/ 1419 h 1442"/>
                <a:gd name="T40" fmla="*/ 5092 w 9448"/>
                <a:gd name="T41" fmla="*/ 552 h 1442"/>
                <a:gd name="T42" fmla="*/ 4596 w 9448"/>
                <a:gd name="T43" fmla="*/ 1419 h 1442"/>
                <a:gd name="T44" fmla="*/ 4112 w 9448"/>
                <a:gd name="T45" fmla="*/ 748 h 1442"/>
                <a:gd name="T46" fmla="*/ 3921 w 9448"/>
                <a:gd name="T47" fmla="*/ 1442 h 1442"/>
                <a:gd name="T48" fmla="*/ 3910 w 9448"/>
                <a:gd name="T49" fmla="*/ 306 h 1442"/>
                <a:gd name="T50" fmla="*/ 3700 w 9448"/>
                <a:gd name="T51" fmla="*/ 950 h 1442"/>
                <a:gd name="T52" fmla="*/ 4408 w 9448"/>
                <a:gd name="T53" fmla="*/ 1080 h 1442"/>
                <a:gd name="T54" fmla="*/ 2257 w 9448"/>
                <a:gd name="T55" fmla="*/ 886 h 1442"/>
                <a:gd name="T56" fmla="*/ 3258 w 9448"/>
                <a:gd name="T57" fmla="*/ 717 h 1442"/>
                <a:gd name="T58" fmla="*/ 2568 w 9448"/>
                <a:gd name="T59" fmla="*/ 859 h 1442"/>
                <a:gd name="T60" fmla="*/ 2987 w 9448"/>
                <a:gd name="T61" fmla="*/ 1017 h 1442"/>
                <a:gd name="T62" fmla="*/ 1644 w 9448"/>
                <a:gd name="T63" fmla="*/ 1442 h 1442"/>
                <a:gd name="T64" fmla="*/ 1646 w 9448"/>
                <a:gd name="T65" fmla="*/ 306 h 1442"/>
                <a:gd name="T66" fmla="*/ 1653 w 9448"/>
                <a:gd name="T67" fmla="*/ 542 h 1442"/>
                <a:gd name="T68" fmla="*/ 1655 w 9448"/>
                <a:gd name="T69" fmla="*/ 1213 h 1442"/>
                <a:gd name="T70" fmla="*/ 1644 w 9448"/>
                <a:gd name="T71" fmla="*/ 1442 h 1442"/>
                <a:gd name="T72" fmla="*/ 529 w 9448"/>
                <a:gd name="T73" fmla="*/ 953 h 1442"/>
                <a:gd name="T74" fmla="*/ 450 w 9448"/>
                <a:gd name="T75" fmla="*/ 1230 h 1442"/>
                <a:gd name="T76" fmla="*/ 0 w 9448"/>
                <a:gd name="T77" fmla="*/ 1121 h 1442"/>
                <a:gd name="T78" fmla="*/ 650 w 9448"/>
                <a:gd name="T79" fmla="*/ 752 h 1442"/>
                <a:gd name="T80" fmla="*/ 325 w 9448"/>
                <a:gd name="T81" fmla="*/ 667 h 1442"/>
                <a:gd name="T82" fmla="*/ 954 w 9448"/>
                <a:gd name="T83" fmla="*/ 690 h 1442"/>
                <a:gd name="T84" fmla="*/ 656 w 9448"/>
                <a:gd name="T85" fmla="*/ 1294 h 1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448" h="1442">
                  <a:moveTo>
                    <a:pt x="8744" y="748"/>
                  </a:moveTo>
                  <a:lnTo>
                    <a:pt x="9152" y="748"/>
                  </a:lnTo>
                  <a:cubicBezTo>
                    <a:pt x="9146" y="588"/>
                    <a:pt x="9073" y="519"/>
                    <a:pt x="8952" y="519"/>
                  </a:cubicBezTo>
                  <a:cubicBezTo>
                    <a:pt x="8857" y="519"/>
                    <a:pt x="8769" y="571"/>
                    <a:pt x="8744" y="748"/>
                  </a:cubicBezTo>
                  <a:close/>
                  <a:moveTo>
                    <a:pt x="8961" y="1442"/>
                  </a:moveTo>
                  <a:cubicBezTo>
                    <a:pt x="8646" y="1442"/>
                    <a:pt x="8431" y="1255"/>
                    <a:pt x="8431" y="892"/>
                  </a:cubicBezTo>
                  <a:lnTo>
                    <a:pt x="8431" y="871"/>
                  </a:lnTo>
                  <a:cubicBezTo>
                    <a:pt x="8431" y="507"/>
                    <a:pt x="8659" y="306"/>
                    <a:pt x="8950" y="306"/>
                  </a:cubicBezTo>
                  <a:cubicBezTo>
                    <a:pt x="9221" y="306"/>
                    <a:pt x="9448" y="459"/>
                    <a:pt x="9448" y="819"/>
                  </a:cubicBezTo>
                  <a:lnTo>
                    <a:pt x="9448" y="950"/>
                  </a:lnTo>
                  <a:lnTo>
                    <a:pt x="8740" y="950"/>
                  </a:lnTo>
                  <a:cubicBezTo>
                    <a:pt x="8752" y="1146"/>
                    <a:pt x="8836" y="1221"/>
                    <a:pt x="8967" y="1221"/>
                  </a:cubicBezTo>
                  <a:cubicBezTo>
                    <a:pt x="9084" y="1221"/>
                    <a:pt x="9146" y="1159"/>
                    <a:pt x="9167" y="1080"/>
                  </a:cubicBezTo>
                  <a:lnTo>
                    <a:pt x="9448" y="1080"/>
                  </a:lnTo>
                  <a:cubicBezTo>
                    <a:pt x="9415" y="1286"/>
                    <a:pt x="9246" y="1442"/>
                    <a:pt x="8961" y="1442"/>
                  </a:cubicBezTo>
                  <a:close/>
                  <a:moveTo>
                    <a:pt x="7704" y="329"/>
                  </a:moveTo>
                  <a:lnTo>
                    <a:pt x="8008" y="329"/>
                  </a:lnTo>
                  <a:lnTo>
                    <a:pt x="8008" y="529"/>
                  </a:lnTo>
                  <a:cubicBezTo>
                    <a:pt x="8073" y="383"/>
                    <a:pt x="8175" y="315"/>
                    <a:pt x="8335" y="315"/>
                  </a:cubicBezTo>
                  <a:lnTo>
                    <a:pt x="8335" y="615"/>
                  </a:lnTo>
                  <a:cubicBezTo>
                    <a:pt x="8129" y="615"/>
                    <a:pt x="8008" y="677"/>
                    <a:pt x="8008" y="859"/>
                  </a:cubicBezTo>
                  <a:lnTo>
                    <a:pt x="8008" y="1419"/>
                  </a:lnTo>
                  <a:lnTo>
                    <a:pt x="7704" y="1419"/>
                  </a:lnTo>
                  <a:lnTo>
                    <a:pt x="7704" y="329"/>
                  </a:lnTo>
                  <a:close/>
                  <a:moveTo>
                    <a:pt x="7483" y="1419"/>
                  </a:moveTo>
                  <a:lnTo>
                    <a:pt x="7178" y="1419"/>
                  </a:lnTo>
                  <a:lnTo>
                    <a:pt x="7178" y="1259"/>
                  </a:lnTo>
                  <a:cubicBezTo>
                    <a:pt x="7126" y="1363"/>
                    <a:pt x="7024" y="1442"/>
                    <a:pt x="6862" y="1442"/>
                  </a:cubicBezTo>
                  <a:cubicBezTo>
                    <a:pt x="6666" y="1442"/>
                    <a:pt x="6522" y="1323"/>
                    <a:pt x="6522" y="1067"/>
                  </a:cubicBezTo>
                  <a:lnTo>
                    <a:pt x="6522" y="329"/>
                  </a:lnTo>
                  <a:lnTo>
                    <a:pt x="6828" y="329"/>
                  </a:lnTo>
                  <a:lnTo>
                    <a:pt x="6828" y="1021"/>
                  </a:lnTo>
                  <a:cubicBezTo>
                    <a:pt x="6828" y="1146"/>
                    <a:pt x="6878" y="1205"/>
                    <a:pt x="6987" y="1205"/>
                  </a:cubicBezTo>
                  <a:cubicBezTo>
                    <a:pt x="7093" y="1205"/>
                    <a:pt x="7178" y="1138"/>
                    <a:pt x="7178" y="1003"/>
                  </a:cubicBezTo>
                  <a:lnTo>
                    <a:pt x="7178" y="329"/>
                  </a:lnTo>
                  <a:lnTo>
                    <a:pt x="7483" y="329"/>
                  </a:lnTo>
                  <a:lnTo>
                    <a:pt x="7483" y="1419"/>
                  </a:lnTo>
                  <a:close/>
                  <a:moveTo>
                    <a:pt x="6128" y="0"/>
                  </a:moveTo>
                  <a:lnTo>
                    <a:pt x="6128" y="329"/>
                  </a:lnTo>
                  <a:lnTo>
                    <a:pt x="6336" y="329"/>
                  </a:lnTo>
                  <a:lnTo>
                    <a:pt x="6336" y="556"/>
                  </a:lnTo>
                  <a:lnTo>
                    <a:pt x="6128" y="556"/>
                  </a:lnTo>
                  <a:lnTo>
                    <a:pt x="6128" y="1073"/>
                  </a:lnTo>
                  <a:cubicBezTo>
                    <a:pt x="6128" y="1155"/>
                    <a:pt x="6165" y="1192"/>
                    <a:pt x="6236" y="1192"/>
                  </a:cubicBezTo>
                  <a:cubicBezTo>
                    <a:pt x="6280" y="1192"/>
                    <a:pt x="6313" y="1186"/>
                    <a:pt x="6343" y="1174"/>
                  </a:cubicBezTo>
                  <a:lnTo>
                    <a:pt x="6343" y="1411"/>
                  </a:lnTo>
                  <a:cubicBezTo>
                    <a:pt x="6307" y="1422"/>
                    <a:pt x="6247" y="1434"/>
                    <a:pt x="6172" y="1434"/>
                  </a:cubicBezTo>
                  <a:cubicBezTo>
                    <a:pt x="5934" y="1434"/>
                    <a:pt x="5822" y="1326"/>
                    <a:pt x="5822" y="1105"/>
                  </a:cubicBezTo>
                  <a:lnTo>
                    <a:pt x="5822" y="556"/>
                  </a:lnTo>
                  <a:lnTo>
                    <a:pt x="5694" y="556"/>
                  </a:lnTo>
                  <a:lnTo>
                    <a:pt x="5694" y="329"/>
                  </a:lnTo>
                  <a:lnTo>
                    <a:pt x="5822" y="329"/>
                  </a:lnTo>
                  <a:lnTo>
                    <a:pt x="5822" y="125"/>
                  </a:lnTo>
                  <a:lnTo>
                    <a:pt x="6128" y="0"/>
                  </a:lnTo>
                  <a:close/>
                  <a:moveTo>
                    <a:pt x="4596" y="329"/>
                  </a:moveTo>
                  <a:lnTo>
                    <a:pt x="4900" y="329"/>
                  </a:lnTo>
                  <a:lnTo>
                    <a:pt x="4900" y="492"/>
                  </a:lnTo>
                  <a:cubicBezTo>
                    <a:pt x="4954" y="390"/>
                    <a:pt x="5063" y="306"/>
                    <a:pt x="5230" y="306"/>
                  </a:cubicBezTo>
                  <a:cubicBezTo>
                    <a:pt x="5428" y="306"/>
                    <a:pt x="5559" y="425"/>
                    <a:pt x="5559" y="690"/>
                  </a:cubicBezTo>
                  <a:lnTo>
                    <a:pt x="5559" y="1419"/>
                  </a:lnTo>
                  <a:lnTo>
                    <a:pt x="5255" y="1419"/>
                  </a:lnTo>
                  <a:lnTo>
                    <a:pt x="5255" y="736"/>
                  </a:lnTo>
                  <a:cubicBezTo>
                    <a:pt x="5255" y="609"/>
                    <a:pt x="5202" y="552"/>
                    <a:pt x="5092" y="552"/>
                  </a:cubicBezTo>
                  <a:cubicBezTo>
                    <a:pt x="4986" y="552"/>
                    <a:pt x="4900" y="617"/>
                    <a:pt x="4900" y="755"/>
                  </a:cubicBezTo>
                  <a:lnTo>
                    <a:pt x="4900" y="1419"/>
                  </a:lnTo>
                  <a:lnTo>
                    <a:pt x="4596" y="1419"/>
                  </a:lnTo>
                  <a:lnTo>
                    <a:pt x="4596" y="329"/>
                  </a:lnTo>
                  <a:close/>
                  <a:moveTo>
                    <a:pt x="3704" y="748"/>
                  </a:moveTo>
                  <a:lnTo>
                    <a:pt x="4112" y="748"/>
                  </a:lnTo>
                  <a:cubicBezTo>
                    <a:pt x="4106" y="588"/>
                    <a:pt x="4033" y="519"/>
                    <a:pt x="3912" y="519"/>
                  </a:cubicBezTo>
                  <a:cubicBezTo>
                    <a:pt x="3816" y="519"/>
                    <a:pt x="3729" y="571"/>
                    <a:pt x="3704" y="748"/>
                  </a:cubicBezTo>
                  <a:close/>
                  <a:moveTo>
                    <a:pt x="3921" y="1442"/>
                  </a:moveTo>
                  <a:cubicBezTo>
                    <a:pt x="3606" y="1442"/>
                    <a:pt x="3391" y="1255"/>
                    <a:pt x="3391" y="892"/>
                  </a:cubicBezTo>
                  <a:lnTo>
                    <a:pt x="3391" y="871"/>
                  </a:lnTo>
                  <a:cubicBezTo>
                    <a:pt x="3391" y="507"/>
                    <a:pt x="3618" y="306"/>
                    <a:pt x="3910" y="306"/>
                  </a:cubicBezTo>
                  <a:cubicBezTo>
                    <a:pt x="4181" y="306"/>
                    <a:pt x="4408" y="459"/>
                    <a:pt x="4408" y="819"/>
                  </a:cubicBezTo>
                  <a:lnTo>
                    <a:pt x="4408" y="950"/>
                  </a:lnTo>
                  <a:lnTo>
                    <a:pt x="3700" y="950"/>
                  </a:lnTo>
                  <a:cubicBezTo>
                    <a:pt x="3712" y="1146"/>
                    <a:pt x="3795" y="1221"/>
                    <a:pt x="3927" y="1221"/>
                  </a:cubicBezTo>
                  <a:cubicBezTo>
                    <a:pt x="4043" y="1221"/>
                    <a:pt x="4106" y="1159"/>
                    <a:pt x="4127" y="1080"/>
                  </a:cubicBezTo>
                  <a:lnTo>
                    <a:pt x="4408" y="1080"/>
                  </a:lnTo>
                  <a:cubicBezTo>
                    <a:pt x="4375" y="1286"/>
                    <a:pt x="4206" y="1442"/>
                    <a:pt x="3921" y="1442"/>
                  </a:cubicBezTo>
                  <a:close/>
                  <a:moveTo>
                    <a:pt x="2778" y="1442"/>
                  </a:moveTo>
                  <a:cubicBezTo>
                    <a:pt x="2476" y="1442"/>
                    <a:pt x="2257" y="1255"/>
                    <a:pt x="2257" y="886"/>
                  </a:cubicBezTo>
                  <a:lnTo>
                    <a:pt x="2257" y="871"/>
                  </a:lnTo>
                  <a:cubicBezTo>
                    <a:pt x="2257" y="502"/>
                    <a:pt x="2491" y="306"/>
                    <a:pt x="2780" y="306"/>
                  </a:cubicBezTo>
                  <a:cubicBezTo>
                    <a:pt x="3028" y="306"/>
                    <a:pt x="3233" y="432"/>
                    <a:pt x="3258" y="717"/>
                  </a:cubicBezTo>
                  <a:lnTo>
                    <a:pt x="2966" y="717"/>
                  </a:lnTo>
                  <a:cubicBezTo>
                    <a:pt x="2947" y="611"/>
                    <a:pt x="2893" y="542"/>
                    <a:pt x="2787" y="542"/>
                  </a:cubicBezTo>
                  <a:cubicBezTo>
                    <a:pt x="2657" y="542"/>
                    <a:pt x="2568" y="644"/>
                    <a:pt x="2568" y="859"/>
                  </a:cubicBezTo>
                  <a:lnTo>
                    <a:pt x="2568" y="892"/>
                  </a:lnTo>
                  <a:cubicBezTo>
                    <a:pt x="2568" y="1113"/>
                    <a:pt x="2647" y="1213"/>
                    <a:pt x="2789" y="1213"/>
                  </a:cubicBezTo>
                  <a:cubicBezTo>
                    <a:pt x="2893" y="1213"/>
                    <a:pt x="2970" y="1136"/>
                    <a:pt x="2987" y="1017"/>
                  </a:cubicBezTo>
                  <a:lnTo>
                    <a:pt x="3264" y="1017"/>
                  </a:lnTo>
                  <a:cubicBezTo>
                    <a:pt x="3243" y="1265"/>
                    <a:pt x="3074" y="1442"/>
                    <a:pt x="2778" y="1442"/>
                  </a:cubicBezTo>
                  <a:close/>
                  <a:moveTo>
                    <a:pt x="1644" y="1442"/>
                  </a:moveTo>
                  <a:cubicBezTo>
                    <a:pt x="1342" y="1442"/>
                    <a:pt x="1123" y="1255"/>
                    <a:pt x="1123" y="886"/>
                  </a:cubicBezTo>
                  <a:lnTo>
                    <a:pt x="1123" y="871"/>
                  </a:lnTo>
                  <a:cubicBezTo>
                    <a:pt x="1123" y="502"/>
                    <a:pt x="1357" y="306"/>
                    <a:pt x="1646" y="306"/>
                  </a:cubicBezTo>
                  <a:cubicBezTo>
                    <a:pt x="1894" y="306"/>
                    <a:pt x="2099" y="432"/>
                    <a:pt x="2124" y="717"/>
                  </a:cubicBezTo>
                  <a:lnTo>
                    <a:pt x="1832" y="717"/>
                  </a:lnTo>
                  <a:cubicBezTo>
                    <a:pt x="1813" y="611"/>
                    <a:pt x="1759" y="542"/>
                    <a:pt x="1653" y="542"/>
                  </a:cubicBezTo>
                  <a:cubicBezTo>
                    <a:pt x="1523" y="542"/>
                    <a:pt x="1434" y="644"/>
                    <a:pt x="1434" y="859"/>
                  </a:cubicBezTo>
                  <a:lnTo>
                    <a:pt x="1434" y="892"/>
                  </a:lnTo>
                  <a:cubicBezTo>
                    <a:pt x="1434" y="1113"/>
                    <a:pt x="1513" y="1213"/>
                    <a:pt x="1655" y="1213"/>
                  </a:cubicBezTo>
                  <a:cubicBezTo>
                    <a:pt x="1759" y="1213"/>
                    <a:pt x="1836" y="1136"/>
                    <a:pt x="1853" y="1017"/>
                  </a:cubicBezTo>
                  <a:lnTo>
                    <a:pt x="2130" y="1017"/>
                  </a:lnTo>
                  <a:cubicBezTo>
                    <a:pt x="2109" y="1265"/>
                    <a:pt x="1940" y="1442"/>
                    <a:pt x="1644" y="1442"/>
                  </a:cubicBezTo>
                  <a:close/>
                  <a:moveTo>
                    <a:pt x="650" y="1057"/>
                  </a:moveTo>
                  <a:lnTo>
                    <a:pt x="650" y="953"/>
                  </a:lnTo>
                  <a:lnTo>
                    <a:pt x="529" y="953"/>
                  </a:lnTo>
                  <a:cubicBezTo>
                    <a:pt x="379" y="953"/>
                    <a:pt x="302" y="994"/>
                    <a:pt x="302" y="1092"/>
                  </a:cubicBezTo>
                  <a:lnTo>
                    <a:pt x="302" y="1103"/>
                  </a:lnTo>
                  <a:cubicBezTo>
                    <a:pt x="302" y="1178"/>
                    <a:pt x="348" y="1230"/>
                    <a:pt x="450" y="1230"/>
                  </a:cubicBezTo>
                  <a:cubicBezTo>
                    <a:pt x="554" y="1230"/>
                    <a:pt x="650" y="1171"/>
                    <a:pt x="650" y="1057"/>
                  </a:cubicBezTo>
                  <a:close/>
                  <a:moveTo>
                    <a:pt x="358" y="1442"/>
                  </a:moveTo>
                  <a:cubicBezTo>
                    <a:pt x="162" y="1442"/>
                    <a:pt x="0" y="1342"/>
                    <a:pt x="0" y="1121"/>
                  </a:cubicBezTo>
                  <a:lnTo>
                    <a:pt x="0" y="1109"/>
                  </a:lnTo>
                  <a:cubicBezTo>
                    <a:pt x="0" y="840"/>
                    <a:pt x="233" y="752"/>
                    <a:pt x="514" y="752"/>
                  </a:cubicBezTo>
                  <a:lnTo>
                    <a:pt x="650" y="752"/>
                  </a:lnTo>
                  <a:lnTo>
                    <a:pt x="650" y="700"/>
                  </a:lnTo>
                  <a:cubicBezTo>
                    <a:pt x="650" y="592"/>
                    <a:pt x="602" y="525"/>
                    <a:pt x="489" y="525"/>
                  </a:cubicBezTo>
                  <a:cubicBezTo>
                    <a:pt x="387" y="525"/>
                    <a:pt x="333" y="584"/>
                    <a:pt x="325" y="667"/>
                  </a:cubicBezTo>
                  <a:lnTo>
                    <a:pt x="33" y="667"/>
                  </a:lnTo>
                  <a:cubicBezTo>
                    <a:pt x="54" y="425"/>
                    <a:pt x="246" y="306"/>
                    <a:pt x="504" y="306"/>
                  </a:cubicBezTo>
                  <a:cubicBezTo>
                    <a:pt x="767" y="306"/>
                    <a:pt x="954" y="419"/>
                    <a:pt x="954" y="690"/>
                  </a:cubicBezTo>
                  <a:lnTo>
                    <a:pt x="954" y="1419"/>
                  </a:lnTo>
                  <a:lnTo>
                    <a:pt x="656" y="1419"/>
                  </a:lnTo>
                  <a:lnTo>
                    <a:pt x="656" y="1294"/>
                  </a:lnTo>
                  <a:cubicBezTo>
                    <a:pt x="604" y="1374"/>
                    <a:pt x="504" y="1442"/>
                    <a:pt x="358" y="144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430539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3696" userDrawn="1">
          <p15:clr>
            <a:srgbClr val="C35EA4"/>
          </p15:clr>
        </p15:guide>
        <p15:guide id="2" pos="3840" userDrawn="1">
          <p15:clr>
            <a:srgbClr val="C35EA4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: Black4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037DA-877B-4969-92F3-D62917753DD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9093" y="381001"/>
            <a:ext cx="7997521" cy="3429000"/>
          </a:xfrm>
        </p:spPr>
        <p:txBody>
          <a:bodyPr anchor="b"/>
          <a:lstStyle>
            <a:lvl1pPr algn="l">
              <a:lnSpc>
                <a:spcPct val="90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Presentation title 60pt, long title 48pt, max 3 lines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BBB33C-A0EF-4DAE-96F6-5E528C0ED20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49093" y="4000500"/>
            <a:ext cx="6884561" cy="1092845"/>
          </a:xfrm>
        </p:spPr>
        <p:txBody>
          <a:bodyPr/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2400" b="0" i="0" spc="0">
                <a:solidFill>
                  <a:srgbClr val="E6DCFF"/>
                </a:solidFill>
                <a:latin typeface="Palatino Linotype" panose="0204050205050503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GB" dirty="0"/>
              <a:t>Place subtitle here in Palatino Linotype 24pt</a:t>
            </a:r>
            <a:endParaRPr lang="en-US" dirty="0"/>
          </a:p>
        </p:txBody>
      </p:sp>
      <p:sp>
        <p:nvSpPr>
          <p:cNvPr id="13" name="Date Placeholder 10">
            <a:extLst>
              <a:ext uri="{FF2B5EF4-FFF2-40B4-BE49-F238E27FC236}">
                <a16:creationId xmlns:a16="http://schemas.microsoft.com/office/drawing/2014/main" id="{47AA0BD1-514A-4E33-A0FD-DF2342E790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49093" y="5107308"/>
            <a:ext cx="4114799" cy="24527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marL="0" algn="l" defTabSz="914400" rtl="0" eaLnBrk="1" latinLnBrk="0" hangingPunct="1">
              <a:defRPr lang="en-US" sz="1400" b="1" kern="1200" smtClean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B2BDB7F4-6E1D-4904-AD31-0A33E91A2E6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49093" y="5352584"/>
            <a:ext cx="4114799" cy="959315"/>
          </a:xfrm>
        </p:spPr>
        <p:txBody>
          <a:bodyPr/>
          <a:lstStyle>
            <a:lvl1pPr marL="0" indent="0" algn="l" defTabSz="914400" rtl="0" eaLnBrk="1" latinLnBrk="0" hangingPunct="1">
              <a:spcAft>
                <a:spcPts val="0"/>
              </a:spcAft>
              <a:buNone/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Presenter 14pt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DFBD97-7A23-4453-9DFC-F825350AF9B9}"/>
              </a:ext>
            </a:extLst>
          </p:cNvPr>
          <p:cNvSpPr txBox="1"/>
          <p:nvPr userDrawn="1"/>
        </p:nvSpPr>
        <p:spPr>
          <a:xfrm>
            <a:off x="0" y="-257908"/>
            <a:ext cx="6096000" cy="25790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rPr>
              <a:t>Go to Brand Space for more cover options</a:t>
            </a: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</a:endParaRPr>
          </a:p>
        </p:txBody>
      </p:sp>
      <p:grpSp>
        <p:nvGrpSpPr>
          <p:cNvPr id="8" name="Logo_WH" descr="Accenture logo in white">
            <a:extLst>
              <a:ext uri="{FF2B5EF4-FFF2-40B4-BE49-F238E27FC236}">
                <a16:creationId xmlns:a16="http://schemas.microsoft.com/office/drawing/2014/main" id="{1A7501AC-E717-4CB3-89D9-DEE7B06E1876}"/>
              </a:ext>
            </a:extLst>
          </p:cNvPr>
          <p:cNvGrpSpPr>
            <a:grpSpLocks noChangeAspect="1"/>
          </p:cNvGrpSpPr>
          <p:nvPr userDrawn="1"/>
        </p:nvGrpSpPr>
        <p:grpSpPr bwMode="black">
          <a:xfrm>
            <a:off x="9153213" y="5815652"/>
            <a:ext cx="1883664" cy="496247"/>
            <a:chOff x="1561" y="187"/>
            <a:chExt cx="4536" cy="1195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E84F1646-52FE-4716-AED1-FE252A8E05E4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4205" y="187"/>
              <a:ext cx="447" cy="473"/>
            </a:xfrm>
            <a:custGeom>
              <a:avLst/>
              <a:gdLst>
                <a:gd name="T0" fmla="*/ 0 w 931"/>
                <a:gd name="T1" fmla="*/ 696 h 985"/>
                <a:gd name="T2" fmla="*/ 544 w 931"/>
                <a:gd name="T3" fmla="*/ 494 h 985"/>
                <a:gd name="T4" fmla="*/ 0 w 931"/>
                <a:gd name="T5" fmla="*/ 281 h 985"/>
                <a:gd name="T6" fmla="*/ 0 w 931"/>
                <a:gd name="T7" fmla="*/ 0 h 985"/>
                <a:gd name="T8" fmla="*/ 931 w 931"/>
                <a:gd name="T9" fmla="*/ 375 h 985"/>
                <a:gd name="T10" fmla="*/ 931 w 931"/>
                <a:gd name="T11" fmla="*/ 608 h 985"/>
                <a:gd name="T12" fmla="*/ 0 w 931"/>
                <a:gd name="T13" fmla="*/ 985 h 985"/>
                <a:gd name="T14" fmla="*/ 0 w 931"/>
                <a:gd name="T15" fmla="*/ 696 h 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31" h="985">
                  <a:moveTo>
                    <a:pt x="0" y="696"/>
                  </a:moveTo>
                  <a:lnTo>
                    <a:pt x="544" y="494"/>
                  </a:lnTo>
                  <a:lnTo>
                    <a:pt x="0" y="281"/>
                  </a:lnTo>
                  <a:lnTo>
                    <a:pt x="0" y="0"/>
                  </a:lnTo>
                  <a:lnTo>
                    <a:pt x="931" y="375"/>
                  </a:lnTo>
                  <a:lnTo>
                    <a:pt x="931" y="608"/>
                  </a:lnTo>
                  <a:lnTo>
                    <a:pt x="0" y="985"/>
                  </a:lnTo>
                  <a:lnTo>
                    <a:pt x="0" y="6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15FBA828-A6EE-4CDC-A2F1-52C5DC0E3C3F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1561" y="690"/>
              <a:ext cx="4536" cy="692"/>
            </a:xfrm>
            <a:custGeom>
              <a:avLst/>
              <a:gdLst>
                <a:gd name="T0" fmla="*/ 8952 w 9448"/>
                <a:gd name="T1" fmla="*/ 519 h 1442"/>
                <a:gd name="T2" fmla="*/ 8431 w 9448"/>
                <a:gd name="T3" fmla="*/ 892 h 1442"/>
                <a:gd name="T4" fmla="*/ 9448 w 9448"/>
                <a:gd name="T5" fmla="*/ 819 h 1442"/>
                <a:gd name="T6" fmla="*/ 8967 w 9448"/>
                <a:gd name="T7" fmla="*/ 1221 h 1442"/>
                <a:gd name="T8" fmla="*/ 8961 w 9448"/>
                <a:gd name="T9" fmla="*/ 1442 h 1442"/>
                <a:gd name="T10" fmla="*/ 8008 w 9448"/>
                <a:gd name="T11" fmla="*/ 529 h 1442"/>
                <a:gd name="T12" fmla="*/ 8008 w 9448"/>
                <a:gd name="T13" fmla="*/ 859 h 1442"/>
                <a:gd name="T14" fmla="*/ 7704 w 9448"/>
                <a:gd name="T15" fmla="*/ 329 h 1442"/>
                <a:gd name="T16" fmla="*/ 7178 w 9448"/>
                <a:gd name="T17" fmla="*/ 1259 h 1442"/>
                <a:gd name="T18" fmla="*/ 6522 w 9448"/>
                <a:gd name="T19" fmla="*/ 329 h 1442"/>
                <a:gd name="T20" fmla="*/ 6987 w 9448"/>
                <a:gd name="T21" fmla="*/ 1205 h 1442"/>
                <a:gd name="T22" fmla="*/ 7483 w 9448"/>
                <a:gd name="T23" fmla="*/ 329 h 1442"/>
                <a:gd name="T24" fmla="*/ 6128 w 9448"/>
                <a:gd name="T25" fmla="*/ 329 h 1442"/>
                <a:gd name="T26" fmla="*/ 6128 w 9448"/>
                <a:gd name="T27" fmla="*/ 556 h 1442"/>
                <a:gd name="T28" fmla="*/ 6343 w 9448"/>
                <a:gd name="T29" fmla="*/ 1174 h 1442"/>
                <a:gd name="T30" fmla="*/ 5822 w 9448"/>
                <a:gd name="T31" fmla="*/ 1105 h 1442"/>
                <a:gd name="T32" fmla="*/ 5694 w 9448"/>
                <a:gd name="T33" fmla="*/ 329 h 1442"/>
                <a:gd name="T34" fmla="*/ 6128 w 9448"/>
                <a:gd name="T35" fmla="*/ 0 h 1442"/>
                <a:gd name="T36" fmla="*/ 4900 w 9448"/>
                <a:gd name="T37" fmla="*/ 492 h 1442"/>
                <a:gd name="T38" fmla="*/ 5559 w 9448"/>
                <a:gd name="T39" fmla="*/ 1419 h 1442"/>
                <a:gd name="T40" fmla="*/ 5092 w 9448"/>
                <a:gd name="T41" fmla="*/ 552 h 1442"/>
                <a:gd name="T42" fmla="*/ 4596 w 9448"/>
                <a:gd name="T43" fmla="*/ 1419 h 1442"/>
                <a:gd name="T44" fmla="*/ 4112 w 9448"/>
                <a:gd name="T45" fmla="*/ 748 h 1442"/>
                <a:gd name="T46" fmla="*/ 3921 w 9448"/>
                <a:gd name="T47" fmla="*/ 1442 h 1442"/>
                <a:gd name="T48" fmla="*/ 3910 w 9448"/>
                <a:gd name="T49" fmla="*/ 306 h 1442"/>
                <a:gd name="T50" fmla="*/ 3700 w 9448"/>
                <a:gd name="T51" fmla="*/ 950 h 1442"/>
                <a:gd name="T52" fmla="*/ 4408 w 9448"/>
                <a:gd name="T53" fmla="*/ 1080 h 1442"/>
                <a:gd name="T54" fmla="*/ 2257 w 9448"/>
                <a:gd name="T55" fmla="*/ 886 h 1442"/>
                <a:gd name="T56" fmla="*/ 3258 w 9448"/>
                <a:gd name="T57" fmla="*/ 717 h 1442"/>
                <a:gd name="T58" fmla="*/ 2568 w 9448"/>
                <a:gd name="T59" fmla="*/ 859 h 1442"/>
                <a:gd name="T60" fmla="*/ 2987 w 9448"/>
                <a:gd name="T61" fmla="*/ 1017 h 1442"/>
                <a:gd name="T62" fmla="*/ 1644 w 9448"/>
                <a:gd name="T63" fmla="*/ 1442 h 1442"/>
                <a:gd name="T64" fmla="*/ 1646 w 9448"/>
                <a:gd name="T65" fmla="*/ 306 h 1442"/>
                <a:gd name="T66" fmla="*/ 1653 w 9448"/>
                <a:gd name="T67" fmla="*/ 542 h 1442"/>
                <a:gd name="T68" fmla="*/ 1655 w 9448"/>
                <a:gd name="T69" fmla="*/ 1213 h 1442"/>
                <a:gd name="T70" fmla="*/ 1644 w 9448"/>
                <a:gd name="T71" fmla="*/ 1442 h 1442"/>
                <a:gd name="T72" fmla="*/ 529 w 9448"/>
                <a:gd name="T73" fmla="*/ 953 h 1442"/>
                <a:gd name="T74" fmla="*/ 450 w 9448"/>
                <a:gd name="T75" fmla="*/ 1230 h 1442"/>
                <a:gd name="T76" fmla="*/ 0 w 9448"/>
                <a:gd name="T77" fmla="*/ 1121 h 1442"/>
                <a:gd name="T78" fmla="*/ 650 w 9448"/>
                <a:gd name="T79" fmla="*/ 752 h 1442"/>
                <a:gd name="T80" fmla="*/ 325 w 9448"/>
                <a:gd name="T81" fmla="*/ 667 h 1442"/>
                <a:gd name="T82" fmla="*/ 954 w 9448"/>
                <a:gd name="T83" fmla="*/ 690 h 1442"/>
                <a:gd name="T84" fmla="*/ 656 w 9448"/>
                <a:gd name="T85" fmla="*/ 1294 h 1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448" h="1442">
                  <a:moveTo>
                    <a:pt x="8744" y="748"/>
                  </a:moveTo>
                  <a:lnTo>
                    <a:pt x="9152" y="748"/>
                  </a:lnTo>
                  <a:cubicBezTo>
                    <a:pt x="9146" y="588"/>
                    <a:pt x="9073" y="519"/>
                    <a:pt x="8952" y="519"/>
                  </a:cubicBezTo>
                  <a:cubicBezTo>
                    <a:pt x="8857" y="519"/>
                    <a:pt x="8769" y="571"/>
                    <a:pt x="8744" y="748"/>
                  </a:cubicBezTo>
                  <a:close/>
                  <a:moveTo>
                    <a:pt x="8961" y="1442"/>
                  </a:moveTo>
                  <a:cubicBezTo>
                    <a:pt x="8646" y="1442"/>
                    <a:pt x="8431" y="1255"/>
                    <a:pt x="8431" y="892"/>
                  </a:cubicBezTo>
                  <a:lnTo>
                    <a:pt x="8431" y="871"/>
                  </a:lnTo>
                  <a:cubicBezTo>
                    <a:pt x="8431" y="507"/>
                    <a:pt x="8659" y="306"/>
                    <a:pt x="8950" y="306"/>
                  </a:cubicBezTo>
                  <a:cubicBezTo>
                    <a:pt x="9221" y="306"/>
                    <a:pt x="9448" y="459"/>
                    <a:pt x="9448" y="819"/>
                  </a:cubicBezTo>
                  <a:lnTo>
                    <a:pt x="9448" y="950"/>
                  </a:lnTo>
                  <a:lnTo>
                    <a:pt x="8740" y="950"/>
                  </a:lnTo>
                  <a:cubicBezTo>
                    <a:pt x="8752" y="1146"/>
                    <a:pt x="8836" y="1221"/>
                    <a:pt x="8967" y="1221"/>
                  </a:cubicBezTo>
                  <a:cubicBezTo>
                    <a:pt x="9084" y="1221"/>
                    <a:pt x="9146" y="1159"/>
                    <a:pt x="9167" y="1080"/>
                  </a:cubicBezTo>
                  <a:lnTo>
                    <a:pt x="9448" y="1080"/>
                  </a:lnTo>
                  <a:cubicBezTo>
                    <a:pt x="9415" y="1286"/>
                    <a:pt x="9246" y="1442"/>
                    <a:pt x="8961" y="1442"/>
                  </a:cubicBezTo>
                  <a:close/>
                  <a:moveTo>
                    <a:pt x="7704" y="329"/>
                  </a:moveTo>
                  <a:lnTo>
                    <a:pt x="8008" y="329"/>
                  </a:lnTo>
                  <a:lnTo>
                    <a:pt x="8008" y="529"/>
                  </a:lnTo>
                  <a:cubicBezTo>
                    <a:pt x="8073" y="383"/>
                    <a:pt x="8175" y="315"/>
                    <a:pt x="8335" y="315"/>
                  </a:cubicBezTo>
                  <a:lnTo>
                    <a:pt x="8335" y="615"/>
                  </a:lnTo>
                  <a:cubicBezTo>
                    <a:pt x="8129" y="615"/>
                    <a:pt x="8008" y="677"/>
                    <a:pt x="8008" y="859"/>
                  </a:cubicBezTo>
                  <a:lnTo>
                    <a:pt x="8008" y="1419"/>
                  </a:lnTo>
                  <a:lnTo>
                    <a:pt x="7704" y="1419"/>
                  </a:lnTo>
                  <a:lnTo>
                    <a:pt x="7704" y="329"/>
                  </a:lnTo>
                  <a:close/>
                  <a:moveTo>
                    <a:pt x="7483" y="1419"/>
                  </a:moveTo>
                  <a:lnTo>
                    <a:pt x="7178" y="1419"/>
                  </a:lnTo>
                  <a:lnTo>
                    <a:pt x="7178" y="1259"/>
                  </a:lnTo>
                  <a:cubicBezTo>
                    <a:pt x="7126" y="1363"/>
                    <a:pt x="7024" y="1442"/>
                    <a:pt x="6862" y="1442"/>
                  </a:cubicBezTo>
                  <a:cubicBezTo>
                    <a:pt x="6666" y="1442"/>
                    <a:pt x="6522" y="1323"/>
                    <a:pt x="6522" y="1067"/>
                  </a:cubicBezTo>
                  <a:lnTo>
                    <a:pt x="6522" y="329"/>
                  </a:lnTo>
                  <a:lnTo>
                    <a:pt x="6828" y="329"/>
                  </a:lnTo>
                  <a:lnTo>
                    <a:pt x="6828" y="1021"/>
                  </a:lnTo>
                  <a:cubicBezTo>
                    <a:pt x="6828" y="1146"/>
                    <a:pt x="6878" y="1205"/>
                    <a:pt x="6987" y="1205"/>
                  </a:cubicBezTo>
                  <a:cubicBezTo>
                    <a:pt x="7093" y="1205"/>
                    <a:pt x="7178" y="1138"/>
                    <a:pt x="7178" y="1003"/>
                  </a:cubicBezTo>
                  <a:lnTo>
                    <a:pt x="7178" y="329"/>
                  </a:lnTo>
                  <a:lnTo>
                    <a:pt x="7483" y="329"/>
                  </a:lnTo>
                  <a:lnTo>
                    <a:pt x="7483" y="1419"/>
                  </a:lnTo>
                  <a:close/>
                  <a:moveTo>
                    <a:pt x="6128" y="0"/>
                  </a:moveTo>
                  <a:lnTo>
                    <a:pt x="6128" y="329"/>
                  </a:lnTo>
                  <a:lnTo>
                    <a:pt x="6336" y="329"/>
                  </a:lnTo>
                  <a:lnTo>
                    <a:pt x="6336" y="556"/>
                  </a:lnTo>
                  <a:lnTo>
                    <a:pt x="6128" y="556"/>
                  </a:lnTo>
                  <a:lnTo>
                    <a:pt x="6128" y="1073"/>
                  </a:lnTo>
                  <a:cubicBezTo>
                    <a:pt x="6128" y="1155"/>
                    <a:pt x="6165" y="1192"/>
                    <a:pt x="6236" y="1192"/>
                  </a:cubicBezTo>
                  <a:cubicBezTo>
                    <a:pt x="6280" y="1192"/>
                    <a:pt x="6313" y="1186"/>
                    <a:pt x="6343" y="1174"/>
                  </a:cubicBezTo>
                  <a:lnTo>
                    <a:pt x="6343" y="1411"/>
                  </a:lnTo>
                  <a:cubicBezTo>
                    <a:pt x="6307" y="1422"/>
                    <a:pt x="6247" y="1434"/>
                    <a:pt x="6172" y="1434"/>
                  </a:cubicBezTo>
                  <a:cubicBezTo>
                    <a:pt x="5934" y="1434"/>
                    <a:pt x="5822" y="1326"/>
                    <a:pt x="5822" y="1105"/>
                  </a:cubicBezTo>
                  <a:lnTo>
                    <a:pt x="5822" y="556"/>
                  </a:lnTo>
                  <a:lnTo>
                    <a:pt x="5694" y="556"/>
                  </a:lnTo>
                  <a:lnTo>
                    <a:pt x="5694" y="329"/>
                  </a:lnTo>
                  <a:lnTo>
                    <a:pt x="5822" y="329"/>
                  </a:lnTo>
                  <a:lnTo>
                    <a:pt x="5822" y="125"/>
                  </a:lnTo>
                  <a:lnTo>
                    <a:pt x="6128" y="0"/>
                  </a:lnTo>
                  <a:close/>
                  <a:moveTo>
                    <a:pt x="4596" y="329"/>
                  </a:moveTo>
                  <a:lnTo>
                    <a:pt x="4900" y="329"/>
                  </a:lnTo>
                  <a:lnTo>
                    <a:pt x="4900" y="492"/>
                  </a:lnTo>
                  <a:cubicBezTo>
                    <a:pt x="4954" y="390"/>
                    <a:pt x="5063" y="306"/>
                    <a:pt x="5230" y="306"/>
                  </a:cubicBezTo>
                  <a:cubicBezTo>
                    <a:pt x="5428" y="306"/>
                    <a:pt x="5559" y="425"/>
                    <a:pt x="5559" y="690"/>
                  </a:cubicBezTo>
                  <a:lnTo>
                    <a:pt x="5559" y="1419"/>
                  </a:lnTo>
                  <a:lnTo>
                    <a:pt x="5255" y="1419"/>
                  </a:lnTo>
                  <a:lnTo>
                    <a:pt x="5255" y="736"/>
                  </a:lnTo>
                  <a:cubicBezTo>
                    <a:pt x="5255" y="609"/>
                    <a:pt x="5202" y="552"/>
                    <a:pt x="5092" y="552"/>
                  </a:cubicBezTo>
                  <a:cubicBezTo>
                    <a:pt x="4986" y="552"/>
                    <a:pt x="4900" y="617"/>
                    <a:pt x="4900" y="755"/>
                  </a:cubicBezTo>
                  <a:lnTo>
                    <a:pt x="4900" y="1419"/>
                  </a:lnTo>
                  <a:lnTo>
                    <a:pt x="4596" y="1419"/>
                  </a:lnTo>
                  <a:lnTo>
                    <a:pt x="4596" y="329"/>
                  </a:lnTo>
                  <a:close/>
                  <a:moveTo>
                    <a:pt x="3704" y="748"/>
                  </a:moveTo>
                  <a:lnTo>
                    <a:pt x="4112" y="748"/>
                  </a:lnTo>
                  <a:cubicBezTo>
                    <a:pt x="4106" y="588"/>
                    <a:pt x="4033" y="519"/>
                    <a:pt x="3912" y="519"/>
                  </a:cubicBezTo>
                  <a:cubicBezTo>
                    <a:pt x="3816" y="519"/>
                    <a:pt x="3729" y="571"/>
                    <a:pt x="3704" y="748"/>
                  </a:cubicBezTo>
                  <a:close/>
                  <a:moveTo>
                    <a:pt x="3921" y="1442"/>
                  </a:moveTo>
                  <a:cubicBezTo>
                    <a:pt x="3606" y="1442"/>
                    <a:pt x="3391" y="1255"/>
                    <a:pt x="3391" y="892"/>
                  </a:cubicBezTo>
                  <a:lnTo>
                    <a:pt x="3391" y="871"/>
                  </a:lnTo>
                  <a:cubicBezTo>
                    <a:pt x="3391" y="507"/>
                    <a:pt x="3618" y="306"/>
                    <a:pt x="3910" y="306"/>
                  </a:cubicBezTo>
                  <a:cubicBezTo>
                    <a:pt x="4181" y="306"/>
                    <a:pt x="4408" y="459"/>
                    <a:pt x="4408" y="819"/>
                  </a:cubicBezTo>
                  <a:lnTo>
                    <a:pt x="4408" y="950"/>
                  </a:lnTo>
                  <a:lnTo>
                    <a:pt x="3700" y="950"/>
                  </a:lnTo>
                  <a:cubicBezTo>
                    <a:pt x="3712" y="1146"/>
                    <a:pt x="3795" y="1221"/>
                    <a:pt x="3927" y="1221"/>
                  </a:cubicBezTo>
                  <a:cubicBezTo>
                    <a:pt x="4043" y="1221"/>
                    <a:pt x="4106" y="1159"/>
                    <a:pt x="4127" y="1080"/>
                  </a:cubicBezTo>
                  <a:lnTo>
                    <a:pt x="4408" y="1080"/>
                  </a:lnTo>
                  <a:cubicBezTo>
                    <a:pt x="4375" y="1286"/>
                    <a:pt x="4206" y="1442"/>
                    <a:pt x="3921" y="1442"/>
                  </a:cubicBezTo>
                  <a:close/>
                  <a:moveTo>
                    <a:pt x="2778" y="1442"/>
                  </a:moveTo>
                  <a:cubicBezTo>
                    <a:pt x="2476" y="1442"/>
                    <a:pt x="2257" y="1255"/>
                    <a:pt x="2257" y="886"/>
                  </a:cubicBezTo>
                  <a:lnTo>
                    <a:pt x="2257" y="871"/>
                  </a:lnTo>
                  <a:cubicBezTo>
                    <a:pt x="2257" y="502"/>
                    <a:pt x="2491" y="306"/>
                    <a:pt x="2780" y="306"/>
                  </a:cubicBezTo>
                  <a:cubicBezTo>
                    <a:pt x="3028" y="306"/>
                    <a:pt x="3233" y="432"/>
                    <a:pt x="3258" y="717"/>
                  </a:cubicBezTo>
                  <a:lnTo>
                    <a:pt x="2966" y="717"/>
                  </a:lnTo>
                  <a:cubicBezTo>
                    <a:pt x="2947" y="611"/>
                    <a:pt x="2893" y="542"/>
                    <a:pt x="2787" y="542"/>
                  </a:cubicBezTo>
                  <a:cubicBezTo>
                    <a:pt x="2657" y="542"/>
                    <a:pt x="2568" y="644"/>
                    <a:pt x="2568" y="859"/>
                  </a:cubicBezTo>
                  <a:lnTo>
                    <a:pt x="2568" y="892"/>
                  </a:lnTo>
                  <a:cubicBezTo>
                    <a:pt x="2568" y="1113"/>
                    <a:pt x="2647" y="1213"/>
                    <a:pt x="2789" y="1213"/>
                  </a:cubicBezTo>
                  <a:cubicBezTo>
                    <a:pt x="2893" y="1213"/>
                    <a:pt x="2970" y="1136"/>
                    <a:pt x="2987" y="1017"/>
                  </a:cubicBezTo>
                  <a:lnTo>
                    <a:pt x="3264" y="1017"/>
                  </a:lnTo>
                  <a:cubicBezTo>
                    <a:pt x="3243" y="1265"/>
                    <a:pt x="3074" y="1442"/>
                    <a:pt x="2778" y="1442"/>
                  </a:cubicBezTo>
                  <a:close/>
                  <a:moveTo>
                    <a:pt x="1644" y="1442"/>
                  </a:moveTo>
                  <a:cubicBezTo>
                    <a:pt x="1342" y="1442"/>
                    <a:pt x="1123" y="1255"/>
                    <a:pt x="1123" y="886"/>
                  </a:cubicBezTo>
                  <a:lnTo>
                    <a:pt x="1123" y="871"/>
                  </a:lnTo>
                  <a:cubicBezTo>
                    <a:pt x="1123" y="502"/>
                    <a:pt x="1357" y="306"/>
                    <a:pt x="1646" y="306"/>
                  </a:cubicBezTo>
                  <a:cubicBezTo>
                    <a:pt x="1894" y="306"/>
                    <a:pt x="2099" y="432"/>
                    <a:pt x="2124" y="717"/>
                  </a:cubicBezTo>
                  <a:lnTo>
                    <a:pt x="1832" y="717"/>
                  </a:lnTo>
                  <a:cubicBezTo>
                    <a:pt x="1813" y="611"/>
                    <a:pt x="1759" y="542"/>
                    <a:pt x="1653" y="542"/>
                  </a:cubicBezTo>
                  <a:cubicBezTo>
                    <a:pt x="1523" y="542"/>
                    <a:pt x="1434" y="644"/>
                    <a:pt x="1434" y="859"/>
                  </a:cubicBezTo>
                  <a:lnTo>
                    <a:pt x="1434" y="892"/>
                  </a:lnTo>
                  <a:cubicBezTo>
                    <a:pt x="1434" y="1113"/>
                    <a:pt x="1513" y="1213"/>
                    <a:pt x="1655" y="1213"/>
                  </a:cubicBezTo>
                  <a:cubicBezTo>
                    <a:pt x="1759" y="1213"/>
                    <a:pt x="1836" y="1136"/>
                    <a:pt x="1853" y="1017"/>
                  </a:cubicBezTo>
                  <a:lnTo>
                    <a:pt x="2130" y="1017"/>
                  </a:lnTo>
                  <a:cubicBezTo>
                    <a:pt x="2109" y="1265"/>
                    <a:pt x="1940" y="1442"/>
                    <a:pt x="1644" y="1442"/>
                  </a:cubicBezTo>
                  <a:close/>
                  <a:moveTo>
                    <a:pt x="650" y="1057"/>
                  </a:moveTo>
                  <a:lnTo>
                    <a:pt x="650" y="953"/>
                  </a:lnTo>
                  <a:lnTo>
                    <a:pt x="529" y="953"/>
                  </a:lnTo>
                  <a:cubicBezTo>
                    <a:pt x="379" y="953"/>
                    <a:pt x="302" y="994"/>
                    <a:pt x="302" y="1092"/>
                  </a:cubicBezTo>
                  <a:lnTo>
                    <a:pt x="302" y="1103"/>
                  </a:lnTo>
                  <a:cubicBezTo>
                    <a:pt x="302" y="1178"/>
                    <a:pt x="348" y="1230"/>
                    <a:pt x="450" y="1230"/>
                  </a:cubicBezTo>
                  <a:cubicBezTo>
                    <a:pt x="554" y="1230"/>
                    <a:pt x="650" y="1171"/>
                    <a:pt x="650" y="1057"/>
                  </a:cubicBezTo>
                  <a:close/>
                  <a:moveTo>
                    <a:pt x="358" y="1442"/>
                  </a:moveTo>
                  <a:cubicBezTo>
                    <a:pt x="162" y="1442"/>
                    <a:pt x="0" y="1342"/>
                    <a:pt x="0" y="1121"/>
                  </a:cubicBezTo>
                  <a:lnTo>
                    <a:pt x="0" y="1109"/>
                  </a:lnTo>
                  <a:cubicBezTo>
                    <a:pt x="0" y="840"/>
                    <a:pt x="233" y="752"/>
                    <a:pt x="514" y="752"/>
                  </a:cubicBezTo>
                  <a:lnTo>
                    <a:pt x="650" y="752"/>
                  </a:lnTo>
                  <a:lnTo>
                    <a:pt x="650" y="700"/>
                  </a:lnTo>
                  <a:cubicBezTo>
                    <a:pt x="650" y="592"/>
                    <a:pt x="602" y="525"/>
                    <a:pt x="489" y="525"/>
                  </a:cubicBezTo>
                  <a:cubicBezTo>
                    <a:pt x="387" y="525"/>
                    <a:pt x="333" y="584"/>
                    <a:pt x="325" y="667"/>
                  </a:cubicBezTo>
                  <a:lnTo>
                    <a:pt x="33" y="667"/>
                  </a:lnTo>
                  <a:cubicBezTo>
                    <a:pt x="54" y="425"/>
                    <a:pt x="246" y="306"/>
                    <a:pt x="504" y="306"/>
                  </a:cubicBezTo>
                  <a:cubicBezTo>
                    <a:pt x="767" y="306"/>
                    <a:pt x="954" y="419"/>
                    <a:pt x="954" y="690"/>
                  </a:cubicBezTo>
                  <a:lnTo>
                    <a:pt x="954" y="1419"/>
                  </a:lnTo>
                  <a:lnTo>
                    <a:pt x="656" y="1419"/>
                  </a:lnTo>
                  <a:lnTo>
                    <a:pt x="656" y="1294"/>
                  </a:lnTo>
                  <a:cubicBezTo>
                    <a:pt x="604" y="1374"/>
                    <a:pt x="504" y="1442"/>
                    <a:pt x="358" y="144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785629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: Black5 Imag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8">
            <a:extLst>
              <a:ext uri="{FF2B5EF4-FFF2-40B4-BE49-F238E27FC236}">
                <a16:creationId xmlns:a16="http://schemas.microsoft.com/office/drawing/2014/main" id="{0449E654-6B6A-44E6-852C-967C3EDDCA2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7620" y="-9144"/>
            <a:ext cx="12207240" cy="6876288"/>
          </a:xfrm>
        </p:spPr>
        <p:txBody>
          <a:bodyPr lIns="0" tIns="182880"/>
          <a:lstStyle>
            <a:lvl1pPr algn="ctr">
              <a:buNone/>
              <a:defRPr/>
            </a:lvl1pPr>
          </a:lstStyle>
          <a:p>
            <a:r>
              <a:rPr lang="en-GB" dirty="0"/>
              <a:t>Drag picture to placeholder or click icon to add, then send to back.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0037DA-877B-4969-92F3-D62917753DD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white">
          <a:xfrm>
            <a:off x="381001" y="381001"/>
            <a:ext cx="5715000" cy="2476499"/>
          </a:xfrm>
        </p:spPr>
        <p:txBody>
          <a:bodyPr anchor="b"/>
          <a:lstStyle>
            <a:lvl1pPr algn="l">
              <a:lnSpc>
                <a:spcPct val="90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Place presentation title here 48pt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BBB33C-A0EF-4DAE-96F6-5E528C0ED20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white">
          <a:xfrm>
            <a:off x="381001" y="3108960"/>
            <a:ext cx="4301168" cy="1092845"/>
          </a:xfrm>
        </p:spPr>
        <p:txBody>
          <a:bodyPr/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2400" b="0" i="0" spc="0"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GB" dirty="0"/>
              <a:t>Place subtitle here in Palatino Linotype 24pt</a:t>
            </a:r>
            <a:endParaRPr lang="en-US" dirty="0"/>
          </a:p>
        </p:txBody>
      </p:sp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B2BDB7F4-6E1D-4904-AD31-0A33E91A2E6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white">
          <a:xfrm>
            <a:off x="381001" y="4435945"/>
            <a:ext cx="3253153" cy="530687"/>
          </a:xfrm>
        </p:spPr>
        <p:txBody>
          <a:bodyPr/>
          <a:lstStyle>
            <a:lvl1pPr marL="0" indent="0" algn="l" defTabSz="914400" rtl="0" eaLnBrk="1" latinLnBrk="0" hangingPunct="1">
              <a:spcAft>
                <a:spcPts val="0"/>
              </a:spcAft>
              <a:buNone/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Presenter 14pt</a:t>
            </a:r>
          </a:p>
        </p:txBody>
      </p:sp>
      <p:sp>
        <p:nvSpPr>
          <p:cNvPr id="12" name="Date Placeholder 10">
            <a:extLst>
              <a:ext uri="{FF2B5EF4-FFF2-40B4-BE49-F238E27FC236}">
                <a16:creationId xmlns:a16="http://schemas.microsoft.com/office/drawing/2014/main" id="{1E34DA31-8586-4EF2-9474-E9CBCF31314E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white">
          <a:xfrm>
            <a:off x="381001" y="4190668"/>
            <a:ext cx="3253153" cy="24527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marL="0" algn="l" defTabSz="914400" rtl="0" eaLnBrk="1" latinLnBrk="0" hangingPunct="1">
              <a:defRPr lang="en-US" sz="14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EFDB83-09AD-4E52-93C8-E24DAC9705FB}"/>
              </a:ext>
            </a:extLst>
          </p:cNvPr>
          <p:cNvSpPr txBox="1"/>
          <p:nvPr userDrawn="1"/>
        </p:nvSpPr>
        <p:spPr>
          <a:xfrm>
            <a:off x="0" y="-257908"/>
            <a:ext cx="6096000" cy="25790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rPr>
              <a:t>Go to Brand Space for more cover options</a:t>
            </a: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</a:endParaRPr>
          </a:p>
        </p:txBody>
      </p:sp>
      <p:sp>
        <p:nvSpPr>
          <p:cNvPr id="9" name="GTS_WH" descr="Accenture Greater Than symbol in white">
            <a:extLst>
              <a:ext uri="{FF2B5EF4-FFF2-40B4-BE49-F238E27FC236}">
                <a16:creationId xmlns:a16="http://schemas.microsoft.com/office/drawing/2014/main" id="{08C622A3-6AC3-418E-A8AE-75B117754CFC}"/>
              </a:ext>
            </a:extLst>
          </p:cNvPr>
          <p:cNvSpPr>
            <a:spLocks noChangeAspect="1"/>
          </p:cNvSpPr>
          <p:nvPr userDrawn="1"/>
        </p:nvSpPr>
        <p:spPr bwMode="white">
          <a:xfrm>
            <a:off x="381001" y="5607811"/>
            <a:ext cx="641531" cy="704088"/>
          </a:xfrm>
          <a:custGeom>
            <a:avLst/>
            <a:gdLst>
              <a:gd name="T0" fmla="*/ 0 w 4100"/>
              <a:gd name="T1" fmla="*/ 4500 h 4500"/>
              <a:gd name="T2" fmla="*/ 4100 w 4100"/>
              <a:gd name="T3" fmla="*/ 2837 h 4500"/>
              <a:gd name="T4" fmla="*/ 4100 w 4100"/>
              <a:gd name="T5" fmla="*/ 1663 h 4500"/>
              <a:gd name="T6" fmla="*/ 0 w 4100"/>
              <a:gd name="T7" fmla="*/ 0 h 4500"/>
              <a:gd name="T8" fmla="*/ 0 w 4100"/>
              <a:gd name="T9" fmla="*/ 1175 h 4500"/>
              <a:gd name="T10" fmla="*/ 2651 w 4100"/>
              <a:gd name="T11" fmla="*/ 2250 h 4500"/>
              <a:gd name="T12" fmla="*/ 0 w 4100"/>
              <a:gd name="T13" fmla="*/ 3325 h 4500"/>
              <a:gd name="T14" fmla="*/ 0 w 4100"/>
              <a:gd name="T15" fmla="*/ 4500 h 4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100" h="4500">
                <a:moveTo>
                  <a:pt x="0" y="4500"/>
                </a:moveTo>
                <a:lnTo>
                  <a:pt x="4100" y="2837"/>
                </a:lnTo>
                <a:lnTo>
                  <a:pt x="4100" y="1663"/>
                </a:lnTo>
                <a:lnTo>
                  <a:pt x="0" y="0"/>
                </a:lnTo>
                <a:lnTo>
                  <a:pt x="0" y="1175"/>
                </a:lnTo>
                <a:lnTo>
                  <a:pt x="2651" y="2250"/>
                </a:lnTo>
                <a:lnTo>
                  <a:pt x="0" y="3325"/>
                </a:lnTo>
                <a:lnTo>
                  <a:pt x="0" y="450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658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67A189F-CDB6-4881-855E-11E780CE46B1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381000" y="380999"/>
            <a:ext cx="11430000" cy="99060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Place headline here (36pt, min 30pt)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78F67F-4953-4937-B393-889106DBC906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381000" y="1371600"/>
            <a:ext cx="11430000" cy="493603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First level (bullet 20pt)</a:t>
            </a:r>
          </a:p>
          <a:p>
            <a:pPr lvl="1"/>
            <a:r>
              <a:rPr lang="en-US" dirty="0"/>
              <a:t>Second level (bullet 20pt)</a:t>
            </a:r>
          </a:p>
          <a:p>
            <a:pPr lvl="2"/>
            <a:r>
              <a:rPr lang="en-US" dirty="0"/>
              <a:t>Third level (bullet 20pt)</a:t>
            </a:r>
          </a:p>
          <a:p>
            <a:pPr lvl="3"/>
            <a:r>
              <a:rPr lang="en-US" dirty="0"/>
              <a:t>Fourth level (bullet 18pt)</a:t>
            </a:r>
          </a:p>
          <a:p>
            <a:pPr lvl="4"/>
            <a:r>
              <a:rPr lang="en-US" dirty="0"/>
              <a:t>Fifth level (bullet 18pt)</a:t>
            </a:r>
          </a:p>
          <a:p>
            <a:pPr lvl="5"/>
            <a:r>
              <a:rPr lang="en-US" dirty="0"/>
              <a:t>Sixth level (copy 16pt)</a:t>
            </a:r>
          </a:p>
          <a:p>
            <a:pPr lvl="6"/>
            <a:r>
              <a:rPr lang="en-US" dirty="0"/>
              <a:t>Seventh level (small copy 12pt)</a:t>
            </a:r>
          </a:p>
          <a:p>
            <a:pPr lvl="7"/>
            <a:r>
              <a:rPr lang="en-US" dirty="0"/>
              <a:t>EIGHT LEVEL (DESCRIPTOR 10PT)</a:t>
            </a:r>
          </a:p>
          <a:p>
            <a:pPr lvl="8"/>
            <a:r>
              <a:rPr lang="en-US" dirty="0"/>
              <a:t>Ninth level (footer 8pt)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DA171160-C7F3-46DE-911A-73C4F50C8896}"/>
              </a:ext>
            </a:extLst>
          </p:cNvPr>
          <p:cNvSpPr>
            <a:spLocks noGrp="1"/>
          </p:cNvSpPr>
          <p:nvPr userDrawn="1">
            <p:ph type="dt" sz="half" idx="2"/>
          </p:nvPr>
        </p:nvSpPr>
        <p:spPr>
          <a:xfrm>
            <a:off x="9787944" y="0"/>
            <a:ext cx="2023056" cy="381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r" defTabSz="914400" rtl="0" eaLnBrk="1" latinLnBrk="0" hangingPunct="1">
              <a:defRPr lang="en-US" sz="800" kern="1200" smtClean="0">
                <a:solidFill>
                  <a:schemeClr val="tx1">
                    <a:alpha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9624E0B2-760E-457A-8367-213CE89D65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15200" y="6488234"/>
            <a:ext cx="4114800" cy="19831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lvl1pPr algn="r">
              <a:defRPr lang="en-US" sz="800" kern="1200" dirty="0">
                <a:solidFill>
                  <a:schemeClr val="tx1">
                    <a:alpha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 defTabSz="228600">
              <a:spcAft>
                <a:spcPts val="1200"/>
              </a:spcAft>
              <a:defRPr/>
            </a:pPr>
            <a:r>
              <a:rPr lang="en-GB" dirty="0"/>
              <a:t>Copyright © 2023 Accenture. All rights reserved.</a:t>
            </a:r>
          </a:p>
        </p:txBody>
      </p:sp>
      <p:sp>
        <p:nvSpPr>
          <p:cNvPr id="9" name="GTS_Purple" descr="Accenture Greater Than symbol in purple">
            <a:extLst>
              <a:ext uri="{FF2B5EF4-FFF2-40B4-BE49-F238E27FC236}">
                <a16:creationId xmlns:a16="http://schemas.microsoft.com/office/drawing/2014/main" id="{AE0355C2-058C-4310-9508-BCC0F498FBBE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380209" y="6483675"/>
            <a:ext cx="183202" cy="201168"/>
          </a:xfrm>
          <a:custGeom>
            <a:avLst/>
            <a:gdLst>
              <a:gd name="T0" fmla="*/ 0 w 4100"/>
              <a:gd name="T1" fmla="*/ 4500 h 4500"/>
              <a:gd name="T2" fmla="*/ 4100 w 4100"/>
              <a:gd name="T3" fmla="*/ 2837 h 4500"/>
              <a:gd name="T4" fmla="*/ 4100 w 4100"/>
              <a:gd name="T5" fmla="*/ 1663 h 4500"/>
              <a:gd name="T6" fmla="*/ 0 w 4100"/>
              <a:gd name="T7" fmla="*/ 0 h 4500"/>
              <a:gd name="T8" fmla="*/ 0 w 4100"/>
              <a:gd name="T9" fmla="*/ 1175 h 4500"/>
              <a:gd name="T10" fmla="*/ 2651 w 4100"/>
              <a:gd name="T11" fmla="*/ 2250 h 4500"/>
              <a:gd name="T12" fmla="*/ 0 w 4100"/>
              <a:gd name="T13" fmla="*/ 3325 h 4500"/>
              <a:gd name="T14" fmla="*/ 0 w 4100"/>
              <a:gd name="T15" fmla="*/ 4500 h 4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100" h="4500">
                <a:moveTo>
                  <a:pt x="0" y="4500"/>
                </a:moveTo>
                <a:lnTo>
                  <a:pt x="4100" y="2837"/>
                </a:lnTo>
                <a:lnTo>
                  <a:pt x="4100" y="1663"/>
                </a:lnTo>
                <a:lnTo>
                  <a:pt x="0" y="0"/>
                </a:lnTo>
                <a:lnTo>
                  <a:pt x="0" y="1175"/>
                </a:lnTo>
                <a:lnTo>
                  <a:pt x="2651" y="2250"/>
                </a:lnTo>
                <a:lnTo>
                  <a:pt x="0" y="3325"/>
                </a:lnTo>
                <a:lnTo>
                  <a:pt x="0" y="4500"/>
                </a:lnTo>
                <a:close/>
              </a:path>
            </a:pathLst>
          </a:custGeom>
          <a:solidFill>
            <a:srgbClr val="A100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69DFD1-72F5-4590-A067-19F2501AAB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4746" y="6490025"/>
            <a:ext cx="326254" cy="201168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1F90F471-3972-4120-B8B3-0237DE626C3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103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729" r:id="rId2"/>
    <p:sldLayoutId id="2147483682" r:id="rId3"/>
    <p:sldLayoutId id="2147483734" r:id="rId4"/>
    <p:sldLayoutId id="2147483728" r:id="rId5"/>
    <p:sldLayoutId id="2147483733" r:id="rId6"/>
    <p:sldLayoutId id="2147483730" r:id="rId7"/>
    <p:sldLayoutId id="2147483681" r:id="rId8"/>
    <p:sldLayoutId id="2147483732" r:id="rId9"/>
    <p:sldLayoutId id="2147483731" r:id="rId10"/>
    <p:sldLayoutId id="2147483750" r:id="rId11"/>
    <p:sldLayoutId id="2147483649" r:id="rId12"/>
    <p:sldLayoutId id="2147483759" r:id="rId13"/>
    <p:sldLayoutId id="2147483760" r:id="rId14"/>
    <p:sldLayoutId id="2147483746" r:id="rId15"/>
    <p:sldLayoutId id="2147483751" r:id="rId16"/>
    <p:sldLayoutId id="2147483752" r:id="rId17"/>
    <p:sldLayoutId id="2147483748" r:id="rId18"/>
    <p:sldLayoutId id="2147483651" r:id="rId19"/>
    <p:sldLayoutId id="2147483721" r:id="rId20"/>
    <p:sldLayoutId id="2147483739" r:id="rId21"/>
    <p:sldLayoutId id="2147483737" r:id="rId22"/>
    <p:sldLayoutId id="2147483742" r:id="rId23"/>
    <p:sldLayoutId id="2147483724" r:id="rId24"/>
    <p:sldLayoutId id="2147483723" r:id="rId25"/>
    <p:sldLayoutId id="2147483725" r:id="rId26"/>
    <p:sldLayoutId id="2147483755" r:id="rId27"/>
    <p:sldLayoutId id="2147483757" r:id="rId28"/>
    <p:sldLayoutId id="2147483673" r:id="rId29"/>
    <p:sldLayoutId id="2147483653" r:id="rId30"/>
    <p:sldLayoutId id="2147483722" r:id="rId31"/>
    <p:sldLayoutId id="2147483693" r:id="rId32"/>
    <p:sldLayoutId id="2147483701" r:id="rId33"/>
    <p:sldLayoutId id="2147483668" r:id="rId34"/>
    <p:sldLayoutId id="2147483707" r:id="rId35"/>
    <p:sldLayoutId id="2147483714" r:id="rId36"/>
    <p:sldLayoutId id="2147483657" r:id="rId37"/>
    <p:sldLayoutId id="2147483679" r:id="rId38"/>
    <p:sldLayoutId id="2147483661" r:id="rId39"/>
    <p:sldLayoutId id="2147483754" r:id="rId40"/>
    <p:sldLayoutId id="2147483678" r:id="rId41"/>
    <p:sldLayoutId id="2147483663" r:id="rId42"/>
    <p:sldLayoutId id="2147483667" r:id="rId43"/>
    <p:sldLayoutId id="2147483726" r:id="rId44"/>
    <p:sldLayoutId id="2147483688" r:id="rId45"/>
    <p:sldLayoutId id="2147483655" r:id="rId46"/>
    <p:sldLayoutId id="2147483745" r:id="rId47"/>
    <p:sldLayoutId id="2147483741" r:id="rId48"/>
    <p:sldLayoutId id="2147483761" r:id="rId49"/>
    <p:sldLayoutId id="2147483762" r:id="rId50"/>
    <p:sldLayoutId id="2147483763" r:id="rId51"/>
  </p:sldLayoutIdLst>
  <p:hf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2286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2286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Font typeface="Arial" panose="020B0503030202060203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2286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2286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503030202060203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2286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1113" indent="0" algn="l" defTabSz="2286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503030202060203" pitchFamily="34" charset="0"/>
        <a:buNone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2286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2286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000" b="1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2286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8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40" userDrawn="1">
          <p15:clr>
            <a:srgbClr val="C35EA4"/>
          </p15:clr>
        </p15:guide>
        <p15:guide id="2" orient="horz" pos="3976" userDrawn="1">
          <p15:clr>
            <a:srgbClr val="C35EA4"/>
          </p15:clr>
        </p15:guide>
        <p15:guide id="3" pos="240" userDrawn="1">
          <p15:clr>
            <a:srgbClr val="C35EA4"/>
          </p15:clr>
        </p15:guide>
        <p15:guide id="4" pos="7440" userDrawn="1">
          <p15:clr>
            <a:srgbClr val="C35E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4.jpeg"/><Relationship Id="rId7" Type="http://schemas.openxmlformats.org/officeDocument/2006/relationships/image" Target="../media/image38.png"/><Relationship Id="rId12" Type="http://schemas.openxmlformats.org/officeDocument/2006/relationships/image" Target="../media/image4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37.png"/><Relationship Id="rId11" Type="http://schemas.microsoft.com/office/2007/relationships/hdphoto" Target="../media/hdphoto2.wdp"/><Relationship Id="rId5" Type="http://schemas.openxmlformats.org/officeDocument/2006/relationships/image" Target="../media/image36.jpeg"/><Relationship Id="rId10" Type="http://schemas.openxmlformats.org/officeDocument/2006/relationships/image" Target="../media/image40.png"/><Relationship Id="rId4" Type="http://schemas.openxmlformats.org/officeDocument/2006/relationships/image" Target="../media/image35.jpeg"/><Relationship Id="rId9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18" Type="http://schemas.openxmlformats.org/officeDocument/2006/relationships/image" Target="../media/image32.sv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1.svg"/><Relationship Id="rId12" Type="http://schemas.openxmlformats.org/officeDocument/2006/relationships/image" Target="../media/image26.svg"/><Relationship Id="rId17" Type="http://schemas.openxmlformats.org/officeDocument/2006/relationships/image" Target="../media/image31.png"/><Relationship Id="rId2" Type="http://schemas.openxmlformats.org/officeDocument/2006/relationships/slideLayout" Target="../slideLayouts/slideLayout50.xml"/><Relationship Id="rId16" Type="http://schemas.openxmlformats.org/officeDocument/2006/relationships/image" Target="../media/image30.svg"/><Relationship Id="rId1" Type="http://schemas.openxmlformats.org/officeDocument/2006/relationships/tags" Target="../tags/tag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emf"/><Relationship Id="rId15" Type="http://schemas.openxmlformats.org/officeDocument/2006/relationships/image" Target="../media/image29.png"/><Relationship Id="rId10" Type="http://schemas.openxmlformats.org/officeDocument/2006/relationships/image" Target="../media/image24.png"/><Relationship Id="rId4" Type="http://schemas.openxmlformats.org/officeDocument/2006/relationships/oleObject" Target="../embeddings/oleObject2.bin"/><Relationship Id="rId9" Type="http://schemas.openxmlformats.org/officeDocument/2006/relationships/image" Target="../media/image23.svg"/><Relationship Id="rId14" Type="http://schemas.openxmlformats.org/officeDocument/2006/relationships/image" Target="../media/image28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50.xml"/><Relationship Id="rId1" Type="http://schemas.openxmlformats.org/officeDocument/2006/relationships/tags" Target="../tags/tag3.xml"/><Relationship Id="rId6" Type="http://schemas.openxmlformats.org/officeDocument/2006/relationships/image" Target="../media/image33.jpeg"/><Relationship Id="rId5" Type="http://schemas.openxmlformats.org/officeDocument/2006/relationships/image" Target="../media/image19.emf"/><Relationship Id="rId4" Type="http://schemas.openxmlformats.org/officeDocument/2006/relationships/oleObject" Target="../embeddings/oleObject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DFB5035-7C72-43BF-A8DB-A7280ED54461}"/>
              </a:ext>
            </a:extLst>
          </p:cNvPr>
          <p:cNvSpPr>
            <a:spLocks noGrp="1"/>
          </p:cNvSpPr>
          <p:nvPr>
            <p:ph type="ctrTitle"/>
          </p:nvPr>
        </p:nvSpPr>
        <p:spPr bwMode="white"/>
        <p:txBody>
          <a:bodyPr/>
          <a:lstStyle/>
          <a:p>
            <a:r>
              <a:rPr lang="en-US" dirty="0"/>
              <a:t>Rome Technopole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61244AFF-6411-4B84-BA88-9244C012597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white"/>
        <p:txBody>
          <a:bodyPr/>
          <a:lstStyle/>
          <a:p>
            <a:r>
              <a:rPr lang="en-GB" dirty="0"/>
              <a:t>Networking Day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519C304-423F-4288-926C-47BD259C670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 bwMode="white"/>
        <p:txBody>
          <a:bodyPr/>
          <a:lstStyle/>
          <a:p>
            <a:r>
              <a:rPr lang="it-IT" dirty="0"/>
              <a:t>Stefano Trombetta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30963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boy sitting on swing chair">
            <a:extLst>
              <a:ext uri="{FF2B5EF4-FFF2-40B4-BE49-F238E27FC236}">
                <a16:creationId xmlns:a16="http://schemas.microsoft.com/office/drawing/2014/main" id="{AEC7C038-65DA-45A1-8711-6B222155B5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6261124" y="3691526"/>
            <a:ext cx="2893775" cy="1909521"/>
          </a:xfrm>
          <a:prstGeom prst="rect">
            <a:avLst/>
          </a:prstGeom>
          <a:noFill/>
          <a:ln w="190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CFBF777-BA72-4B2E-9EC5-3B69241B0ED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39290" y="3691525"/>
            <a:ext cx="2893774" cy="1917699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23" name="Picture 8" descr="https://images.unsplash.com/photo-1527525443983-6e60c75fff46?ixlib=rb-1.2.1&amp;ixid=eyJhcHBfaWQiOjEyMDd9&amp;auto=format&amp;fit=crop&amp;w=1000&amp;q=80">
            <a:extLst>
              <a:ext uri="{FF2B5EF4-FFF2-40B4-BE49-F238E27FC236}">
                <a16:creationId xmlns:a16="http://schemas.microsoft.com/office/drawing/2014/main" id="{303B8535-1266-4174-9A46-5C38256B04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82963" y="3699703"/>
            <a:ext cx="2893773" cy="1909521"/>
          </a:xfrm>
          <a:prstGeom prst="rect">
            <a:avLst/>
          </a:prstGeom>
          <a:noFill/>
          <a:ln w="190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FD12920-7310-48C1-B8C6-C3985C8F946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alphaModFix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800" y="3691525"/>
            <a:ext cx="2893773" cy="1917699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9050">
            <a:solidFill>
              <a:schemeClr val="bg1"/>
            </a:solidFill>
          </a:ln>
          <a:effectLst/>
        </p:spPr>
      </p:pic>
      <p:pic>
        <p:nvPicPr>
          <p:cNvPr id="25" name="Picture 2" descr="How to Boost the Performance of Your Business Departments">
            <a:extLst>
              <a:ext uri="{FF2B5EF4-FFF2-40B4-BE49-F238E27FC236}">
                <a16:creationId xmlns:a16="http://schemas.microsoft.com/office/drawing/2014/main" id="{61FDB612-7F15-4FAE-8775-1C83CB5750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239290" y="1672112"/>
            <a:ext cx="2893774" cy="1939088"/>
          </a:xfrm>
          <a:prstGeom prst="rect">
            <a:avLst/>
          </a:prstGeom>
          <a:noFill/>
          <a:ln w="190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black butterfly on woman's palm">
            <a:extLst>
              <a:ext uri="{FF2B5EF4-FFF2-40B4-BE49-F238E27FC236}">
                <a16:creationId xmlns:a16="http://schemas.microsoft.com/office/drawing/2014/main" id="{A0D5B1E6-5102-4823-9609-06D6F910FA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4800" y="1684926"/>
            <a:ext cx="2893773" cy="1917699"/>
          </a:xfrm>
          <a:prstGeom prst="rect">
            <a:avLst/>
          </a:prstGeom>
          <a:noFill/>
          <a:ln w="190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A3DCC602-C5F0-488B-A28D-8197706F7207}"/>
              </a:ext>
            </a:extLst>
          </p:cNvPr>
          <p:cNvSpPr/>
          <p:nvPr/>
        </p:nvSpPr>
        <p:spPr>
          <a:xfrm>
            <a:off x="304800" y="1668530"/>
            <a:ext cx="2893773" cy="1942670"/>
          </a:xfrm>
          <a:prstGeom prst="rect">
            <a:avLst/>
          </a:prstGeom>
          <a:solidFill>
            <a:schemeClr val="tx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2F8A3D0-9EF7-4D39-8565-E56D357AFA09}"/>
              </a:ext>
            </a:extLst>
          </p:cNvPr>
          <p:cNvSpPr/>
          <p:nvPr/>
        </p:nvSpPr>
        <p:spPr>
          <a:xfrm>
            <a:off x="9239290" y="1618425"/>
            <a:ext cx="2893773" cy="1984199"/>
          </a:xfrm>
          <a:prstGeom prst="rect">
            <a:avLst/>
          </a:prstGeom>
          <a:solidFill>
            <a:schemeClr val="tx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A03A14E-9E2A-4B03-B572-31826354BFB3}"/>
              </a:ext>
            </a:extLst>
          </p:cNvPr>
          <p:cNvSpPr/>
          <p:nvPr/>
        </p:nvSpPr>
        <p:spPr>
          <a:xfrm>
            <a:off x="304800" y="3720825"/>
            <a:ext cx="2893773" cy="1909521"/>
          </a:xfrm>
          <a:prstGeom prst="rect">
            <a:avLst/>
          </a:prstGeom>
          <a:solidFill>
            <a:schemeClr val="tx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E50A048-9626-440C-85C1-28139FCD5216}"/>
              </a:ext>
            </a:extLst>
          </p:cNvPr>
          <p:cNvSpPr/>
          <p:nvPr/>
        </p:nvSpPr>
        <p:spPr>
          <a:xfrm>
            <a:off x="3282964" y="3720825"/>
            <a:ext cx="2893773" cy="1909521"/>
          </a:xfrm>
          <a:prstGeom prst="rect">
            <a:avLst/>
          </a:prstGeom>
          <a:solidFill>
            <a:schemeClr val="tx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77F9BDD-C8C3-4580-847E-F723590221B5}"/>
              </a:ext>
            </a:extLst>
          </p:cNvPr>
          <p:cNvSpPr/>
          <p:nvPr/>
        </p:nvSpPr>
        <p:spPr>
          <a:xfrm>
            <a:off x="6261127" y="3720825"/>
            <a:ext cx="2893773" cy="1909521"/>
          </a:xfrm>
          <a:prstGeom prst="rect">
            <a:avLst/>
          </a:prstGeom>
          <a:solidFill>
            <a:schemeClr val="tx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8A2D8D4-1FE6-49C4-BA51-67589CA2FFAC}"/>
              </a:ext>
            </a:extLst>
          </p:cNvPr>
          <p:cNvSpPr/>
          <p:nvPr/>
        </p:nvSpPr>
        <p:spPr>
          <a:xfrm>
            <a:off x="9239290" y="3720825"/>
            <a:ext cx="2893773" cy="1909521"/>
          </a:xfrm>
          <a:prstGeom prst="rect">
            <a:avLst/>
          </a:prstGeom>
          <a:solidFill>
            <a:schemeClr val="tx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itle 2">
            <a:extLst>
              <a:ext uri="{FF2B5EF4-FFF2-40B4-BE49-F238E27FC236}">
                <a16:creationId xmlns:a16="http://schemas.microsoft.com/office/drawing/2014/main" id="{A8A5F1BA-EAF9-4575-B7CA-4CEE133CD374}"/>
              </a:ext>
            </a:extLst>
          </p:cNvPr>
          <p:cNvSpPr txBox="1">
            <a:spLocks/>
          </p:cNvSpPr>
          <p:nvPr/>
        </p:nvSpPr>
        <p:spPr>
          <a:xfrm>
            <a:off x="389191" y="4267974"/>
            <a:ext cx="2809382" cy="86177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ts val="198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raphik Light" panose="020B0403030202060203" pitchFamily="34" charset="77"/>
                <a:ea typeface="+mj-ea"/>
                <a:cs typeface="+mj-cs"/>
              </a:rPr>
              <a:t>TREND</a:t>
            </a:r>
            <a:r>
              <a:rPr kumimoji="0" lang="it-IT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raphik  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kumimoji="0" lang="it-IT" sz="1600" b="1" i="1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raphik" panose="020B0503030202060203" pitchFamily="34" charset="77"/>
                <a:ea typeface="+mj-ea"/>
                <a:cs typeface="+mj-cs"/>
              </a:rPr>
              <a:t>05</a:t>
            </a:r>
          </a:p>
          <a:p>
            <a:pPr lvl="0" algn="r">
              <a:lnSpc>
                <a:spcPts val="1980"/>
              </a:lnSpc>
              <a:defRPr/>
            </a:pPr>
            <a:r>
              <a:rPr lang="it-IT" sz="2400" b="1" i="1" dirty="0">
                <a:solidFill>
                  <a:prstClr val="white"/>
                </a:solidFill>
                <a:latin typeface="Graphik Super" panose="020B0503030202060203" pitchFamily="34" charset="77"/>
              </a:rPr>
              <a:t>AI Generative </a:t>
            </a:r>
            <a:r>
              <a:rPr lang="en-US" sz="2400" b="1" i="1" dirty="0">
                <a:solidFill>
                  <a:prstClr val="white"/>
                </a:solidFill>
                <a:latin typeface="Graphik Super" panose="020B0503030202060203" pitchFamily="34" charset="77"/>
              </a:rPr>
              <a:t>Supported</a:t>
            </a:r>
          </a:p>
        </p:txBody>
      </p:sp>
      <p:sp>
        <p:nvSpPr>
          <p:cNvPr id="34" name="Title 2">
            <a:extLst>
              <a:ext uri="{FF2B5EF4-FFF2-40B4-BE49-F238E27FC236}">
                <a16:creationId xmlns:a16="http://schemas.microsoft.com/office/drawing/2014/main" id="{1E469C2B-247D-4D18-8089-DCBD5E14353C}"/>
              </a:ext>
            </a:extLst>
          </p:cNvPr>
          <p:cNvSpPr txBox="1">
            <a:spLocks/>
          </p:cNvSpPr>
          <p:nvPr/>
        </p:nvSpPr>
        <p:spPr>
          <a:xfrm>
            <a:off x="3367355" y="4396214"/>
            <a:ext cx="2809382" cy="60529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ts val="198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raphik Light" panose="020B0403030202060203" pitchFamily="34" charset="77"/>
                <a:ea typeface="+mj-ea"/>
                <a:cs typeface="+mj-cs"/>
              </a:rPr>
              <a:t>TREND</a:t>
            </a:r>
            <a:r>
              <a:rPr kumimoji="0" lang="it-IT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raphik  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kumimoji="0" lang="it-IT" sz="1600" b="1" i="1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raphik" panose="020B0503030202060203" pitchFamily="34" charset="77"/>
                <a:ea typeface="+mj-ea"/>
                <a:cs typeface="+mj-cs"/>
              </a:rPr>
              <a:t>06</a:t>
            </a:r>
          </a:p>
          <a:p>
            <a:pPr marL="0" marR="0" lvl="0" indent="0" algn="r" defTabSz="914400" rtl="0" eaLnBrk="1" fontAlgn="auto" latinLnBrk="0" hangingPunct="1">
              <a:lnSpc>
                <a:spcPts val="198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raphik Super" panose="020B0503030202060203" pitchFamily="34" charset="77"/>
                <a:ea typeface="+mj-ea"/>
                <a:cs typeface="+mj-cs"/>
              </a:rPr>
              <a:t>Social</a:t>
            </a:r>
          </a:p>
        </p:txBody>
      </p:sp>
      <p:sp>
        <p:nvSpPr>
          <p:cNvPr id="35" name="Title 2">
            <a:extLst>
              <a:ext uri="{FF2B5EF4-FFF2-40B4-BE49-F238E27FC236}">
                <a16:creationId xmlns:a16="http://schemas.microsoft.com/office/drawing/2014/main" id="{1C6AB5B2-2A9A-4B24-9A34-B3EA88C183C8}"/>
              </a:ext>
            </a:extLst>
          </p:cNvPr>
          <p:cNvSpPr txBox="1">
            <a:spLocks/>
          </p:cNvSpPr>
          <p:nvPr/>
        </p:nvSpPr>
        <p:spPr>
          <a:xfrm>
            <a:off x="6345519" y="4387654"/>
            <a:ext cx="2809382" cy="62241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ts val="198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raphik Light" panose="020B0403030202060203" pitchFamily="34" charset="77"/>
                <a:ea typeface="+mj-ea"/>
                <a:cs typeface="+mj-cs"/>
              </a:rPr>
              <a:t>TREND</a:t>
            </a:r>
            <a:r>
              <a:rPr kumimoji="0" lang="it-IT" sz="16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raphik  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kumimoji="0" lang="it-IT" sz="1600" b="1" i="1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raphik" panose="020B0503030202060203" pitchFamily="34" charset="77"/>
                <a:ea typeface="+mj-ea"/>
                <a:cs typeface="+mj-cs"/>
              </a:rPr>
              <a:t>07</a:t>
            </a:r>
          </a:p>
          <a:p>
            <a:pPr marL="0" marR="0" lvl="0" indent="0" algn="r" defTabSz="914400" rtl="0" eaLnBrk="1" fontAlgn="auto" latinLnBrk="0" hangingPunct="1">
              <a:lnSpc>
                <a:spcPts val="198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1" i="1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raphik Super" panose="020B0503030202060203" pitchFamily="34" charset="77"/>
                <a:ea typeface="+mj-ea"/>
                <a:cs typeface="+mj-cs"/>
              </a:rPr>
              <a:t>Gamified</a:t>
            </a:r>
          </a:p>
        </p:txBody>
      </p:sp>
      <p:sp>
        <p:nvSpPr>
          <p:cNvPr id="36" name="Title 2">
            <a:extLst>
              <a:ext uri="{FF2B5EF4-FFF2-40B4-BE49-F238E27FC236}">
                <a16:creationId xmlns:a16="http://schemas.microsoft.com/office/drawing/2014/main" id="{52CEA0C9-64B5-4D36-ADC3-006852CCCD55}"/>
              </a:ext>
            </a:extLst>
          </p:cNvPr>
          <p:cNvSpPr txBox="1">
            <a:spLocks/>
          </p:cNvSpPr>
          <p:nvPr/>
        </p:nvSpPr>
        <p:spPr>
          <a:xfrm>
            <a:off x="9323683" y="4387654"/>
            <a:ext cx="2809382" cy="62241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ts val="198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raphik Light" panose="020B0403030202060203" pitchFamily="34" charset="77"/>
                <a:ea typeface="+mj-ea"/>
                <a:cs typeface="+mj-cs"/>
              </a:rPr>
              <a:t>TREND</a:t>
            </a:r>
            <a:r>
              <a:rPr kumimoji="0" lang="it-IT" sz="16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raphik  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kumimoji="0" lang="it-IT" sz="1600" b="1" i="1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raphik" panose="020B0503030202060203" pitchFamily="34" charset="77"/>
                <a:ea typeface="+mj-ea"/>
                <a:cs typeface="+mj-cs"/>
              </a:rPr>
              <a:t>08</a:t>
            </a:r>
          </a:p>
          <a:p>
            <a:pPr marL="0" marR="0" lvl="0" indent="0" algn="r" defTabSz="914400" rtl="0" eaLnBrk="1" fontAlgn="auto" latinLnBrk="0" hangingPunct="1">
              <a:lnSpc>
                <a:spcPts val="198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raphik Super" panose="020B0503030202060203" pitchFamily="34" charset="77"/>
                <a:ea typeface="+mj-ea"/>
                <a:cs typeface="+mj-cs"/>
              </a:rPr>
              <a:t>Immersive</a:t>
            </a:r>
          </a:p>
        </p:txBody>
      </p:sp>
      <p:sp>
        <p:nvSpPr>
          <p:cNvPr id="37" name="Title 2">
            <a:extLst>
              <a:ext uri="{FF2B5EF4-FFF2-40B4-BE49-F238E27FC236}">
                <a16:creationId xmlns:a16="http://schemas.microsoft.com/office/drawing/2014/main" id="{F22AE6BD-6D69-4175-A291-083186FEA81A}"/>
              </a:ext>
            </a:extLst>
          </p:cNvPr>
          <p:cNvSpPr txBox="1">
            <a:spLocks/>
          </p:cNvSpPr>
          <p:nvPr/>
        </p:nvSpPr>
        <p:spPr>
          <a:xfrm>
            <a:off x="389191" y="2198064"/>
            <a:ext cx="2809382" cy="62241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ts val="198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raphik Light" panose="020B0403030202060203" pitchFamily="34" charset="77"/>
                <a:ea typeface="+mj-ea"/>
                <a:cs typeface="+mj-cs"/>
              </a:rPr>
              <a:t>TREND</a:t>
            </a:r>
            <a:r>
              <a:rPr kumimoji="0" lang="it-IT" sz="16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raphik  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kumimoji="0" lang="it-IT" sz="1600" b="1" i="1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raphik" panose="020B0503030202060203" pitchFamily="34" charset="77"/>
                <a:ea typeface="+mj-ea"/>
                <a:cs typeface="+mj-cs"/>
              </a:rPr>
              <a:t>01</a:t>
            </a:r>
          </a:p>
          <a:p>
            <a:pPr marL="0" marR="0" lvl="0" indent="0" algn="r" defTabSz="914400" rtl="0" eaLnBrk="1" fontAlgn="auto" latinLnBrk="0" hangingPunct="1">
              <a:lnSpc>
                <a:spcPts val="198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raphik Super" panose="020B0503030202060203" pitchFamily="34" charset="77"/>
                <a:ea typeface="+mj-ea"/>
                <a:cs typeface="+mj-cs"/>
              </a:rPr>
              <a:t>Micro-media</a:t>
            </a:r>
          </a:p>
        </p:txBody>
      </p:sp>
      <p:sp>
        <p:nvSpPr>
          <p:cNvPr id="38" name="Title 2">
            <a:extLst>
              <a:ext uri="{FF2B5EF4-FFF2-40B4-BE49-F238E27FC236}">
                <a16:creationId xmlns:a16="http://schemas.microsoft.com/office/drawing/2014/main" id="{29A41BAC-B324-4470-9D8D-6F2D59A324F7}"/>
              </a:ext>
            </a:extLst>
          </p:cNvPr>
          <p:cNvSpPr txBox="1">
            <a:spLocks/>
          </p:cNvSpPr>
          <p:nvPr/>
        </p:nvSpPr>
        <p:spPr>
          <a:xfrm>
            <a:off x="9323683" y="2198064"/>
            <a:ext cx="2809382" cy="62241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ts val="198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raphik Light" panose="020B0403030202060203" pitchFamily="34" charset="77"/>
                <a:ea typeface="+mj-ea"/>
                <a:cs typeface="+mj-cs"/>
              </a:rPr>
              <a:t>TREND</a:t>
            </a:r>
            <a:r>
              <a:rPr kumimoji="0" lang="it-IT" sz="16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raphik  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kumimoji="0" lang="it-IT" sz="1600" b="1" i="1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raphik" panose="020B0503030202060203" pitchFamily="34" charset="77"/>
                <a:ea typeface="+mj-ea"/>
                <a:cs typeface="+mj-cs"/>
              </a:rPr>
              <a:t>04</a:t>
            </a:r>
          </a:p>
          <a:p>
            <a:pPr marL="0" marR="0" lvl="0" indent="0" algn="r" defTabSz="914400" rtl="0" eaLnBrk="1" fontAlgn="auto" latinLnBrk="0" hangingPunct="1">
              <a:lnSpc>
                <a:spcPts val="198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1" i="1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raphik Super" panose="020B0503030202060203" pitchFamily="34" charset="77"/>
                <a:ea typeface="+mj-ea"/>
                <a:cs typeface="+mj-cs"/>
              </a:rPr>
              <a:t>Contextual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B08D447C-07A3-436D-820A-F63BF3A348DB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alphaModFix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48402" y="1684927"/>
            <a:ext cx="2893773" cy="1917699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447A351A-5A13-4C88-A96D-44AAD6C6751D}"/>
              </a:ext>
            </a:extLst>
          </p:cNvPr>
          <p:cNvSpPr/>
          <p:nvPr/>
        </p:nvSpPr>
        <p:spPr>
          <a:xfrm>
            <a:off x="6248402" y="1668530"/>
            <a:ext cx="2893773" cy="1942670"/>
          </a:xfrm>
          <a:prstGeom prst="rect">
            <a:avLst/>
          </a:prstGeom>
          <a:solidFill>
            <a:schemeClr val="tx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Title 2">
            <a:extLst>
              <a:ext uri="{FF2B5EF4-FFF2-40B4-BE49-F238E27FC236}">
                <a16:creationId xmlns:a16="http://schemas.microsoft.com/office/drawing/2014/main" id="{97897974-5B84-4588-9D9A-EC48FBA156D8}"/>
              </a:ext>
            </a:extLst>
          </p:cNvPr>
          <p:cNvSpPr txBox="1">
            <a:spLocks/>
          </p:cNvSpPr>
          <p:nvPr/>
        </p:nvSpPr>
        <p:spPr>
          <a:xfrm>
            <a:off x="6332793" y="2198064"/>
            <a:ext cx="2809382" cy="62241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ts val="198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raphik Light" panose="020B0403030202060203" pitchFamily="34" charset="77"/>
                <a:ea typeface="+mj-ea"/>
                <a:cs typeface="+mj-cs"/>
              </a:rPr>
              <a:t>TREND</a:t>
            </a:r>
            <a:r>
              <a:rPr kumimoji="0" lang="it-IT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raphik  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kumimoji="0" lang="it-IT" sz="1600" b="1" i="1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raphik" panose="020B0503030202060203" pitchFamily="34" charset="77"/>
                <a:ea typeface="+mj-ea"/>
                <a:cs typeface="+mj-cs"/>
              </a:rPr>
              <a:t>03</a:t>
            </a:r>
          </a:p>
          <a:p>
            <a:pPr marL="0" marR="0" lvl="0" indent="0" algn="r" defTabSz="914400" rtl="0" eaLnBrk="1" fontAlgn="auto" latinLnBrk="0" hangingPunct="1">
              <a:lnSpc>
                <a:spcPts val="198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1" i="1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raphik Super" panose="020B0503030202060203" pitchFamily="34" charset="77"/>
                <a:ea typeface="+mj-ea"/>
                <a:cs typeface="+mj-cs"/>
              </a:rPr>
              <a:t>Personalized</a:t>
            </a:r>
          </a:p>
        </p:txBody>
      </p:sp>
      <p:pic>
        <p:nvPicPr>
          <p:cNvPr id="46" name="Grafik 4">
            <a:extLst>
              <a:ext uri="{FF2B5EF4-FFF2-40B4-BE49-F238E27FC236}">
                <a16:creationId xmlns:a16="http://schemas.microsoft.com/office/drawing/2014/main" id="{416806F6-005D-4751-918C-3DCE61E3871D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67618" y="1672111"/>
            <a:ext cx="2893773" cy="1942670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B7516D7E-90CD-4729-87FF-53FECBECAAC2}"/>
              </a:ext>
            </a:extLst>
          </p:cNvPr>
          <p:cNvSpPr/>
          <p:nvPr/>
        </p:nvSpPr>
        <p:spPr>
          <a:xfrm>
            <a:off x="3267618" y="1668530"/>
            <a:ext cx="2893773" cy="1942670"/>
          </a:xfrm>
          <a:prstGeom prst="rect">
            <a:avLst/>
          </a:prstGeom>
          <a:solidFill>
            <a:schemeClr val="tx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Title 2">
            <a:extLst>
              <a:ext uri="{FF2B5EF4-FFF2-40B4-BE49-F238E27FC236}">
                <a16:creationId xmlns:a16="http://schemas.microsoft.com/office/drawing/2014/main" id="{A864A0DB-EB22-44A1-91EF-4B86D2F0D46E}"/>
              </a:ext>
            </a:extLst>
          </p:cNvPr>
          <p:cNvSpPr txBox="1">
            <a:spLocks/>
          </p:cNvSpPr>
          <p:nvPr/>
        </p:nvSpPr>
        <p:spPr>
          <a:xfrm>
            <a:off x="3352010" y="2198064"/>
            <a:ext cx="2809382" cy="86177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ts val="198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raphik Light" panose="020B0403030202060203" pitchFamily="34" charset="77"/>
                <a:ea typeface="+mj-ea"/>
                <a:cs typeface="+mj-cs"/>
              </a:rPr>
              <a:t>TREND</a:t>
            </a:r>
            <a:r>
              <a:rPr kumimoji="0" lang="it-IT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raphik  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kumimoji="0" lang="it-IT" sz="1600" b="1" i="1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raphik" panose="020B0503030202060203" pitchFamily="34" charset="77"/>
                <a:ea typeface="+mj-ea"/>
                <a:cs typeface="+mj-cs"/>
              </a:rPr>
              <a:t>02</a:t>
            </a:r>
          </a:p>
          <a:p>
            <a:pPr marL="0" marR="0" lvl="0" indent="0" algn="r" defTabSz="914400" rtl="0" eaLnBrk="1" fontAlgn="auto" latinLnBrk="0" hangingPunct="1">
              <a:lnSpc>
                <a:spcPts val="198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1" i="1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raphik Super" panose="020B0503030202060203" pitchFamily="34" charset="77"/>
                <a:ea typeface="+mj-ea"/>
                <a:cs typeface="+mj-cs"/>
              </a:rPr>
              <a:t>Anytime, Anywhere</a:t>
            </a:r>
          </a:p>
        </p:txBody>
      </p:sp>
      <p:sp>
        <p:nvSpPr>
          <p:cNvPr id="55" name="Title 2">
            <a:extLst>
              <a:ext uri="{FF2B5EF4-FFF2-40B4-BE49-F238E27FC236}">
                <a16:creationId xmlns:a16="http://schemas.microsoft.com/office/drawing/2014/main" id="{C3812555-6080-4023-A13C-05C61F39E5FA}"/>
              </a:ext>
            </a:extLst>
          </p:cNvPr>
          <p:cNvSpPr txBox="1">
            <a:spLocks/>
          </p:cNvSpPr>
          <p:nvPr/>
        </p:nvSpPr>
        <p:spPr>
          <a:xfrm>
            <a:off x="404572" y="411422"/>
            <a:ext cx="10755264" cy="856549"/>
          </a:xfrm>
          <a:prstGeom prst="rect">
            <a:avLst/>
          </a:prstGeom>
        </p:spPr>
        <p:txBody>
          <a:bodyPr vert="horz" lIns="91440" tIns="0" rIns="91440" bIns="45720" rtlCol="0" anchor="ctr">
            <a:noAutofit/>
          </a:bodyPr>
          <a:lstStyle>
            <a:defPPr>
              <a:defRPr lang="it-IT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3200">
                <a:latin typeface="Graphik Black" panose="020B0A03030202060203" pitchFamily="34" charset="0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it-IT" altLang="en-US" sz="3100" dirty="0">
                <a:solidFill>
                  <a:prstClr val="black"/>
                </a:solidFill>
              </a:rPr>
              <a:t>«New Learning Experience» supportata dalle tecnologie</a:t>
            </a:r>
            <a:endParaRPr kumimoji="0" lang="it-IT" altLang="en-US" sz="31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raphik Black" panose="020B0A03030202060203" pitchFamily="34" charset="0"/>
              <a:ea typeface="+mj-ea"/>
              <a:cs typeface="+mj-cs"/>
            </a:endParaRPr>
          </a:p>
        </p:txBody>
      </p:sp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0756FC15-AABA-CC0A-0E5C-DE737213950A}"/>
              </a:ext>
            </a:extLst>
          </p:cNvPr>
          <p:cNvSpPr txBox="1">
            <a:spLocks/>
          </p:cNvSpPr>
          <p:nvPr/>
        </p:nvSpPr>
        <p:spPr>
          <a:xfrm>
            <a:off x="7315200" y="6488234"/>
            <a:ext cx="4114800" cy="19831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lang="en-US" sz="800" kern="1200" dirty="0">
                <a:solidFill>
                  <a:schemeClr val="tx1">
                    <a:alpha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228600">
              <a:spcAft>
                <a:spcPts val="1200"/>
              </a:spcAft>
              <a:defRPr/>
            </a:pPr>
            <a:r>
              <a:rPr lang="en-GB" dirty="0"/>
              <a:t>Copyright © 2023 Accenture.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192858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90D6E-15B1-489E-BEBA-E3C7393A7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811000" cy="800100"/>
          </a:xfrm>
        </p:spPr>
        <p:txBody>
          <a:bodyPr/>
          <a:lstStyle/>
          <a:p>
            <a:r>
              <a:rPr lang="it-IT" sz="2800" b="0" dirty="0">
                <a:solidFill>
                  <a:srgbClr val="002060"/>
                </a:solidFill>
                <a:latin typeface="Graphik Black"/>
              </a:rPr>
              <a:t>DIGITAL SKILLS PER ACCELERARE LA DIGITAL </a:t>
            </a:r>
            <a:r>
              <a:rPr lang="en-AU" sz="2800" b="0" dirty="0">
                <a:solidFill>
                  <a:srgbClr val="002060"/>
                </a:solidFill>
                <a:latin typeface="Graphik Black"/>
              </a:rPr>
              <a:t>FLUENCY</a:t>
            </a:r>
            <a:br>
              <a:rPr lang="en-AU" sz="2800" b="0" dirty="0">
                <a:gradFill>
                  <a:gsLst>
                    <a:gs pos="100000">
                      <a:srgbClr val="7500C0"/>
                    </a:gs>
                    <a:gs pos="0">
                      <a:srgbClr val="D183FF"/>
                    </a:gs>
                  </a:gsLst>
                  <a:lin ang="16800000" scaled="0"/>
                </a:gradFill>
                <a:latin typeface="Graphik Black"/>
              </a:rPr>
            </a:br>
            <a:r>
              <a:rPr lang="en-AU" sz="2800" b="0" dirty="0">
                <a:gradFill>
                  <a:gsLst>
                    <a:gs pos="100000">
                      <a:srgbClr val="7500C0"/>
                    </a:gs>
                    <a:gs pos="0">
                      <a:srgbClr val="D183FF"/>
                    </a:gs>
                  </a:gsLst>
                  <a:lin ang="16800000" scaled="0"/>
                </a:gradFill>
                <a:latin typeface="Graphik Black"/>
              </a:rPr>
              <a:t>Caso Accenture</a:t>
            </a:r>
            <a:br>
              <a:rPr lang="it-IT" sz="2800" b="0" dirty="0">
                <a:gradFill>
                  <a:gsLst>
                    <a:gs pos="100000">
                      <a:srgbClr val="7500C0"/>
                    </a:gs>
                    <a:gs pos="0">
                      <a:srgbClr val="D183FF"/>
                    </a:gs>
                  </a:gsLst>
                  <a:lin ang="16800000" scaled="0"/>
                </a:gradFill>
                <a:latin typeface="Graphik Black"/>
              </a:rPr>
            </a:br>
            <a:endParaRPr lang="it-IT" sz="2800" b="0" dirty="0">
              <a:gradFill>
                <a:gsLst>
                  <a:gs pos="100000">
                    <a:srgbClr val="7500C0"/>
                  </a:gs>
                  <a:gs pos="0">
                    <a:srgbClr val="D183FF"/>
                  </a:gs>
                </a:gsLst>
                <a:lin ang="16800000" scaled="0"/>
              </a:gradFill>
              <a:latin typeface="Graphik Black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1E600C-8076-44EA-B55B-D7C9F74F10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 defTabSz="228600">
              <a:spcAft>
                <a:spcPts val="1200"/>
              </a:spcAft>
              <a:defRPr/>
            </a:pPr>
            <a:r>
              <a:rPr lang="it-IT"/>
              <a:t>Copyright © 2022 Accenture. All rights reserved.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1BD0AA-37CF-44A4-BB65-639D69D93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0F471-3972-4120-B8B3-0237DE626C35}" type="slidenum">
              <a:rPr lang="it-IT" smtClean="0"/>
              <a:pPr/>
              <a:t>11</a:t>
            </a:fld>
            <a:endParaRPr lang="it-IT"/>
          </a:p>
        </p:txBody>
      </p:sp>
      <p:sp>
        <p:nvSpPr>
          <p:cNvPr id="202" name="Text Placeholder 4">
            <a:extLst>
              <a:ext uri="{FF2B5EF4-FFF2-40B4-BE49-F238E27FC236}">
                <a16:creationId xmlns:a16="http://schemas.microsoft.com/office/drawing/2014/main" id="{1F62880C-9B5E-4294-868D-EE33CEB03723}"/>
              </a:ext>
            </a:extLst>
          </p:cNvPr>
          <p:cNvSpPr txBox="1">
            <a:spLocks/>
          </p:cNvSpPr>
          <p:nvPr/>
        </p:nvSpPr>
        <p:spPr>
          <a:xfrm>
            <a:off x="368475" y="1164597"/>
            <a:ext cx="5727525" cy="1134727"/>
          </a:xfrm>
          <a:prstGeom prst="rect">
            <a:avLst/>
          </a:prstGeom>
        </p:spPr>
        <p:txBody>
          <a:bodyPr/>
          <a:lstStyle>
            <a:lvl1pPr marL="2286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Graphik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Graphik" panose="020B0503030202060203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Graphik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Graphik" panose="020B0503030202060203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Graphik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113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Graphik" panose="020B0503030202060203" pitchFamily="34" charset="0"/>
              <a:buNone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Graphik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Graphik" panose="020B0604020202020204" pitchFamily="34" charset="0"/>
              <a:buNone/>
              <a:defRPr sz="1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Graphik" panose="020B0604020202020204" pitchFamily="34" charset="0"/>
              <a:buNone/>
              <a:defRPr sz="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0" hangingPunct="0">
              <a:spcBef>
                <a:spcPts val="600"/>
              </a:spcBef>
              <a:buClr>
                <a:schemeClr val="tx1"/>
              </a:buClr>
              <a:buSzPct val="100000"/>
              <a:buNone/>
            </a:pPr>
            <a:r>
              <a:rPr lang="it-IT" sz="1600" b="1" kern="0">
                <a:latin typeface="+mj-lt"/>
              </a:rPr>
              <a:t>Il programma Digital Skills (Technology </a:t>
            </a:r>
            <a:r>
              <a:rPr lang="it-IT" sz="1600" b="1" kern="0" err="1">
                <a:latin typeface="+mj-lt"/>
              </a:rPr>
              <a:t>Quotient</a:t>
            </a:r>
            <a:r>
              <a:rPr lang="it-IT" sz="1600" b="1" kern="0">
                <a:latin typeface="+mj-lt"/>
              </a:rPr>
              <a:t> - TQ) è un percorso di apprendimento per conoscere in modo semplice le tecnologie digitali in trasformazione: cosa sono, come vengono applicate, perché sono importanti.</a:t>
            </a:r>
            <a:endParaRPr lang="it-IT" sz="1200">
              <a:latin typeface="+mj-lt"/>
            </a:endParaRPr>
          </a:p>
        </p:txBody>
      </p:sp>
      <p:grpSp>
        <p:nvGrpSpPr>
          <p:cNvPr id="203" name="Group 202">
            <a:extLst>
              <a:ext uri="{FF2B5EF4-FFF2-40B4-BE49-F238E27FC236}">
                <a16:creationId xmlns:a16="http://schemas.microsoft.com/office/drawing/2014/main" id="{21E5E377-60DD-4B95-A894-25AB308CD6D8}"/>
              </a:ext>
            </a:extLst>
          </p:cNvPr>
          <p:cNvGrpSpPr/>
          <p:nvPr/>
        </p:nvGrpSpPr>
        <p:grpSpPr>
          <a:xfrm>
            <a:off x="5340627" y="1484243"/>
            <a:ext cx="6851374" cy="5172187"/>
            <a:chOff x="5212531" y="1240208"/>
            <a:chExt cx="6976344" cy="5485176"/>
          </a:xfrm>
        </p:grpSpPr>
        <p:pic>
          <p:nvPicPr>
            <p:cNvPr id="205" name="Picture 204" descr="A picture containing indoor, sitting, laptop, computer&#10;&#10;Description automatically generated">
              <a:extLst>
                <a:ext uri="{FF2B5EF4-FFF2-40B4-BE49-F238E27FC236}">
                  <a16:creationId xmlns:a16="http://schemas.microsoft.com/office/drawing/2014/main" id="{3FDEA647-AEE3-4A85-B6E8-617BE6F7969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12531" y="1240208"/>
              <a:ext cx="6976344" cy="5485176"/>
            </a:xfrm>
            <a:prstGeom prst="rect">
              <a:avLst/>
            </a:prstGeom>
          </p:spPr>
        </p:pic>
        <p:pic>
          <p:nvPicPr>
            <p:cNvPr id="206" name="Picture 205">
              <a:extLst>
                <a:ext uri="{FF2B5EF4-FFF2-40B4-BE49-F238E27FC236}">
                  <a16:creationId xmlns:a16="http://schemas.microsoft.com/office/drawing/2014/main" id="{B51EEBDA-A8B2-4FCB-ACB6-DFC2AD77467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516154" y="1849515"/>
              <a:ext cx="5672721" cy="4060526"/>
            </a:xfrm>
            <a:prstGeom prst="rect">
              <a:avLst/>
            </a:prstGeom>
          </p:spPr>
        </p:pic>
      </p:grpSp>
      <p:sp>
        <p:nvSpPr>
          <p:cNvPr id="207" name="Title 2">
            <a:extLst>
              <a:ext uri="{FF2B5EF4-FFF2-40B4-BE49-F238E27FC236}">
                <a16:creationId xmlns:a16="http://schemas.microsoft.com/office/drawing/2014/main" id="{4DB9974D-F717-4052-ABED-9AE7FC551010}"/>
              </a:ext>
            </a:extLst>
          </p:cNvPr>
          <p:cNvSpPr txBox="1">
            <a:spLocks/>
          </p:cNvSpPr>
          <p:nvPr/>
        </p:nvSpPr>
        <p:spPr>
          <a:xfrm>
            <a:off x="442281" y="2551193"/>
            <a:ext cx="4425201" cy="2769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914377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kern="1200" cap="none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201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>
                <a:ln>
                  <a:noFill/>
                </a:ln>
                <a:solidFill>
                  <a:srgbClr val="A100FF"/>
                </a:solidFill>
                <a:effectLst/>
                <a:uLnTx/>
                <a:uFillTx/>
                <a:ea typeface="+mj-ea"/>
                <a:cs typeface="+mj-cs"/>
              </a:rPr>
              <a:t>Il percorso di Accenture nel TQ</a:t>
            </a:r>
          </a:p>
        </p:txBody>
      </p:sp>
      <p:sp>
        <p:nvSpPr>
          <p:cNvPr id="208" name="Content Placeholder 13">
            <a:extLst>
              <a:ext uri="{FF2B5EF4-FFF2-40B4-BE49-F238E27FC236}">
                <a16:creationId xmlns:a16="http://schemas.microsoft.com/office/drawing/2014/main" id="{44DBBC50-8CBB-4B0D-A008-E7175D458F57}"/>
              </a:ext>
            </a:extLst>
          </p:cNvPr>
          <p:cNvSpPr txBox="1">
            <a:spLocks/>
          </p:cNvSpPr>
          <p:nvPr/>
        </p:nvSpPr>
        <p:spPr>
          <a:xfrm>
            <a:off x="659534" y="2994302"/>
            <a:ext cx="4739182" cy="1521373"/>
          </a:xfrm>
          <a:prstGeom prst="rect">
            <a:avLst/>
          </a:prstGeom>
        </p:spPr>
        <p:txBody>
          <a:bodyPr vert="horz" lIns="0" tIns="0" rIns="0" bIns="0" numCol="1" spcCol="360000" rtlCol="0">
            <a:noAutofit/>
          </a:bodyPr>
          <a:lstStyle>
            <a:lvl1pPr marL="0" indent="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stem Font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stem Font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113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Graphik" panose="020B0503030202060203" pitchFamily="34" charset="0"/>
              <a:buNone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A100FF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3200" b="1" i="0" u="none" strike="noStrike" kern="1200" cap="none" spc="0" normalizeH="0" baseline="0" dirty="0">
                <a:ln>
                  <a:noFill/>
                </a:ln>
                <a:solidFill>
                  <a:srgbClr val="A100FF"/>
                </a:solidFill>
                <a:effectLst/>
                <a:uLnTx/>
                <a:uFillTx/>
                <a:latin typeface="Graphik"/>
                <a:ea typeface="+mn-ea"/>
                <a:cs typeface="+mn-cs"/>
              </a:rPr>
              <a:t>375,000+ </a:t>
            </a:r>
            <a:r>
              <a:rPr kumimoji="0" lang="it-IT" sz="160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"/>
                <a:ea typeface="+mn-ea"/>
                <a:cs typeface="+mn-cs"/>
              </a:rPr>
              <a:t>persone coinvolte attivamente nel percorso di apprendimento TQ</a:t>
            </a:r>
          </a:p>
        </p:txBody>
      </p:sp>
      <p:sp>
        <p:nvSpPr>
          <p:cNvPr id="209" name="Content Placeholder 13">
            <a:extLst>
              <a:ext uri="{FF2B5EF4-FFF2-40B4-BE49-F238E27FC236}">
                <a16:creationId xmlns:a16="http://schemas.microsoft.com/office/drawing/2014/main" id="{90038B7E-57C0-401B-9306-EAFAD4A68854}"/>
              </a:ext>
            </a:extLst>
          </p:cNvPr>
          <p:cNvSpPr txBox="1">
            <a:spLocks/>
          </p:cNvSpPr>
          <p:nvPr/>
        </p:nvSpPr>
        <p:spPr>
          <a:xfrm>
            <a:off x="652380" y="3926909"/>
            <a:ext cx="4425202" cy="973423"/>
          </a:xfrm>
          <a:prstGeom prst="rect">
            <a:avLst/>
          </a:prstGeom>
        </p:spPr>
        <p:txBody>
          <a:bodyPr vert="horz" lIns="0" tIns="0" rIns="0" bIns="0" numCol="1" spcCol="360000" rtlCol="0">
            <a:noAutofit/>
          </a:bodyPr>
          <a:lstStyle>
            <a:lvl1pPr marL="0" indent="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stem Font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stem Font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113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Graphik" panose="020B0503030202060203" pitchFamily="34" charset="0"/>
              <a:buNone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B455AA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it-IT" sz="3200" b="1" dirty="0">
                <a:solidFill>
                  <a:srgbClr val="A100FF"/>
                </a:solidFill>
                <a:latin typeface="Graphik"/>
              </a:rPr>
              <a:t>8</a:t>
            </a:r>
            <a: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srgbClr val="A100FF"/>
                </a:solidFill>
                <a:effectLst/>
                <a:uLnTx/>
                <a:uFillTx/>
                <a:latin typeface="Graphik"/>
                <a:ea typeface="+mn-ea"/>
                <a:cs typeface="+mn-cs"/>
              </a:rPr>
              <a:t>0% 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"/>
                <a:ea typeface="+mn-ea"/>
                <a:cs typeface="+mn-cs"/>
              </a:rPr>
              <a:t>delle persone Accenture ha guadagnato un punteggio TQ che rispecchia il proprio livello di padronanza delle diverse tecnologie</a:t>
            </a:r>
          </a:p>
        </p:txBody>
      </p:sp>
      <p:sp>
        <p:nvSpPr>
          <p:cNvPr id="210" name="Content Placeholder 13">
            <a:extLst>
              <a:ext uri="{FF2B5EF4-FFF2-40B4-BE49-F238E27FC236}">
                <a16:creationId xmlns:a16="http://schemas.microsoft.com/office/drawing/2014/main" id="{4DAB4F06-3CD4-41FA-AB2F-A145F187493B}"/>
              </a:ext>
            </a:extLst>
          </p:cNvPr>
          <p:cNvSpPr txBox="1">
            <a:spLocks/>
          </p:cNvSpPr>
          <p:nvPr/>
        </p:nvSpPr>
        <p:spPr>
          <a:xfrm>
            <a:off x="659534" y="5221431"/>
            <a:ext cx="4851152" cy="918437"/>
          </a:xfrm>
          <a:prstGeom prst="rect">
            <a:avLst/>
          </a:prstGeom>
        </p:spPr>
        <p:txBody>
          <a:bodyPr vert="horz" lIns="0" tIns="0" rIns="0" bIns="0" numCol="1" spcCol="360000" rtlCol="0">
            <a:noAutofit/>
          </a:bodyPr>
          <a:lstStyle>
            <a:lvl1pPr marL="0" indent="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stem Font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stem Font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113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Graphik" panose="020B0503030202060203" pitchFamily="34" charset="0"/>
              <a:buNone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B455AA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it-IT" sz="1600">
                <a:solidFill>
                  <a:srgbClr val="000000"/>
                </a:solidFill>
                <a:latin typeface="Graphik"/>
              </a:rPr>
              <a:t>Si è riscontrato il </a:t>
            </a:r>
            <a:r>
              <a:rPr kumimoji="0" lang="it-IT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"/>
                <a:ea typeface="+mn-ea"/>
                <a:cs typeface="+mn-cs"/>
              </a:rPr>
              <a:t> </a:t>
            </a:r>
            <a:r>
              <a:rPr kumimoji="0" lang="it-IT" sz="3200" b="1" i="0" u="none" strike="noStrike" kern="1200" cap="none" spc="0" normalizeH="0" baseline="0" noProof="0">
                <a:ln>
                  <a:noFill/>
                </a:ln>
                <a:solidFill>
                  <a:srgbClr val="A100FF"/>
                </a:solidFill>
                <a:effectLst/>
                <a:uLnTx/>
                <a:uFillTx/>
                <a:latin typeface="Graphik"/>
                <a:ea typeface="+mn-ea"/>
                <a:cs typeface="+mn-cs"/>
              </a:rPr>
              <a:t>32%</a:t>
            </a:r>
            <a:r>
              <a:rPr kumimoji="0" lang="it-IT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"/>
                <a:ea typeface="+mn-ea"/>
                <a:cs typeface="+mn-cs"/>
              </a:rPr>
              <a:t> di crescita nella </a:t>
            </a:r>
            <a:r>
              <a:rPr kumimoji="0" lang="en-AU" sz="1600" b="0" i="0" u="none" strike="noStrike" kern="120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"/>
                <a:ea typeface="+mn-ea"/>
                <a:cs typeface="+mn-cs"/>
              </a:rPr>
              <a:t>technology fluency </a:t>
            </a:r>
            <a:r>
              <a:rPr kumimoji="0" lang="it-IT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"/>
                <a:ea typeface="+mn-ea"/>
                <a:cs typeface="+mn-cs"/>
              </a:rPr>
              <a:t>ad oggi</a:t>
            </a:r>
          </a:p>
        </p:txBody>
      </p:sp>
      <p:cxnSp>
        <p:nvCxnSpPr>
          <p:cNvPr id="211" name="Straight Connector 210">
            <a:extLst>
              <a:ext uri="{FF2B5EF4-FFF2-40B4-BE49-F238E27FC236}">
                <a16:creationId xmlns:a16="http://schemas.microsoft.com/office/drawing/2014/main" id="{0674F4F4-A504-4A14-8A34-B3703CEE341D}"/>
              </a:ext>
            </a:extLst>
          </p:cNvPr>
          <p:cNvCxnSpPr>
            <a:cxnSpLocks/>
          </p:cNvCxnSpPr>
          <p:nvPr/>
        </p:nvCxnSpPr>
        <p:spPr>
          <a:xfrm>
            <a:off x="467449" y="4154905"/>
            <a:ext cx="0" cy="822960"/>
          </a:xfrm>
          <a:prstGeom prst="line">
            <a:avLst/>
          </a:prstGeom>
          <a:ln w="25400">
            <a:solidFill>
              <a:srgbClr val="A1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Connector 211">
            <a:extLst>
              <a:ext uri="{FF2B5EF4-FFF2-40B4-BE49-F238E27FC236}">
                <a16:creationId xmlns:a16="http://schemas.microsoft.com/office/drawing/2014/main" id="{5845376A-D801-449D-A262-E14736E5EDF1}"/>
              </a:ext>
            </a:extLst>
          </p:cNvPr>
          <p:cNvCxnSpPr>
            <a:cxnSpLocks/>
          </p:cNvCxnSpPr>
          <p:nvPr/>
        </p:nvCxnSpPr>
        <p:spPr>
          <a:xfrm>
            <a:off x="462645" y="5316908"/>
            <a:ext cx="0" cy="822960"/>
          </a:xfrm>
          <a:prstGeom prst="line">
            <a:avLst/>
          </a:prstGeom>
          <a:ln w="25400">
            <a:solidFill>
              <a:srgbClr val="A1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3" name="Rectangle 212">
            <a:extLst>
              <a:ext uri="{FF2B5EF4-FFF2-40B4-BE49-F238E27FC236}">
                <a16:creationId xmlns:a16="http://schemas.microsoft.com/office/drawing/2014/main" id="{B3773770-5FD8-48E0-BB94-55C2C2EA69DD}"/>
              </a:ext>
            </a:extLst>
          </p:cNvPr>
          <p:cNvSpPr/>
          <p:nvPr/>
        </p:nvSpPr>
        <p:spPr>
          <a:xfrm>
            <a:off x="670776" y="6342632"/>
            <a:ext cx="42755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>
                <a:ln>
                  <a:noFill/>
                </a:ln>
                <a:solidFill>
                  <a:srgbClr val="A100FF"/>
                </a:solidFill>
                <a:effectLst/>
                <a:uLnTx/>
                <a:uFillTx/>
                <a:latin typeface="Graphik"/>
                <a:ea typeface="+mn-ea"/>
                <a:cs typeface="Arial"/>
              </a:rPr>
              <a:t>Technology </a:t>
            </a:r>
            <a:r>
              <a:rPr kumimoji="0" lang="it-IT" sz="2000" b="1" i="1" u="none" strike="noStrike" kern="1200" cap="none" spc="0" normalizeH="0" baseline="0" noProof="0">
                <a:ln>
                  <a:noFill/>
                </a:ln>
                <a:solidFill>
                  <a:srgbClr val="A100FF"/>
                </a:solidFill>
                <a:effectLst/>
                <a:uLnTx/>
                <a:uFillTx/>
                <a:latin typeface="Graphik"/>
                <a:ea typeface="+mn-ea"/>
                <a:cs typeface="Arial"/>
              </a:rPr>
              <a:t>is</a:t>
            </a:r>
            <a:r>
              <a:rPr kumimoji="0" lang="it-IT" sz="2000" b="1" i="0" u="none" strike="noStrike" kern="1200" cap="none" spc="0" normalizeH="0" baseline="0" noProof="0">
                <a:ln>
                  <a:noFill/>
                </a:ln>
                <a:solidFill>
                  <a:srgbClr val="A100FF"/>
                </a:solidFill>
                <a:effectLst/>
                <a:uLnTx/>
                <a:uFillTx/>
                <a:latin typeface="Graphik"/>
                <a:ea typeface="+mn-ea"/>
                <a:cs typeface="Arial"/>
              </a:rPr>
              <a:t> our new language</a:t>
            </a:r>
          </a:p>
        </p:txBody>
      </p:sp>
      <p:cxnSp>
        <p:nvCxnSpPr>
          <p:cNvPr id="214" name="Straight Connector 213">
            <a:extLst>
              <a:ext uri="{FF2B5EF4-FFF2-40B4-BE49-F238E27FC236}">
                <a16:creationId xmlns:a16="http://schemas.microsoft.com/office/drawing/2014/main" id="{E5815333-A0CB-4BE4-A531-D3E469A8E3CC}"/>
              </a:ext>
            </a:extLst>
          </p:cNvPr>
          <p:cNvCxnSpPr>
            <a:cxnSpLocks/>
          </p:cNvCxnSpPr>
          <p:nvPr/>
        </p:nvCxnSpPr>
        <p:spPr>
          <a:xfrm>
            <a:off x="462645" y="3017520"/>
            <a:ext cx="0" cy="822960"/>
          </a:xfrm>
          <a:prstGeom prst="line">
            <a:avLst/>
          </a:prstGeom>
          <a:ln w="25400">
            <a:solidFill>
              <a:srgbClr val="A1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" name="Picture 214">
            <a:extLst>
              <a:ext uri="{FF2B5EF4-FFF2-40B4-BE49-F238E27FC236}">
                <a16:creationId xmlns:a16="http://schemas.microsoft.com/office/drawing/2014/main" id="{A0C31B73-20D3-487C-AE70-C9AFFA2400E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725" t="6190" r="51340" b="28564"/>
          <a:stretch/>
        </p:blipFill>
        <p:spPr>
          <a:xfrm>
            <a:off x="9769826" y="3305762"/>
            <a:ext cx="2235424" cy="201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0767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A5BF1BF-DC49-A35C-C485-644022EE6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Mismatching</a:t>
            </a:r>
            <a:r>
              <a:rPr lang="it-IT" dirty="0"/>
              <a:t> strutturale tra domande e offerta di competenze sul mercato del </a:t>
            </a:r>
            <a:r>
              <a:rPr lang="it-IT" dirty="0" err="1"/>
              <a:t>alvoro</a:t>
            </a:r>
            <a:endParaRPr lang="it-IT" dirty="0"/>
          </a:p>
        </p:txBody>
      </p:sp>
      <p:sp>
        <p:nvSpPr>
          <p:cNvPr id="4" name="Segnaposto contenuto 2">
            <a:extLst>
              <a:ext uri="{FF2B5EF4-FFF2-40B4-BE49-F238E27FC236}">
                <a16:creationId xmlns:a16="http://schemas.microsoft.com/office/drawing/2014/main" id="{B9099795-635C-6163-01BC-040E6C775A9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1000" y="1727600"/>
            <a:ext cx="11430000" cy="3840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1600" b="1" dirty="0">
                <a:solidFill>
                  <a:srgbClr val="A100FF"/>
                </a:solidFill>
                <a:latin typeface="+mn-lt"/>
              </a:rPr>
              <a:t>Focus Italia – dati Unioncamere e </a:t>
            </a:r>
            <a:r>
              <a:rPr lang="it-IT" sz="1600" b="1" dirty="0" err="1">
                <a:solidFill>
                  <a:srgbClr val="A100FF"/>
                </a:solidFill>
                <a:latin typeface="+mn-lt"/>
              </a:rPr>
              <a:t>Anpal</a:t>
            </a:r>
            <a:r>
              <a:rPr lang="it-IT" sz="1600" b="1" dirty="0">
                <a:solidFill>
                  <a:srgbClr val="A100FF"/>
                </a:solidFill>
                <a:latin typeface="+mn-lt"/>
              </a:rPr>
              <a:t> - 40% di offerte di lavoro non coperte per mancanza di competenze</a:t>
            </a:r>
          </a:p>
          <a:p>
            <a:pPr marL="0" indent="0">
              <a:buNone/>
            </a:pPr>
            <a:endParaRPr lang="it-IT" sz="1600" b="1" dirty="0">
              <a:solidFill>
                <a:srgbClr val="A100FF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rgbClr val="000000"/>
                </a:solidFill>
                <a:latin typeface="+mn-lt"/>
              </a:rPr>
              <a:t>Tra 1,3 e 1,7 milioni di nuovi posti di lavoro da ora al 2026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rgbClr val="000000"/>
                </a:solidFill>
                <a:latin typeface="+mn-lt"/>
              </a:rPr>
              <a:t>circa il 40% nel 2022 sono risultati «introvabili» perché connessi ad esempio a competenze Digitali o Green non presenti sul mercato (circa quindi 500-700 mila posti di lavoro «in the new»)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rgbClr val="000000"/>
                </a:solidFill>
                <a:latin typeface="+mn-lt"/>
              </a:rPr>
              <a:t>Tale Gap risulta inoltre sempre più ampio nel tempo: la % di profili introvabili era solo del 27% ad aprile 2019</a:t>
            </a:r>
          </a:p>
          <a:p>
            <a:endParaRPr lang="it-IT" sz="1800" dirty="0">
              <a:solidFill>
                <a:srgbClr val="00000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sz="1800" dirty="0">
              <a:solidFill>
                <a:srgbClr val="00000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it-IT" sz="1600" b="1" dirty="0">
                <a:solidFill>
                  <a:srgbClr val="A100FF"/>
                </a:solidFill>
                <a:latin typeface="+mn-lt"/>
              </a:rPr>
              <a:t>Focus Europa - rischio gap di 6,7 milioni di specialisti </a:t>
            </a:r>
            <a:r>
              <a:rPr lang="it-IT" sz="1600" b="1" dirty="0" err="1">
                <a:solidFill>
                  <a:srgbClr val="A100FF"/>
                </a:solidFill>
                <a:latin typeface="+mn-lt"/>
              </a:rPr>
              <a:t>HiTech</a:t>
            </a:r>
            <a:r>
              <a:rPr lang="it-IT" sz="1600" b="1" dirty="0">
                <a:solidFill>
                  <a:srgbClr val="A100FF"/>
                </a:solidFill>
                <a:latin typeface="+mn-lt"/>
              </a:rPr>
              <a:t> nel 2030</a:t>
            </a:r>
          </a:p>
          <a:p>
            <a:pPr marL="0" indent="0">
              <a:buNone/>
            </a:pPr>
            <a:endParaRPr lang="it-IT" sz="1600" b="1" dirty="0">
              <a:solidFill>
                <a:srgbClr val="A100FF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rgbClr val="000000"/>
                </a:solidFill>
                <a:latin typeface="+mn-lt"/>
              </a:rPr>
              <a:t>Obiettivo Digital </a:t>
            </a:r>
            <a:r>
              <a:rPr lang="it-IT" sz="1600" dirty="0" err="1">
                <a:solidFill>
                  <a:srgbClr val="000000"/>
                </a:solidFill>
                <a:latin typeface="+mn-lt"/>
              </a:rPr>
              <a:t>Compass</a:t>
            </a:r>
            <a:r>
              <a:rPr lang="it-IT" sz="1600" dirty="0">
                <a:solidFill>
                  <a:srgbClr val="000000"/>
                </a:solidFill>
                <a:latin typeface="+mn-lt"/>
              </a:rPr>
              <a:t> 2030: 20 milioni di lavoratori previsti in ambito «digital </a:t>
            </a:r>
            <a:r>
              <a:rPr lang="it-IT" sz="1600" dirty="0" err="1">
                <a:solidFill>
                  <a:srgbClr val="000000"/>
                </a:solidFill>
                <a:latin typeface="+mn-lt"/>
              </a:rPr>
              <a:t>specialists</a:t>
            </a:r>
            <a:r>
              <a:rPr lang="it-IT" sz="1600" dirty="0">
                <a:solidFill>
                  <a:srgbClr val="000000"/>
                </a:solidFill>
                <a:latin typeface="+mn-lt"/>
              </a:rPr>
              <a:t>»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rgbClr val="000000"/>
                </a:solidFill>
                <a:latin typeface="+mn-lt"/>
              </a:rPr>
              <a:t>Le proiezioni attuali prevedono però che tale popolazione di specialisti si attesterà nel 2030 a soli 13.3 milioni con un gap di 6,7 milioni di specialisti digitali – circa il 33% del totale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rgbClr val="000000"/>
                </a:solidFill>
                <a:latin typeface="+mn-lt"/>
              </a:rPr>
              <a:t>In termini di «skill digitali» il gap previsto è ancora più alto, si prevede che circa l’80% della popolazione adulta dovrebbe avere skill digitali di base entro il 2030, quando si prevede invece una copertura di solo il 64% - oltre il 16% sotto il target previsto  </a:t>
            </a:r>
          </a:p>
          <a:p>
            <a:endParaRPr lang="it-IT" sz="1800" dirty="0"/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8B6A10B4-FC66-8BAD-8DF4-C0CF01C133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15200" y="6488234"/>
            <a:ext cx="4114800" cy="19831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lvl1pPr algn="r">
              <a:defRPr lang="en-US" sz="800" kern="1200" dirty="0">
                <a:solidFill>
                  <a:schemeClr val="tx1">
                    <a:alpha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 defTabSz="228600">
              <a:spcAft>
                <a:spcPts val="1200"/>
              </a:spcAft>
              <a:defRPr/>
            </a:pPr>
            <a:r>
              <a:rPr lang="en-GB" dirty="0"/>
              <a:t>Copyright © 2023 Accenture.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9665211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2">
            <a:extLst>
              <a:ext uri="{FF2B5EF4-FFF2-40B4-BE49-F238E27FC236}">
                <a16:creationId xmlns:a16="http://schemas.microsoft.com/office/drawing/2014/main" id="{B9099795-635C-6163-01BC-040E6C775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9570" y="1157479"/>
            <a:ext cx="4354922" cy="5345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1600" b="1" dirty="0">
                <a:solidFill>
                  <a:srgbClr val="A055F5"/>
                </a:solidFill>
              </a:rPr>
              <a:t>TOP </a:t>
            </a:r>
            <a:r>
              <a:rPr lang="it-IT" sz="1600" b="1" dirty="0" err="1">
                <a:solidFill>
                  <a:srgbClr val="A055F5"/>
                </a:solidFill>
              </a:rPr>
              <a:t>emerging</a:t>
            </a:r>
            <a:r>
              <a:rPr lang="it-IT" sz="1600" b="1" dirty="0">
                <a:solidFill>
                  <a:srgbClr val="A055F5"/>
                </a:solidFill>
              </a:rPr>
              <a:t> Job – Italia </a:t>
            </a:r>
            <a:br>
              <a:rPr lang="it-IT" sz="1600" b="1" dirty="0">
                <a:solidFill>
                  <a:srgbClr val="A055F5"/>
                </a:solidFill>
              </a:rPr>
            </a:br>
            <a:r>
              <a:rPr lang="it-IT" sz="1600" b="1" dirty="0">
                <a:solidFill>
                  <a:srgbClr val="A055F5"/>
                </a:solidFill>
              </a:rPr>
              <a:t>(dati World </a:t>
            </a:r>
            <a:r>
              <a:rPr lang="it-IT" sz="1600" b="1" dirty="0" err="1">
                <a:solidFill>
                  <a:srgbClr val="A055F5"/>
                </a:solidFill>
              </a:rPr>
              <a:t>Economic</a:t>
            </a:r>
            <a:r>
              <a:rPr lang="it-IT" sz="1600" b="1" dirty="0">
                <a:solidFill>
                  <a:srgbClr val="A055F5"/>
                </a:solidFill>
              </a:rPr>
              <a:t> Forum) 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84D61A7F-7C25-CD3C-90AC-200B1E89D0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306" t="37228" r="55462" b="15713"/>
          <a:stretch/>
        </p:blipFill>
        <p:spPr>
          <a:xfrm>
            <a:off x="851777" y="1997292"/>
            <a:ext cx="4730541" cy="4454759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EF9A9978-7A9A-3DB2-5316-0ECAC9A451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64"/>
          <a:stretch/>
        </p:blipFill>
        <p:spPr bwMode="auto">
          <a:xfrm>
            <a:off x="6020888" y="1697326"/>
            <a:ext cx="5723707" cy="4791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578D1CC7-E17B-A17B-58B2-62D38C4C04AA}"/>
              </a:ext>
            </a:extLst>
          </p:cNvPr>
          <p:cNvSpPr txBox="1">
            <a:spLocks/>
          </p:cNvSpPr>
          <p:nvPr/>
        </p:nvSpPr>
        <p:spPr>
          <a:xfrm>
            <a:off x="6125598" y="1157479"/>
            <a:ext cx="4354922" cy="5345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 sz="1600" b="1" dirty="0">
                <a:solidFill>
                  <a:srgbClr val="A055F5"/>
                </a:solidFill>
              </a:rPr>
              <a:t>TOP </a:t>
            </a:r>
            <a:r>
              <a:rPr lang="it-IT" sz="1600" b="1" dirty="0" err="1">
                <a:solidFill>
                  <a:srgbClr val="A055F5"/>
                </a:solidFill>
              </a:rPr>
              <a:t>emerging</a:t>
            </a:r>
            <a:r>
              <a:rPr lang="it-IT" sz="1600" b="1" dirty="0">
                <a:solidFill>
                  <a:srgbClr val="A055F5"/>
                </a:solidFill>
              </a:rPr>
              <a:t> Job – World Wide </a:t>
            </a:r>
            <a:br>
              <a:rPr lang="it-IT" sz="1600" b="1" dirty="0">
                <a:solidFill>
                  <a:srgbClr val="A055F5"/>
                </a:solidFill>
              </a:rPr>
            </a:br>
            <a:r>
              <a:rPr lang="it-IT" sz="1600" b="1" dirty="0">
                <a:solidFill>
                  <a:srgbClr val="A055F5"/>
                </a:solidFill>
              </a:rPr>
              <a:t>(dati World </a:t>
            </a:r>
            <a:r>
              <a:rPr lang="it-IT" sz="1600" b="1" dirty="0" err="1">
                <a:solidFill>
                  <a:srgbClr val="A055F5"/>
                </a:solidFill>
              </a:rPr>
              <a:t>Economic</a:t>
            </a:r>
            <a:r>
              <a:rPr lang="it-IT" sz="1600" b="1" dirty="0">
                <a:solidFill>
                  <a:srgbClr val="A055F5"/>
                </a:solidFill>
              </a:rPr>
              <a:t> Forum) </a:t>
            </a:r>
          </a:p>
        </p:txBody>
      </p:sp>
      <p:sp>
        <p:nvSpPr>
          <p:cNvPr id="8" name="Titolo 7">
            <a:extLst>
              <a:ext uri="{FF2B5EF4-FFF2-40B4-BE49-F238E27FC236}">
                <a16:creationId xmlns:a16="http://schemas.microsoft.com/office/drawing/2014/main" id="{30DB74A9-DE2D-0DDD-F7D4-948DA4048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0999"/>
            <a:ext cx="11430000" cy="990601"/>
          </a:xfrm>
        </p:spPr>
        <p:txBody>
          <a:bodyPr/>
          <a:lstStyle/>
          <a:p>
            <a:r>
              <a:rPr lang="it-IT" dirty="0"/>
              <a:t>Mestieri emergenti e mestieri in estinzione</a:t>
            </a: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058A3B19-B3DF-2D95-2369-BE74AD03DBBE}"/>
              </a:ext>
            </a:extLst>
          </p:cNvPr>
          <p:cNvSpPr txBox="1">
            <a:spLocks/>
          </p:cNvSpPr>
          <p:nvPr/>
        </p:nvSpPr>
        <p:spPr>
          <a:xfrm>
            <a:off x="7315200" y="6488234"/>
            <a:ext cx="4114800" cy="19831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lang="en-US" sz="800" kern="1200" dirty="0">
                <a:solidFill>
                  <a:schemeClr val="tx1">
                    <a:alpha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228600">
              <a:spcAft>
                <a:spcPts val="1200"/>
              </a:spcAft>
              <a:defRPr/>
            </a:pPr>
            <a:r>
              <a:rPr lang="en-GB"/>
              <a:t>Copyright © 2023 Accenture.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6151307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>
            <a:extLst>
              <a:ext uri="{FF2B5EF4-FFF2-40B4-BE49-F238E27FC236}">
                <a16:creationId xmlns:a16="http://schemas.microsoft.com/office/drawing/2014/main" id="{717B3009-E891-9806-96AA-FC8141295D63}"/>
              </a:ext>
            </a:extLst>
          </p:cNvPr>
          <p:cNvSpPr/>
          <p:nvPr/>
        </p:nvSpPr>
        <p:spPr>
          <a:xfrm>
            <a:off x="2915322" y="0"/>
            <a:ext cx="9276678" cy="6858000"/>
          </a:xfrm>
          <a:prstGeom prst="rect">
            <a:avLst/>
          </a:prstGeom>
          <a:solidFill>
            <a:srgbClr val="F1F1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endParaRPr lang="it-IT" dirty="0" err="1"/>
          </a:p>
        </p:txBody>
      </p:sp>
      <p:pic>
        <p:nvPicPr>
          <p:cNvPr id="7170" name="Picture 2" descr="Figure 23: Emerging roles clustered into the jobs of tomorrow">
            <a:extLst>
              <a:ext uri="{FF2B5EF4-FFF2-40B4-BE49-F238E27FC236}">
                <a16:creationId xmlns:a16="http://schemas.microsoft.com/office/drawing/2014/main" id="{B839A372-1683-3794-7082-8359C8D04B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01" b="18695"/>
          <a:stretch/>
        </p:blipFill>
        <p:spPr bwMode="auto">
          <a:xfrm>
            <a:off x="3981921" y="39878"/>
            <a:ext cx="6452988" cy="6755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Figure 23: Emerging roles clustered into the jobs of tomorrow">
            <a:extLst>
              <a:ext uri="{FF2B5EF4-FFF2-40B4-BE49-F238E27FC236}">
                <a16:creationId xmlns:a16="http://schemas.microsoft.com/office/drawing/2014/main" id="{533BF5E7-8017-4AD9-75C3-EFA353C66E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57" t="83929" r="58165" b="12398"/>
          <a:stretch/>
        </p:blipFill>
        <p:spPr bwMode="auto">
          <a:xfrm>
            <a:off x="3132069" y="6066558"/>
            <a:ext cx="1936242" cy="368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olo 7">
            <a:extLst>
              <a:ext uri="{FF2B5EF4-FFF2-40B4-BE49-F238E27FC236}">
                <a16:creationId xmlns:a16="http://schemas.microsoft.com/office/drawing/2014/main" id="{8FB73AF2-6896-6FD3-2D22-EDF387D27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0999"/>
            <a:ext cx="2651792" cy="990601"/>
          </a:xfrm>
        </p:spPr>
        <p:txBody>
          <a:bodyPr/>
          <a:lstStyle/>
          <a:p>
            <a:r>
              <a:rPr lang="it-IT" dirty="0"/>
              <a:t>Job del Futuro - Dettaglio per Macrocategoria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797912-711B-2403-5F61-57C0CDB736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11" t="94217"/>
          <a:stretch/>
        </p:blipFill>
        <p:spPr bwMode="auto">
          <a:xfrm>
            <a:off x="3153585" y="6383873"/>
            <a:ext cx="2374684" cy="368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29D4349C-BD72-C539-6968-53894246AA0A}"/>
              </a:ext>
            </a:extLst>
          </p:cNvPr>
          <p:cNvSpPr txBox="1">
            <a:spLocks/>
          </p:cNvSpPr>
          <p:nvPr/>
        </p:nvSpPr>
        <p:spPr>
          <a:xfrm>
            <a:off x="7315200" y="6488234"/>
            <a:ext cx="4114800" cy="19831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lang="en-US" sz="800" kern="1200" dirty="0">
                <a:solidFill>
                  <a:schemeClr val="tx1">
                    <a:alpha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228600">
              <a:spcAft>
                <a:spcPts val="1200"/>
              </a:spcAft>
              <a:defRPr/>
            </a:pPr>
            <a:r>
              <a:rPr lang="en-GB"/>
              <a:t>Copyright © 2023 Accenture.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7324661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050516B2-152E-AE68-7FE7-E575F97640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16"/>
          <a:stretch/>
        </p:blipFill>
        <p:spPr bwMode="auto">
          <a:xfrm>
            <a:off x="877839" y="2162799"/>
            <a:ext cx="6154515" cy="4142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97663811-C518-25D1-3CA8-BB9D410657C2}"/>
              </a:ext>
            </a:extLst>
          </p:cNvPr>
          <p:cNvSpPr txBox="1"/>
          <p:nvPr/>
        </p:nvSpPr>
        <p:spPr>
          <a:xfrm>
            <a:off x="7688861" y="2224354"/>
            <a:ext cx="2716822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it-IT" sz="20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it-IT" sz="20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it-IT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Gender </a:t>
            </a:r>
            <a:r>
              <a:rPr lang="en-AU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Mismatching</a:t>
            </a:r>
            <a:r>
              <a:rPr lang="it-IT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 maggiormente rilevante  sui mestieri ad elevato contenuti tecnologico (Cloud, Data e AI)</a:t>
            </a:r>
            <a:endParaRPr lang="it-IT" sz="2000" dirty="0"/>
          </a:p>
        </p:txBody>
      </p:sp>
      <p:sp>
        <p:nvSpPr>
          <p:cNvPr id="2" name="Titolo 7">
            <a:extLst>
              <a:ext uri="{FF2B5EF4-FFF2-40B4-BE49-F238E27FC236}">
                <a16:creationId xmlns:a16="http://schemas.microsoft.com/office/drawing/2014/main" id="{BC42802C-CB1B-0206-4033-DA46930F8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0999"/>
            <a:ext cx="11430000" cy="990601"/>
          </a:xfrm>
        </p:spPr>
        <p:txBody>
          <a:bodyPr/>
          <a:lstStyle/>
          <a:p>
            <a:r>
              <a:rPr lang="it-IT" dirty="0"/>
              <a:t>Oltre al problema del </a:t>
            </a:r>
            <a:r>
              <a:rPr lang="en-AU" dirty="0"/>
              <a:t>mismatching</a:t>
            </a:r>
            <a:r>
              <a:rPr lang="it-IT" dirty="0"/>
              <a:t> esiste anche un problema di </a:t>
            </a:r>
            <a:r>
              <a:rPr lang="en-AU" dirty="0"/>
              <a:t>inclusion</a:t>
            </a:r>
            <a:r>
              <a:rPr lang="it-IT" dirty="0"/>
              <a:t>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1EB71CD-EA66-FD91-693B-EDB20902FA64}"/>
              </a:ext>
            </a:extLst>
          </p:cNvPr>
          <p:cNvSpPr txBox="1">
            <a:spLocks/>
          </p:cNvSpPr>
          <p:nvPr/>
        </p:nvSpPr>
        <p:spPr>
          <a:xfrm>
            <a:off x="902145" y="1764767"/>
            <a:ext cx="5817800" cy="5345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 sz="2000" b="1" dirty="0">
                <a:solidFill>
                  <a:srgbClr val="A055F5"/>
                </a:solidFill>
              </a:rPr>
              <a:t>Share of Women in the Job of the Future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98586A72-2DA5-4CF3-0BBB-F418E21286D0}"/>
              </a:ext>
            </a:extLst>
          </p:cNvPr>
          <p:cNvSpPr txBox="1">
            <a:spLocks/>
          </p:cNvSpPr>
          <p:nvPr/>
        </p:nvSpPr>
        <p:spPr>
          <a:xfrm>
            <a:off x="7315200" y="6488234"/>
            <a:ext cx="4114800" cy="19831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lang="en-US" sz="800" kern="1200" dirty="0">
                <a:solidFill>
                  <a:schemeClr val="tx1">
                    <a:alpha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228600">
              <a:spcAft>
                <a:spcPts val="1200"/>
              </a:spcAft>
              <a:defRPr/>
            </a:pPr>
            <a:r>
              <a:rPr lang="en-GB"/>
              <a:t>Copyright © 2023 Accenture.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4674721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D08F366A-9E18-CA0D-A517-DB14EDAEC921}"/>
              </a:ext>
            </a:extLst>
          </p:cNvPr>
          <p:cNvSpPr/>
          <p:nvPr/>
        </p:nvSpPr>
        <p:spPr>
          <a:xfrm>
            <a:off x="3969572" y="0"/>
            <a:ext cx="8222428" cy="6858000"/>
          </a:xfrm>
          <a:prstGeom prst="rect">
            <a:avLst/>
          </a:prstGeom>
          <a:solidFill>
            <a:srgbClr val="F1F1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endParaRPr lang="it-IT" dirty="0" err="1"/>
          </a:p>
        </p:txBody>
      </p:sp>
      <p:pic>
        <p:nvPicPr>
          <p:cNvPr id="8194" name="Picture 2" descr="Figure 25: Transitions into the ‘jobs of tomorrow’">
            <a:extLst>
              <a:ext uri="{FF2B5EF4-FFF2-40B4-BE49-F238E27FC236}">
                <a16:creationId xmlns:a16="http://schemas.microsoft.com/office/drawing/2014/main" id="{AA1015C8-4B89-D5B5-EBA9-BCCB126C24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32" b="5397"/>
          <a:stretch/>
        </p:blipFill>
        <p:spPr bwMode="auto">
          <a:xfrm>
            <a:off x="5010850" y="88331"/>
            <a:ext cx="5573010" cy="6690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480E393F-4577-6372-267A-B3D529EB575D}"/>
              </a:ext>
            </a:extLst>
          </p:cNvPr>
          <p:cNvSpPr txBox="1"/>
          <p:nvPr/>
        </p:nvSpPr>
        <p:spPr>
          <a:xfrm>
            <a:off x="250373" y="667435"/>
            <a:ext cx="3167742" cy="203132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lnSpc>
                <a:spcPct val="80000"/>
              </a:lnSpc>
              <a:spcBef>
                <a:spcPct val="0"/>
              </a:spcBef>
              <a:buNone/>
              <a:defRPr sz="3600" b="1"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/>
              <a:t>Non solo mercato del lavoro ma anche aziende che devono «ruotare» la propria </a:t>
            </a:r>
            <a:r>
              <a:rPr lang="en-CA" dirty="0"/>
              <a:t>workforce</a:t>
            </a:r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1AD0ECE2-D1B0-5938-6BED-F13D2409D681}"/>
              </a:ext>
            </a:extLst>
          </p:cNvPr>
          <p:cNvSpPr txBox="1">
            <a:spLocks/>
          </p:cNvSpPr>
          <p:nvPr/>
        </p:nvSpPr>
        <p:spPr>
          <a:xfrm>
            <a:off x="7315200" y="6488234"/>
            <a:ext cx="4114800" cy="19831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lang="en-US" sz="800" kern="1200" dirty="0">
                <a:solidFill>
                  <a:schemeClr val="tx1">
                    <a:alpha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228600">
              <a:spcAft>
                <a:spcPts val="1200"/>
              </a:spcAft>
              <a:defRPr/>
            </a:pPr>
            <a:r>
              <a:rPr lang="en-GB"/>
              <a:t>Copyright © 2023 Accenture.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520445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A2AD61CE-9FDB-4F62-9AD2-A7DEB3E14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800100"/>
          </a:xfrm>
        </p:spPr>
        <p:txBody>
          <a:bodyPr/>
          <a:lstStyle/>
          <a:p>
            <a:r>
              <a:rPr lang="it-IT" dirty="0"/>
              <a:t>I numeri di tale sfida sono impressionanti, le modalità per affrontarla devono essere nuove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3F2E259-8254-4A87-8814-110BCC7B45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 defTabSz="228600">
              <a:spcAft>
                <a:spcPts val="1200"/>
              </a:spcAft>
              <a:defRPr/>
            </a:pPr>
            <a:r>
              <a:rPr lang="en-GB"/>
              <a:t>Copyright © 2022 Accenture. All rights reserved.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3A94189-672A-4262-8F27-15A75AB6748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90F471-3972-4120-B8B3-0237DE626C3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C5FA89E8-7519-1708-CEB6-0677DC847BF2}"/>
              </a:ext>
            </a:extLst>
          </p:cNvPr>
          <p:cNvSpPr/>
          <p:nvPr/>
        </p:nvSpPr>
        <p:spPr>
          <a:xfrm>
            <a:off x="1598713" y="2212055"/>
            <a:ext cx="3827316" cy="16862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r>
              <a:rPr lang="en-US" sz="2800" b="1"/>
              <a:t>Data Driven Competency </a:t>
            </a:r>
            <a:br>
              <a:rPr lang="en-US" sz="2800" b="1"/>
            </a:br>
            <a:r>
              <a:rPr lang="en-US" sz="2800" b="1"/>
              <a:t>and Job Model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F0395F64-692E-E62D-EA5A-33D256495130}"/>
              </a:ext>
            </a:extLst>
          </p:cNvPr>
          <p:cNvSpPr/>
          <p:nvPr/>
        </p:nvSpPr>
        <p:spPr>
          <a:xfrm>
            <a:off x="6462966" y="2212055"/>
            <a:ext cx="3827316" cy="16862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r>
              <a:rPr lang="en-US" sz="2800" b="1" dirty="0"/>
              <a:t>New Learning Experience 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DA0A7E60-8274-C20D-69BF-36860A621C99}"/>
              </a:ext>
            </a:extLst>
          </p:cNvPr>
          <p:cNvSpPr txBox="1"/>
          <p:nvPr/>
        </p:nvSpPr>
        <p:spPr>
          <a:xfrm>
            <a:off x="1601660" y="3992213"/>
            <a:ext cx="378736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Supported by AI and </a:t>
            </a:r>
            <a:br>
              <a:rPr lang="en-US" sz="2400" dirty="0"/>
            </a:br>
            <a:r>
              <a:rPr lang="en-US" sz="2400" dirty="0"/>
              <a:t>Data Analytics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C5629B95-096D-3492-741F-393594FF8976}"/>
              </a:ext>
            </a:extLst>
          </p:cNvPr>
          <p:cNvSpPr txBox="1"/>
          <p:nvPr/>
        </p:nvSpPr>
        <p:spPr>
          <a:xfrm>
            <a:off x="6098404" y="3992213"/>
            <a:ext cx="458270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Supported by Digital Communication and Metaverse</a:t>
            </a:r>
          </a:p>
        </p:txBody>
      </p:sp>
    </p:spTree>
    <p:extLst>
      <p:ext uri="{BB962C8B-B14F-4D97-AF65-F5344CB8AC3E}">
        <p14:creationId xmlns:p14="http://schemas.microsoft.com/office/powerpoint/2010/main" val="21266288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E3F0FE7C-C987-49BC-9828-DDF7DE08DA0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3" imgH="403" progId="TCLayout.ActiveDocument.1">
                  <p:embed/>
                </p:oleObj>
              </mc:Choice>
              <mc:Fallback>
                <p:oleObj name="think-cell Slide" r:id="rId4" imgW="393" imgH="403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E3F0FE7C-C987-49BC-9828-DDF7DE08DA0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73DB9ACD-A1DC-400E-A219-E1955AB5856C}"/>
              </a:ext>
            </a:extLst>
          </p:cNvPr>
          <p:cNvSpPr>
            <a:spLocks noGrp="1"/>
          </p:cNvSpPr>
          <p:nvPr>
            <p:ph type="title"/>
          </p:nvPr>
        </p:nvSpPr>
        <p:spPr bwMode="auto"/>
        <p:txBody>
          <a:bodyPr vert="horz"/>
          <a:lstStyle/>
          <a:p>
            <a:r>
              <a:rPr lang="en-AU" b="1" dirty="0"/>
              <a:t>“Data Driven Competency and Job Model”  </a:t>
            </a:r>
            <a:br>
              <a:rPr lang="en-AU" b="1"/>
            </a:br>
            <a:r>
              <a:rPr lang="en-AU" sz="2800" b="1" dirty="0">
                <a:solidFill>
                  <a:srgbClr val="A055F5"/>
                </a:solidFill>
              </a:rPr>
              <a:t>I</a:t>
            </a:r>
            <a:r>
              <a:rPr lang="en-AU" sz="2800">
                <a:solidFill>
                  <a:srgbClr val="A055F5"/>
                </a:solidFill>
              </a:rPr>
              <a:t>l </a:t>
            </a:r>
            <a:r>
              <a:rPr lang="en-AU" sz="2800" dirty="0" err="1">
                <a:solidFill>
                  <a:srgbClr val="A055F5"/>
                </a:solidFill>
              </a:rPr>
              <a:t>modello</a:t>
            </a:r>
            <a:r>
              <a:rPr lang="en-AU" sz="2800" dirty="0">
                <a:solidFill>
                  <a:srgbClr val="A055F5"/>
                </a:solidFill>
              </a:rPr>
              <a:t> del “</a:t>
            </a:r>
            <a:r>
              <a:rPr lang="en-AU" sz="2800" b="1" dirty="0">
                <a:solidFill>
                  <a:srgbClr val="A055F5"/>
                </a:solidFill>
              </a:rPr>
              <a:t>Living Skill Catalogue”</a:t>
            </a:r>
            <a:endParaRPr lang="en-AU" b="1" dirty="0">
              <a:solidFill>
                <a:srgbClr val="A055F5"/>
              </a:solidFill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40C55830-FEBC-45BD-90B4-F8483F117F4F}"/>
              </a:ext>
            </a:extLst>
          </p:cNvPr>
          <p:cNvSpPr/>
          <p:nvPr/>
        </p:nvSpPr>
        <p:spPr bwMode="auto">
          <a:xfrm>
            <a:off x="7989734" y="1499824"/>
            <a:ext cx="3816000" cy="252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noFill/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raphik Bold" panose="020B0503030202060203" pitchFamily="34" charset="77"/>
              <a:ea typeface="+mn-ea"/>
              <a:cs typeface="+mn-cs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632AE4C4-0F93-4173-8395-C7CA7DD74D86}"/>
              </a:ext>
            </a:extLst>
          </p:cNvPr>
          <p:cNvSpPr/>
          <p:nvPr/>
        </p:nvSpPr>
        <p:spPr bwMode="auto">
          <a:xfrm>
            <a:off x="360313" y="1499824"/>
            <a:ext cx="3816000" cy="2520000"/>
          </a:xfrm>
          <a:prstGeom prst="rect">
            <a:avLst/>
          </a:prstGeom>
          <a:solidFill>
            <a:schemeClr val="accent2"/>
          </a:solidFill>
          <a:ln w="19050">
            <a:noFill/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raphik Bold" panose="020B0503030202060203" pitchFamily="34" charset="77"/>
              <a:ea typeface="+mn-ea"/>
              <a:cs typeface="+mn-cs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2452AFCF-B510-499C-A2F8-FC7338EE816A}"/>
              </a:ext>
            </a:extLst>
          </p:cNvPr>
          <p:cNvSpPr/>
          <p:nvPr/>
        </p:nvSpPr>
        <p:spPr bwMode="auto">
          <a:xfrm>
            <a:off x="4173884" y="1499824"/>
            <a:ext cx="3816000" cy="2520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noFill/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raphik Bold" panose="020B0503030202060203" pitchFamily="34" charset="77"/>
              <a:ea typeface="+mn-ea"/>
              <a:cs typeface="+mn-cs"/>
            </a:endParaRPr>
          </a:p>
        </p:txBody>
      </p:sp>
      <p:sp>
        <p:nvSpPr>
          <p:cNvPr id="73" name="TextBox 97">
            <a:extLst>
              <a:ext uri="{FF2B5EF4-FFF2-40B4-BE49-F238E27FC236}">
                <a16:creationId xmlns:a16="http://schemas.microsoft.com/office/drawing/2014/main" id="{89ED638A-EC2B-4B2C-9178-F020D7B152B2}"/>
              </a:ext>
            </a:extLst>
          </p:cNvPr>
          <p:cNvSpPr txBox="1"/>
          <p:nvPr/>
        </p:nvSpPr>
        <p:spPr bwMode="auto">
          <a:xfrm>
            <a:off x="1008065" y="2732971"/>
            <a:ext cx="2520497" cy="784830"/>
          </a:xfrm>
          <a:prstGeom prst="rect">
            <a:avLst/>
          </a:prstGeom>
          <a:noFill/>
        </p:spPr>
        <p:txBody>
          <a:bodyPr wrap="square" lIns="27000" rIns="27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raphik"/>
                <a:ea typeface="Arial" charset="0"/>
                <a:cs typeface="Arial" charset="0"/>
              </a:rPr>
              <a:t>DATA DRIVEN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raphik"/>
                <a:ea typeface="Arial" charset="0"/>
                <a:cs typeface="Arial" charset="0"/>
              </a:rPr>
              <a:t>Leverage </a:t>
            </a:r>
            <a:r>
              <a:rPr lang="en-US" sz="1200" b="1" dirty="0">
                <a:solidFill>
                  <a:srgbClr val="FFFFFF"/>
                </a:solidFill>
                <a:latin typeface="Graphik"/>
                <a:ea typeface="Arial" charset="0"/>
                <a:cs typeface="Arial" charset="0"/>
              </a:rPr>
              <a:t>E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raphik"/>
                <a:ea typeface="Arial" charset="0"/>
                <a:cs typeface="Arial" charset="0"/>
              </a:rPr>
              <a:t>xternal</a:t>
            </a:r>
            <a:br>
              <a:rPr lang="en-US" sz="1200" b="1" dirty="0">
                <a:solidFill>
                  <a:srgbClr val="FFFFFF"/>
                </a:solidFill>
                <a:latin typeface="Graphik"/>
                <a:ea typeface="Arial" charset="0"/>
                <a:cs typeface="Arial" charset="0"/>
              </a:rPr>
            </a:b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raphik"/>
                <a:ea typeface="Arial" charset="0"/>
                <a:cs typeface="Arial" charset="0"/>
              </a:rPr>
              <a:t> data sources </a:t>
            </a:r>
          </a:p>
        </p:txBody>
      </p:sp>
      <p:pic>
        <p:nvPicPr>
          <p:cNvPr id="8" name="Graphic 7" descr="Research">
            <a:extLst>
              <a:ext uri="{FF2B5EF4-FFF2-40B4-BE49-F238E27FC236}">
                <a16:creationId xmlns:a16="http://schemas.microsoft.com/office/drawing/2014/main" id="{BEBE844D-0FF6-43FF-8548-894CC5C123D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 bwMode="auto">
          <a:xfrm>
            <a:off x="1797740" y="1733996"/>
            <a:ext cx="941146" cy="914400"/>
          </a:xfrm>
          <a:prstGeom prst="rect">
            <a:avLst/>
          </a:prstGeom>
        </p:spPr>
      </p:pic>
      <p:sp>
        <p:nvSpPr>
          <p:cNvPr id="70" name="TextBox 97">
            <a:extLst>
              <a:ext uri="{FF2B5EF4-FFF2-40B4-BE49-F238E27FC236}">
                <a16:creationId xmlns:a16="http://schemas.microsoft.com/office/drawing/2014/main" id="{B32CDF9D-D50E-4274-AB2C-811FC3F4310C}"/>
              </a:ext>
            </a:extLst>
          </p:cNvPr>
          <p:cNvSpPr txBox="1"/>
          <p:nvPr/>
        </p:nvSpPr>
        <p:spPr bwMode="auto">
          <a:xfrm>
            <a:off x="8603658" y="2732971"/>
            <a:ext cx="2588153" cy="784830"/>
          </a:xfrm>
          <a:prstGeom prst="rect">
            <a:avLst/>
          </a:prstGeom>
          <a:noFill/>
        </p:spPr>
        <p:txBody>
          <a:bodyPr wrap="square" lIns="27000" rIns="27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"/>
                <a:ea typeface="+mn-ea"/>
                <a:cs typeface="+mn-cs"/>
              </a:rPr>
              <a:t>PREDICTIVE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"/>
                <a:ea typeface="+mn-ea"/>
                <a:cs typeface="+mn-cs"/>
              </a:rPr>
              <a:t>Anticipate workforce phenomena</a:t>
            </a: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</p:txBody>
      </p:sp>
      <p:sp>
        <p:nvSpPr>
          <p:cNvPr id="69" name="TextBox 97">
            <a:extLst>
              <a:ext uri="{FF2B5EF4-FFF2-40B4-BE49-F238E27FC236}">
                <a16:creationId xmlns:a16="http://schemas.microsoft.com/office/drawing/2014/main" id="{EB321971-11B8-4E25-B1C1-44995355C289}"/>
              </a:ext>
            </a:extLst>
          </p:cNvPr>
          <p:cNvSpPr txBox="1"/>
          <p:nvPr/>
        </p:nvSpPr>
        <p:spPr bwMode="auto">
          <a:xfrm>
            <a:off x="4451171" y="2732971"/>
            <a:ext cx="3261426" cy="784830"/>
          </a:xfrm>
          <a:prstGeom prst="rect">
            <a:avLst/>
          </a:prstGeom>
          <a:noFill/>
        </p:spPr>
        <p:txBody>
          <a:bodyPr wrap="square" lIns="27000" rIns="27000" rtlCol="0">
            <a:spAutoFit/>
          </a:bodyPr>
          <a:lstStyle/>
          <a:p>
            <a:pPr marL="0" marR="0" lvl="0" indent="0" algn="ctr" defTabSz="68572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"/>
                <a:ea typeface="+mn-ea"/>
                <a:cs typeface="+mn-cs"/>
              </a:rPr>
              <a:t>SUSTAINABLE</a:t>
            </a:r>
          </a:p>
          <a:p>
            <a:pPr marL="0" marR="0" lvl="0" indent="0" algn="ctr" defTabSz="68572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"/>
                <a:ea typeface="+mn-ea"/>
                <a:cs typeface="+mn-cs"/>
              </a:rPr>
              <a:t>Update contents continuously with a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"/>
                <a:ea typeface="+mn-ea"/>
                <a:cs typeface="+mn-cs"/>
              </a:rPr>
              <a:t> 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"/>
                <a:ea typeface="+mn-ea"/>
                <a:cs typeface="+mn-cs"/>
              </a:rPr>
              <a:t>renewable dynamic approach</a:t>
            </a:r>
          </a:p>
        </p:txBody>
      </p:sp>
      <p:pic>
        <p:nvPicPr>
          <p:cNvPr id="71" name="Graphic 70">
            <a:extLst>
              <a:ext uri="{FF2B5EF4-FFF2-40B4-BE49-F238E27FC236}">
                <a16:creationId xmlns:a16="http://schemas.microsoft.com/office/drawing/2014/main" id="{0E0B3F1B-9871-4627-95D1-931AFD65158B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 bwMode="auto">
          <a:xfrm>
            <a:off x="5637248" y="1780000"/>
            <a:ext cx="889272" cy="788642"/>
          </a:xfrm>
          <a:prstGeom prst="rect">
            <a:avLst/>
          </a:prstGeom>
        </p:spPr>
      </p:pic>
      <p:pic>
        <p:nvPicPr>
          <p:cNvPr id="27" name="Picture 2" descr="Artificial Intelligence Icon 1201446">
            <a:extLst>
              <a:ext uri="{FF2B5EF4-FFF2-40B4-BE49-F238E27FC236}">
                <a16:creationId xmlns:a16="http://schemas.microsoft.com/office/drawing/2014/main" id="{2D50EF25-794D-4FA9-B9F5-4F216CB0C1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98033" y="1436053"/>
            <a:ext cx="1199402" cy="1165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E598AFC3-1BF8-49AE-BFA6-03BB5E178FB2}"/>
              </a:ext>
            </a:extLst>
          </p:cNvPr>
          <p:cNvSpPr/>
          <p:nvPr/>
        </p:nvSpPr>
        <p:spPr bwMode="auto">
          <a:xfrm>
            <a:off x="358034" y="4021934"/>
            <a:ext cx="2880000" cy="2314559"/>
          </a:xfrm>
          <a:prstGeom prst="rect">
            <a:avLst/>
          </a:prstGeom>
          <a:solidFill>
            <a:srgbClr val="DEA3FF"/>
          </a:solidFill>
          <a:ln w="19050">
            <a:noFill/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raphik Bold" panose="020B0503030202060203" pitchFamily="34" charset="77"/>
              <a:ea typeface="+mn-ea"/>
              <a:cs typeface="+mn-cs"/>
            </a:endParaRPr>
          </a:p>
        </p:txBody>
      </p:sp>
      <p:sp>
        <p:nvSpPr>
          <p:cNvPr id="90" name="TextBox 97">
            <a:extLst>
              <a:ext uri="{FF2B5EF4-FFF2-40B4-BE49-F238E27FC236}">
                <a16:creationId xmlns:a16="http://schemas.microsoft.com/office/drawing/2014/main" id="{17364414-6A6C-45F7-B145-17388BDFFF09}"/>
              </a:ext>
            </a:extLst>
          </p:cNvPr>
          <p:cNvSpPr txBox="1"/>
          <p:nvPr/>
        </p:nvSpPr>
        <p:spPr bwMode="auto">
          <a:xfrm>
            <a:off x="556121" y="5120776"/>
            <a:ext cx="2483826" cy="784830"/>
          </a:xfrm>
          <a:prstGeom prst="rect">
            <a:avLst/>
          </a:prstGeom>
          <a:noFill/>
        </p:spPr>
        <p:txBody>
          <a:bodyPr wrap="square" lIns="27000" rIns="27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"/>
                <a:ea typeface="+mn-ea"/>
                <a:cs typeface="+mn-cs"/>
              </a:rPr>
              <a:t>BUSINESS  RELEVANT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"/>
                <a:ea typeface="+mn-ea"/>
                <a:cs typeface="+mn-cs"/>
              </a:rPr>
              <a:t>Provide roles and skills relevant to business strategy</a:t>
            </a:r>
          </a:p>
        </p:txBody>
      </p:sp>
      <p:pic>
        <p:nvPicPr>
          <p:cNvPr id="72" name="Graphic 71">
            <a:extLst>
              <a:ext uri="{FF2B5EF4-FFF2-40B4-BE49-F238E27FC236}">
                <a16:creationId xmlns:a16="http://schemas.microsoft.com/office/drawing/2014/main" id="{62F628E7-AB7B-4BA3-8B7A-FA9D05F86EA5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 bwMode="auto">
          <a:xfrm>
            <a:off x="1492034" y="4325807"/>
            <a:ext cx="612000" cy="59466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A13B2B09-71BC-4055-875B-F51AB5DF6F0E}"/>
              </a:ext>
            </a:extLst>
          </p:cNvPr>
          <p:cNvSpPr/>
          <p:nvPr/>
        </p:nvSpPr>
        <p:spPr bwMode="auto">
          <a:xfrm>
            <a:off x="8943434" y="4021934"/>
            <a:ext cx="2880000" cy="2314559"/>
          </a:xfrm>
          <a:prstGeom prst="rect">
            <a:avLst/>
          </a:prstGeom>
          <a:solidFill>
            <a:srgbClr val="F3DDFF"/>
          </a:solidFill>
          <a:ln w="19050">
            <a:noFill/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raphik Bold" panose="020B0503030202060203" pitchFamily="34" charset="77"/>
              <a:ea typeface="+mn-ea"/>
              <a:cs typeface="+mn-cs"/>
            </a:endParaRPr>
          </a:p>
        </p:txBody>
      </p:sp>
      <p:sp>
        <p:nvSpPr>
          <p:cNvPr id="74" name="TextBox 97">
            <a:extLst>
              <a:ext uri="{FF2B5EF4-FFF2-40B4-BE49-F238E27FC236}">
                <a16:creationId xmlns:a16="http://schemas.microsoft.com/office/drawing/2014/main" id="{EDA907DA-BF04-4640-ABDD-98E3479A0779}"/>
              </a:ext>
            </a:extLst>
          </p:cNvPr>
          <p:cNvSpPr txBox="1"/>
          <p:nvPr/>
        </p:nvSpPr>
        <p:spPr bwMode="auto">
          <a:xfrm>
            <a:off x="9359474" y="5120776"/>
            <a:ext cx="2047920" cy="969496"/>
          </a:xfrm>
          <a:prstGeom prst="rect">
            <a:avLst/>
          </a:prstGeom>
          <a:noFill/>
        </p:spPr>
        <p:txBody>
          <a:bodyPr wrap="square" lIns="27000" rIns="27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"/>
                <a:ea typeface="+mn-ea"/>
                <a:cs typeface="+mn-cs"/>
              </a:rPr>
              <a:t>AI POWERED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"/>
                <a:ea typeface="+mn-ea"/>
                <a:cs typeface="+mn-cs"/>
              </a:rPr>
              <a:t>AI and Data Analytics as core technology to developing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"/>
                <a:ea typeface="+mn-ea"/>
                <a:cs typeface="+mn-cs"/>
              </a:rPr>
              <a:t>th</a:t>
            </a:r>
            <a:r>
              <a:rPr lang="en-US" sz="1200" b="1" dirty="0">
                <a:solidFill>
                  <a:srgbClr val="000000"/>
                </a:solidFill>
                <a:latin typeface="Graphik"/>
              </a:rPr>
              <a:t>e model</a:t>
            </a:r>
            <a:endParaRPr kumimoji="0" lang="it-IT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32AA45AB-10DB-4D74-B1B4-DC8A124BB4E7}"/>
              </a:ext>
            </a:extLst>
          </p:cNvPr>
          <p:cNvPicPr preferRelativeResize="0">
            <a:picLocks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 bwMode="auto">
          <a:xfrm>
            <a:off x="10077434" y="4299137"/>
            <a:ext cx="612000" cy="648000"/>
          </a:xfrm>
          <a:prstGeom prst="rect">
            <a:avLst/>
          </a:prstGeom>
        </p:spPr>
      </p:pic>
      <p:sp>
        <p:nvSpPr>
          <p:cNvPr id="89" name="Rectangle 88">
            <a:extLst>
              <a:ext uri="{FF2B5EF4-FFF2-40B4-BE49-F238E27FC236}">
                <a16:creationId xmlns:a16="http://schemas.microsoft.com/office/drawing/2014/main" id="{A5A468A7-6D04-43E5-964E-0C3A93C26869}"/>
              </a:ext>
            </a:extLst>
          </p:cNvPr>
          <p:cNvSpPr/>
          <p:nvPr/>
        </p:nvSpPr>
        <p:spPr bwMode="auto">
          <a:xfrm>
            <a:off x="6081634" y="4021934"/>
            <a:ext cx="2880000" cy="2314559"/>
          </a:xfrm>
          <a:prstGeom prst="rect">
            <a:avLst/>
          </a:prstGeom>
          <a:solidFill>
            <a:srgbClr val="ECC9FF"/>
          </a:solidFill>
          <a:ln w="19050">
            <a:noFill/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raphik Bold" panose="020B0503030202060203" pitchFamily="34" charset="77"/>
              <a:ea typeface="+mn-ea"/>
              <a:cs typeface="+mn-cs"/>
            </a:endParaRPr>
          </a:p>
        </p:txBody>
      </p:sp>
      <p:sp>
        <p:nvSpPr>
          <p:cNvPr id="28" name="TextBox 97">
            <a:extLst>
              <a:ext uri="{FF2B5EF4-FFF2-40B4-BE49-F238E27FC236}">
                <a16:creationId xmlns:a16="http://schemas.microsoft.com/office/drawing/2014/main" id="{A40021B2-520A-49F0-AFCE-A045170FA6CA}"/>
              </a:ext>
            </a:extLst>
          </p:cNvPr>
          <p:cNvSpPr txBox="1"/>
          <p:nvPr/>
        </p:nvSpPr>
        <p:spPr bwMode="auto">
          <a:xfrm>
            <a:off x="6208116" y="5120776"/>
            <a:ext cx="2751239" cy="1215717"/>
          </a:xfrm>
          <a:prstGeom prst="rect">
            <a:avLst/>
          </a:prstGeom>
          <a:noFill/>
        </p:spPr>
        <p:txBody>
          <a:bodyPr wrap="square" lIns="27000" rIns="27000" rtlCol="0">
            <a:spAutoFit/>
          </a:bodyPr>
          <a:lstStyle>
            <a:defPPr>
              <a:defRPr lang="it-IT"/>
            </a:defPPr>
            <a:lvl1pPr lvl="0" algn="ctr">
              <a:defRPr b="1">
                <a:solidFill>
                  <a:srgbClr val="000000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"/>
                <a:ea typeface="+mn-ea"/>
                <a:cs typeface="+mn-cs"/>
              </a:rPr>
              <a:t>SKILL AS THE NEW CURRENCY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"/>
                <a:ea typeface="+mn-ea"/>
                <a:cs typeface="+mn-cs"/>
              </a:rPr>
              <a:t>Skill as a common language to get insights form the market and boost the talent strategy </a:t>
            </a:r>
            <a:endParaRPr kumimoji="0" lang="it-IT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9ED57377-1C54-4092-BDE2-226149AF08DF}"/>
              </a:ext>
            </a:extLst>
          </p:cNvPr>
          <p:cNvPicPr>
            <a:picLocks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 bwMode="auto">
          <a:xfrm>
            <a:off x="7222580" y="4299137"/>
            <a:ext cx="612000" cy="648000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F85EB79D-0F7A-4DE9-8B8A-07C61800ACD1}"/>
              </a:ext>
            </a:extLst>
          </p:cNvPr>
          <p:cNvSpPr>
            <a:spLocks/>
          </p:cNvSpPr>
          <p:nvPr/>
        </p:nvSpPr>
        <p:spPr bwMode="auto">
          <a:xfrm>
            <a:off x="7553348" y="4657992"/>
            <a:ext cx="232818" cy="241637"/>
          </a:xfrm>
          <a:prstGeom prst="ellipse">
            <a:avLst/>
          </a:prstGeom>
          <a:solidFill>
            <a:srgbClr val="F3DDFF"/>
          </a:solidFill>
          <a:ln w="19050">
            <a:noFill/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 Bold" panose="020B0503030202060203" pitchFamily="34" charset="77"/>
                <a:ea typeface="+mn-ea"/>
                <a:cs typeface="+mn-cs"/>
              </a:rPr>
              <a:t>J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53BA82CA-2A40-41B6-9E38-BDEF6148036F}"/>
              </a:ext>
            </a:extLst>
          </p:cNvPr>
          <p:cNvSpPr>
            <a:spLocks/>
          </p:cNvSpPr>
          <p:nvPr/>
        </p:nvSpPr>
        <p:spPr bwMode="auto">
          <a:xfrm>
            <a:off x="7260148" y="4361283"/>
            <a:ext cx="232818" cy="219670"/>
          </a:xfrm>
          <a:prstGeom prst="ellipse">
            <a:avLst/>
          </a:prstGeom>
          <a:solidFill>
            <a:srgbClr val="F3DDFF"/>
          </a:solidFill>
          <a:ln w="19050">
            <a:noFill/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 Bold" panose="020B0503030202060203" pitchFamily="34" charset="77"/>
                <a:ea typeface="+mn-ea"/>
                <a:cs typeface="+mn-cs"/>
              </a:rPr>
              <a:t>S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888239F-0AEE-4A93-A873-0108ADC73D8F}"/>
              </a:ext>
            </a:extLst>
          </p:cNvPr>
          <p:cNvSpPr/>
          <p:nvPr/>
        </p:nvSpPr>
        <p:spPr bwMode="auto">
          <a:xfrm>
            <a:off x="3219834" y="4021934"/>
            <a:ext cx="2880000" cy="2314559"/>
          </a:xfrm>
          <a:prstGeom prst="rect">
            <a:avLst/>
          </a:prstGeom>
          <a:solidFill>
            <a:srgbClr val="E2B0FF"/>
          </a:solidFill>
          <a:ln w="19050">
            <a:noFill/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raphik Bold" panose="020B0503030202060203" pitchFamily="34" charset="77"/>
              <a:ea typeface="+mn-ea"/>
              <a:cs typeface="+mn-cs"/>
            </a:endParaRPr>
          </a:p>
        </p:txBody>
      </p:sp>
      <p:sp>
        <p:nvSpPr>
          <p:cNvPr id="36" name="TextBox 97">
            <a:extLst>
              <a:ext uri="{FF2B5EF4-FFF2-40B4-BE49-F238E27FC236}">
                <a16:creationId xmlns:a16="http://schemas.microsoft.com/office/drawing/2014/main" id="{320D9E5D-CFE0-478D-AE04-9033E5BD58AE}"/>
              </a:ext>
            </a:extLst>
          </p:cNvPr>
          <p:cNvSpPr txBox="1"/>
          <p:nvPr/>
        </p:nvSpPr>
        <p:spPr bwMode="auto">
          <a:xfrm>
            <a:off x="3509393" y="5120776"/>
            <a:ext cx="2300883" cy="969496"/>
          </a:xfrm>
          <a:prstGeom prst="rect">
            <a:avLst/>
          </a:prstGeom>
          <a:noFill/>
        </p:spPr>
        <p:txBody>
          <a:bodyPr wrap="square" lIns="27000" rIns="27000" rtlCol="0">
            <a:spAutoFit/>
          </a:bodyPr>
          <a:lstStyle>
            <a:defPPr>
              <a:defRPr lang="it-IT"/>
            </a:defPPr>
            <a:lvl1pPr lvl="0" algn="ctr">
              <a:defRPr b="1">
                <a:solidFill>
                  <a:srgbClr val="000000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"/>
                <a:ea typeface="+mn-ea"/>
                <a:cs typeface="+mn-cs"/>
              </a:rPr>
              <a:t>MARKET RELATED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"/>
                <a:ea typeface="+mn-ea"/>
                <a:cs typeface="+mn-cs"/>
              </a:rPr>
              <a:t>Get the roles and skills demanded in the real labor market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0D3DEBBE-9A2C-47E5-AE48-83BE8436D2B9}"/>
              </a:ext>
            </a:extLst>
          </p:cNvPr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 bwMode="auto">
          <a:xfrm>
            <a:off x="4353834" y="4317137"/>
            <a:ext cx="612000" cy="612000"/>
          </a:xfrm>
          <a:prstGeom prst="rect">
            <a:avLst/>
          </a:prstGeom>
        </p:spPr>
      </p:pic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DAA84747-C62A-3817-E7BC-D8B6BDC021D7}"/>
              </a:ext>
            </a:extLst>
          </p:cNvPr>
          <p:cNvSpPr txBox="1">
            <a:spLocks/>
          </p:cNvSpPr>
          <p:nvPr/>
        </p:nvSpPr>
        <p:spPr>
          <a:xfrm>
            <a:off x="7315200" y="6488234"/>
            <a:ext cx="4114800" cy="19831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lang="en-US" sz="800" kern="1200" dirty="0">
                <a:solidFill>
                  <a:schemeClr val="tx1">
                    <a:alpha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228600">
              <a:spcAft>
                <a:spcPts val="1200"/>
              </a:spcAft>
              <a:defRPr/>
            </a:pPr>
            <a:r>
              <a:rPr lang="en-GB"/>
              <a:t>Copyright © 2023 Accenture.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8290081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65C8F635-047B-48C1-8112-11898546C8E3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3" imgH="403" progId="TCLayout.ActiveDocument.1">
                  <p:embed/>
                </p:oleObj>
              </mc:Choice>
              <mc:Fallback>
                <p:oleObj name="think-cell Slide" r:id="rId4" imgW="393" imgH="403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65C8F635-047B-48C1-8112-11898546C8E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61F9CDA7-BCC6-4438-8A65-63425E1C17B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0" y="0"/>
            <a:ext cx="12190480" cy="6858000"/>
          </a:xfrm>
          <a:prstGeom prst="rect">
            <a:avLst/>
          </a:prstGeom>
        </p:spPr>
      </p:pic>
      <p:sp>
        <p:nvSpPr>
          <p:cNvPr id="129" name="Slide Number Placeholder 2">
            <a:extLst>
              <a:ext uri="{FF2B5EF4-FFF2-40B4-BE49-F238E27FC236}">
                <a16:creationId xmlns:a16="http://schemas.microsoft.com/office/drawing/2014/main" id="{F949F967-2913-46A6-B303-DE31D9D007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auto">
          <a:xfrm flipH="1">
            <a:off x="363064" y="6393634"/>
            <a:ext cx="561476" cy="273402"/>
          </a:xfrm>
        </p:spPr>
        <p:txBody>
          <a:bodyPr/>
          <a:lstStyle/>
          <a:p>
            <a:fld id="{4F9AC08D-23A9-440E-BCB9-AA1E9877CC38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F9B4216-6797-4951-B290-CADE6850FCFC}"/>
              </a:ext>
            </a:extLst>
          </p:cNvPr>
          <p:cNvSpPr/>
          <p:nvPr/>
        </p:nvSpPr>
        <p:spPr bwMode="auto">
          <a:xfrm>
            <a:off x="-129092" y="75305"/>
            <a:ext cx="7531100" cy="1767840"/>
          </a:xfrm>
          <a:prstGeom prst="rect">
            <a:avLst/>
          </a:prstGeom>
          <a:noFill/>
          <a:ln w="19050">
            <a:noFill/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432000" rtlCol="0" anchor="ctr"/>
          <a:lstStyle/>
          <a:p>
            <a:r>
              <a:rPr lang="it-IT" sz="2800" b="1" spc="-15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I dati alimentano, </a:t>
            </a:r>
            <a:r>
              <a:rPr lang="it-IT" sz="2800" b="1" spc="-15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come una centrale elettrica</a:t>
            </a:r>
            <a:r>
              <a:rPr lang="it-IT" sz="2800" b="1" spc="-15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, una serie di servizi a supporto della valorizzazione del capitale umano</a:t>
            </a:r>
          </a:p>
        </p:txBody>
      </p:sp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C30DA4B7-6B74-C03B-A417-69CC3ADE8BF8}"/>
              </a:ext>
            </a:extLst>
          </p:cNvPr>
          <p:cNvSpPr txBox="1">
            <a:spLocks/>
          </p:cNvSpPr>
          <p:nvPr/>
        </p:nvSpPr>
        <p:spPr>
          <a:xfrm>
            <a:off x="7315200" y="6488234"/>
            <a:ext cx="4114800" cy="19831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lang="en-US" sz="800" kern="1200" dirty="0">
                <a:solidFill>
                  <a:schemeClr val="tx1">
                    <a:alpha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228600">
              <a:spcAft>
                <a:spcPts val="1200"/>
              </a:spcAft>
              <a:defRPr/>
            </a:pPr>
            <a:r>
              <a:rPr lang="en-GB" dirty="0"/>
              <a:t>Copyright © 2023 Accenture.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42666578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Accenture 2020">
  <a:themeElements>
    <a:clrScheme name="Accenture 2020">
      <a:dk1>
        <a:srgbClr val="000000"/>
      </a:dk1>
      <a:lt1>
        <a:srgbClr val="FFFFFF"/>
      </a:lt1>
      <a:dk2>
        <a:srgbClr val="96968C"/>
      </a:dk2>
      <a:lt2>
        <a:srgbClr val="E6E6DC"/>
      </a:lt2>
      <a:accent1>
        <a:srgbClr val="A100FF"/>
      </a:accent1>
      <a:accent2>
        <a:srgbClr val="7500C0"/>
      </a:accent2>
      <a:accent3>
        <a:srgbClr val="460073"/>
      </a:accent3>
      <a:accent4>
        <a:srgbClr val="B455AA"/>
      </a:accent4>
      <a:accent5>
        <a:srgbClr val="BE82FF"/>
      </a:accent5>
      <a:accent6>
        <a:srgbClr val="DCAFFF"/>
      </a:accent6>
      <a:hlink>
        <a:srgbClr val="A100FF"/>
      </a:hlink>
      <a:folHlink>
        <a:srgbClr val="7500C0"/>
      </a:folHlink>
    </a:clrScheme>
    <a:fontScheme name="Acc_Fonts_Arial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tIns="91440" bIns="91440"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 defTabSz="228600">
          <a:spcAft>
            <a:spcPts val="1200"/>
          </a:spcAft>
          <a:defRPr noProof="0" dirty="0" smtClean="0"/>
        </a:defPPr>
      </a:lstStyle>
    </a:txDef>
  </a:objectDefaults>
  <a:extraClrSchemeLst/>
  <a:custClrLst>
    <a:custClr name="Accent Purple 1">
      <a:srgbClr val="B455AA"/>
    </a:custClr>
    <a:custClr name="Accent Purple 2">
      <a:srgbClr val="A055F5"/>
    </a:custClr>
    <a:custClr name="Accent Purple 3">
      <a:srgbClr val="BE82FF"/>
    </a:custClr>
    <a:custClr name="Accent Purple 4">
      <a:srgbClr val="DCAFFF"/>
    </a:custClr>
    <a:custClr name="Accent Purple 5">
      <a:srgbClr val="E6DC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ue">
      <a:srgbClr val="0041F0"/>
    </a:custClr>
    <a:custClr name="Light Blue">
      <a:srgbClr val="00FFFF"/>
    </a:custClr>
    <a:custClr name="Green">
      <a:srgbClr val="64FF50"/>
    </a:custClr>
    <a:custClr name="Blue Green">
      <a:srgbClr val="05F0A5"/>
    </a:custClr>
    <a:custClr name="Red">
      <a:srgbClr val="FF3246"/>
    </a:custClr>
    <a:custClr name="Pink">
      <a:srgbClr val="FF50A0"/>
    </a:custClr>
    <a:custClr name="Orange">
      <a:srgbClr val="FF7800"/>
    </a:custClr>
    <a:custClr name="Yellow">
      <a:srgbClr val="FFEB32"/>
    </a:custClr>
    <a:custClr name="BLANK">
      <a:srgbClr val="FFFFFF"/>
    </a:custClr>
    <a:custClr name="BLANK">
      <a:srgbClr val="FFFFFF"/>
    </a:custClr>
  </a:custClrLst>
  <a:extLst>
    <a:ext uri="{05A4C25C-085E-4340-85A3-A5531E510DB2}">
      <thm15:themeFamily xmlns:thm15="http://schemas.microsoft.com/office/thememl/2012/main" name="Acc_PPT_IMP_Tmplt_Arial_Fixed-Accessibility_20220110" id="{CA583B9F-0B41-D840-A7C7-3E651F2D53C4}" vid="{48F61398-557F-264C-9F4B-910CD90DBA59}"/>
    </a:ext>
  </a:extLst>
</a:theme>
</file>

<file path=ppt/theme/theme2.xml><?xml version="1.0" encoding="utf-8"?>
<a:theme xmlns:a="http://schemas.openxmlformats.org/drawingml/2006/main" name="Office Theme">
  <a:themeElements>
    <a:clrScheme name="Acc_Colors_2020">
      <a:dk1>
        <a:srgbClr val="000000"/>
      </a:dk1>
      <a:lt1>
        <a:srgbClr val="FFFFFF"/>
      </a:lt1>
      <a:dk2>
        <a:srgbClr val="96968C"/>
      </a:dk2>
      <a:lt2>
        <a:srgbClr val="E6E6DC"/>
      </a:lt2>
      <a:accent1>
        <a:srgbClr val="A100FF"/>
      </a:accent1>
      <a:accent2>
        <a:srgbClr val="7500C0"/>
      </a:accent2>
      <a:accent3>
        <a:srgbClr val="460073"/>
      </a:accent3>
      <a:accent4>
        <a:srgbClr val="B455AA"/>
      </a:accent4>
      <a:accent5>
        <a:srgbClr val="BE82FF"/>
      </a:accent5>
      <a:accent6>
        <a:srgbClr val="DCAFFF"/>
      </a:accent6>
      <a:hlink>
        <a:srgbClr val="A100FF"/>
      </a:hlink>
      <a:folHlink>
        <a:srgbClr val="7500C0"/>
      </a:folHlink>
    </a:clrScheme>
    <a:fontScheme name="Acc_Fonts_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EACC05246F452F4AA943D0567DC5114E" ma:contentTypeVersion="6" ma:contentTypeDescription="Creare un nuovo documento." ma:contentTypeScope="" ma:versionID="95173f683faa01792feea78de3e06c3c">
  <xsd:schema xmlns:xsd="http://www.w3.org/2001/XMLSchema" xmlns:xs="http://www.w3.org/2001/XMLSchema" xmlns:p="http://schemas.microsoft.com/office/2006/metadata/properties" xmlns:ns2="9752382d-1dbe-45c4-a5be-bf971e698b99" xmlns:ns3="324efffe-21b3-44c6-a155-8fc3c3e8edcd" targetNamespace="http://schemas.microsoft.com/office/2006/metadata/properties" ma:root="true" ma:fieldsID="5aacabce45adb5adb1946f5a5d5fd9c7" ns2:_="" ns3:_="">
    <xsd:import namespace="9752382d-1dbe-45c4-a5be-bf971e698b99"/>
    <xsd:import namespace="324efffe-21b3-44c6-a155-8fc3c3e8edc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52382d-1dbe-45c4-a5be-bf971e698b9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4efffe-21b3-44c6-a155-8fc3c3e8edc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6BFFC05-B2F6-4CED-BE65-F75B1EB7AD7B}">
  <ds:schemaRefs>
    <ds:schemaRef ds:uri="http://purl.org/dc/dcmitype/"/>
    <ds:schemaRef ds:uri="http://purl.org/dc/terms/"/>
    <ds:schemaRef ds:uri="http://purl.org/dc/elements/1.1/"/>
    <ds:schemaRef ds:uri="http://schemas.microsoft.com/office/2006/metadata/properties"/>
    <ds:schemaRef ds:uri="http://schemas.microsoft.com/office/2006/documentManagement/types"/>
    <ds:schemaRef ds:uri="f09dec34-126f-4759-b06d-a920de720ce4"/>
    <ds:schemaRef ds:uri="http://schemas.openxmlformats.org/package/2006/metadata/core-properties"/>
    <ds:schemaRef ds:uri="http://schemas.microsoft.com/office/infopath/2007/PartnerControls"/>
    <ds:schemaRef ds:uri="17c09f85-56e7-4417-b5d2-7fa4154de313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9831B46-6CD1-40D2-9FB5-3E58559F90A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9DF755E-6EA5-4844-93F4-3B7F47015FDD}"/>
</file>

<file path=docProps/app.xml><?xml version="1.0" encoding="utf-8"?>
<Properties xmlns="http://schemas.openxmlformats.org/officeDocument/2006/extended-properties" xmlns:vt="http://schemas.openxmlformats.org/officeDocument/2006/docPropsVTypes">
  <Template>Accenture 2020</Template>
  <TotalTime>80</TotalTime>
  <Words>1156</Words>
  <Application>Microsoft Macintosh PowerPoint</Application>
  <PresentationFormat>Widescreen</PresentationFormat>
  <Paragraphs>109</Paragraphs>
  <Slides>11</Slides>
  <Notes>5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11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24" baseType="lpstr">
      <vt:lpstr>Arial</vt:lpstr>
      <vt:lpstr>Arial Black</vt:lpstr>
      <vt:lpstr>Calibri</vt:lpstr>
      <vt:lpstr>Graphik</vt:lpstr>
      <vt:lpstr>Graphik  </vt:lpstr>
      <vt:lpstr>Graphik Black</vt:lpstr>
      <vt:lpstr>Graphik Bold</vt:lpstr>
      <vt:lpstr>Graphik Light</vt:lpstr>
      <vt:lpstr>Graphik Super</vt:lpstr>
      <vt:lpstr>Palatino Linotype</vt:lpstr>
      <vt:lpstr>System Font</vt:lpstr>
      <vt:lpstr>Accenture 2020</vt:lpstr>
      <vt:lpstr>think-cell Slide</vt:lpstr>
      <vt:lpstr>Rome Technopole</vt:lpstr>
      <vt:lpstr>Mismatching strutturale tra domande e offerta di competenze sul mercato del alvoro</vt:lpstr>
      <vt:lpstr>Mestieri emergenti e mestieri in estinzione</vt:lpstr>
      <vt:lpstr>Job del Futuro - Dettaglio per Macrocategoria </vt:lpstr>
      <vt:lpstr>Oltre al problema del mismatching esiste anche un problema di inclusion </vt:lpstr>
      <vt:lpstr>Presentazione standard di PowerPoint</vt:lpstr>
      <vt:lpstr>I numeri di tale sfida sono impressionanti, le modalità per affrontarla devono essere nuove</vt:lpstr>
      <vt:lpstr>“Data Driven Competency and Job Model”   Il modello del “Living Skill Catalogue”</vt:lpstr>
      <vt:lpstr>Presentazione standard di PowerPoint</vt:lpstr>
      <vt:lpstr>Presentazione standard di PowerPoint</vt:lpstr>
      <vt:lpstr>DIGITAL SKILLS PER ACCELERARE LA DIGITAL FLUENCY Caso Accenture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Getting started with this template</dc:title>
  <dc:subject>Accenture PowerPoint Template 16x9 Arial</dc:subject>
  <dc:creator>Trombetta, Stefano</dc:creator>
  <cp:lastModifiedBy>Trombetta, Stefano</cp:lastModifiedBy>
  <cp:revision>4</cp:revision>
  <cp:lastPrinted>2020-11-17T04:05:48Z</cp:lastPrinted>
  <dcterms:created xsi:type="dcterms:W3CDTF">2023-04-19T12:54:56Z</dcterms:created>
  <dcterms:modified xsi:type="dcterms:W3CDTF">2023-04-19T14:23:42Z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0x010100EACC05246F452F4AA943D0567DC5114E</vt:lpwstr>
  </property>
</Properties>
</file>