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637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2730" y="-25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1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99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32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80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23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57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13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1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8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2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2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86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65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arrotondato 28"/>
          <p:cNvSpPr/>
          <p:nvPr/>
        </p:nvSpPr>
        <p:spPr>
          <a:xfrm>
            <a:off x="44626" y="951115"/>
            <a:ext cx="6753683" cy="21820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0" y="359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NORME DI COMPORTAMENTO IN CASO DI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10750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EMERGENZA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89959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</a:rPr>
              <a:t>MISURE PREVENTIVE</a:t>
            </a:r>
            <a:endParaRPr lang="it-IT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0688" y="1115616"/>
            <a:ext cx="2664296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fumare in tutti gli ambienti di Ateneo comprese le scale di emergenza esterne; e fare uso di fiamme libere</a:t>
            </a:r>
            <a:endParaRPr lang="it-IT" sz="12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15" y="1115616"/>
            <a:ext cx="372292" cy="373954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613939" y="1550298"/>
            <a:ext cx="2838017" cy="6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gettare fiammiferi o mozziconi nei cestini, nelle griglie, nei chiusini o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dove potrebbero entrare in contatto con sostanze o residui infiammabili</a:t>
            </a:r>
            <a:endParaRPr lang="it-IT" sz="1200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168" y="1139999"/>
            <a:ext cx="362938" cy="36293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15" y="1630338"/>
            <a:ext cx="372292" cy="363321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3944370" y="1179242"/>
            <a:ext cx="2913631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accumulare rifiuti e materiale cartaceo</a:t>
            </a:r>
            <a:endParaRPr lang="it-IT" sz="12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608694" y="2155740"/>
            <a:ext cx="2829831" cy="742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bloccare o ingombrare in ogni modo (sedie, cestini, </a:t>
            </a:r>
            <a:r>
              <a:rPr lang="it-IT" sz="1200" dirty="0" err="1" smtClean="0"/>
              <a:t>ecc</a:t>
            </a:r>
            <a:r>
              <a:rPr lang="it-IT" sz="1200" dirty="0" smtClean="0"/>
              <a:t>…) le porte tagliafuoco, le Vie di Fuga, le Uscite di Emergenza, e i luoghi dove si trovano i presidi antincendio</a:t>
            </a:r>
            <a:endParaRPr lang="it-IT" sz="1200" dirty="0"/>
          </a:p>
        </p:txBody>
      </p:sp>
      <p:sp>
        <p:nvSpPr>
          <p:cNvPr id="30" name="Rettangolo arrotondato 29"/>
          <p:cNvSpPr/>
          <p:nvPr/>
        </p:nvSpPr>
        <p:spPr>
          <a:xfrm>
            <a:off x="44626" y="3133135"/>
            <a:ext cx="6753683" cy="4420811"/>
          </a:xfrm>
          <a:prstGeom prst="roundRect">
            <a:avLst>
              <a:gd name="adj" fmla="val 451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1593" y="3133135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 smtClean="0">
                <a:solidFill>
                  <a:schemeClr val="tx2">
                    <a:lumMod val="75000"/>
                  </a:schemeClr>
                </a:solidFill>
              </a:rPr>
              <a:t>IN CASO DI EMERGENZA</a:t>
            </a:r>
            <a:endParaRPr lang="it-IT" sz="1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16635" y="3428256"/>
            <a:ext cx="655272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it-IT" sz="1400" b="1" dirty="0" smtClean="0">
                <a:solidFill>
                  <a:srgbClr val="FF0000"/>
                </a:solidFill>
              </a:rPr>
              <a:t>MANTENERE LA CALMA, LASCIARE RAPIDAMENTE IL PROPRIO POSTO SENZA ATTARDARSI A PRENDERE OGGETTI PERSONALI, NON CORRERE, SEGNALARE LA PRESENZA DI STUDENTI DIVERSAMENTE ABILI E SEGUIRE LE ISTRUZIONI DEL PERSONALE ADDETTO ALLE EMERGENZE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88640" y="416102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IN CASO DI INCENDIO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6" y="4499719"/>
            <a:ext cx="459135" cy="459135"/>
          </a:xfrm>
          <a:prstGeom prst="rect">
            <a:avLst/>
          </a:prstGeom>
        </p:spPr>
      </p:pic>
      <p:sp>
        <p:nvSpPr>
          <p:cNvPr id="35" name="CasellaDiTesto 34"/>
          <p:cNvSpPr txBox="1"/>
          <p:nvPr/>
        </p:nvSpPr>
        <p:spPr>
          <a:xfrm>
            <a:off x="620689" y="4530359"/>
            <a:ext cx="2520280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Avvertire il personale Addetto alle Emergenze o la Portineria </a:t>
            </a:r>
            <a:endParaRPr lang="it-IT" sz="12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3989113" y="4530358"/>
            <a:ext cx="2520280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Attenersi alle disposizioni impartite senza prendere iniziative non di propria competenza</a:t>
            </a:r>
            <a:endParaRPr lang="it-IT" sz="12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-27384" y="5303515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     In caso venga impartito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ORDINE DI EVACUAZIONE </a:t>
            </a:r>
            <a:r>
              <a:rPr lang="it-IT" sz="1400" dirty="0" smtClean="0"/>
              <a:t>- con suono di SIRENA/VOCE</a:t>
            </a:r>
            <a:endParaRPr lang="it-IT" sz="1400" dirty="0"/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5685631"/>
            <a:ext cx="470545" cy="470545"/>
          </a:xfrm>
          <a:prstGeom prst="rect">
            <a:avLst/>
          </a:prstGeom>
        </p:spPr>
      </p:pic>
      <p:sp>
        <p:nvSpPr>
          <p:cNvPr id="42" name="CasellaDiTesto 41"/>
          <p:cNvSpPr txBox="1"/>
          <p:nvPr/>
        </p:nvSpPr>
        <p:spPr>
          <a:xfrm>
            <a:off x="692696" y="5690145"/>
            <a:ext cx="254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E’ vietato usare gli ascensori o tornare </a:t>
            </a:r>
          </a:p>
          <a:p>
            <a:r>
              <a:rPr lang="it-IT" sz="1200" dirty="0" smtClean="0"/>
              <a:t>indietro</a:t>
            </a:r>
            <a:endParaRPr lang="it-IT" sz="1200" dirty="0"/>
          </a:p>
        </p:txBody>
      </p:sp>
      <p:pic>
        <p:nvPicPr>
          <p:cNvPr id="37" name="Immagin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72" y="6384518"/>
            <a:ext cx="902593" cy="421027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6" y="6341227"/>
            <a:ext cx="495490" cy="495490"/>
          </a:xfrm>
          <a:prstGeom prst="rect">
            <a:avLst/>
          </a:prstGeom>
        </p:spPr>
      </p:pic>
      <p:sp>
        <p:nvSpPr>
          <p:cNvPr id="45" name="CasellaDiTesto 44"/>
          <p:cNvSpPr txBox="1"/>
          <p:nvPr/>
        </p:nvSpPr>
        <p:spPr>
          <a:xfrm>
            <a:off x="680614" y="6307524"/>
            <a:ext cx="1656184" cy="6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Seguire i percorsi di esodo indicati dalla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Segnaletica e/o dagli addetti</a:t>
            </a:r>
            <a:endParaRPr lang="it-IT" sz="12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3140968" y="6347574"/>
            <a:ext cx="1224136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Dirigersi verso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le uscite di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Emergenza</a:t>
            </a:r>
            <a:endParaRPr lang="it-IT" sz="1200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6276770"/>
            <a:ext cx="586864" cy="733580"/>
          </a:xfrm>
          <a:prstGeom prst="rect">
            <a:avLst/>
          </a:prstGeom>
        </p:spPr>
      </p:pic>
      <p:sp>
        <p:nvSpPr>
          <p:cNvPr id="52" name="CasellaDiTesto 51"/>
          <p:cNvSpPr txBox="1"/>
          <p:nvPr/>
        </p:nvSpPr>
        <p:spPr>
          <a:xfrm>
            <a:off x="4879960" y="6284525"/>
            <a:ext cx="1881461" cy="742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Raggiungere il Punto di Raccolta, segnalare al Coordinatore eventuali persone mancanti e attendere indicazioni</a:t>
            </a:r>
            <a:endParaRPr lang="it-IT" sz="12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170196" y="7092281"/>
            <a:ext cx="6427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Qualora le vie di esodo fossero impraticabili, entrare in una stanza, chiudere la porta e cercare di renderla stagna chiudendo le fessure. Segnalare la propria presenza al Coordinatore o alla Portineria.</a:t>
            </a:r>
            <a:endParaRPr lang="it-IT" sz="12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1" y="4982717"/>
            <a:ext cx="6761420" cy="40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it-IT" sz="1200" dirty="0" smtClean="0"/>
              <a:t>In presenza di fumo o fiamme coprirsi naso e bocca con un fazzoletto bagnato e camminare mantendo una posizione abbassata per respirare aria più pulita</a:t>
            </a:r>
            <a:endParaRPr lang="it-IT" sz="1200" dirty="0"/>
          </a:p>
        </p:txBody>
      </p:sp>
      <p:sp>
        <p:nvSpPr>
          <p:cNvPr id="55" name="Rettangolo arrotondato 54"/>
          <p:cNvSpPr/>
          <p:nvPr/>
        </p:nvSpPr>
        <p:spPr>
          <a:xfrm>
            <a:off x="44626" y="7545815"/>
            <a:ext cx="6753683" cy="153307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44625" y="7740353"/>
            <a:ext cx="33324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PORTINERIA 06.57332772</a:t>
            </a:r>
          </a:p>
          <a:p>
            <a:r>
              <a:rPr lang="it-IT" sz="1200" dirty="0" smtClean="0"/>
              <a:t>COORDINATORE </a:t>
            </a:r>
            <a:r>
              <a:rPr lang="it-IT" sz="1200" smtClean="0"/>
              <a:t>DELL’EMERGENZA </a:t>
            </a:r>
            <a:r>
              <a:rPr lang="it-IT" sz="1200" smtClean="0"/>
              <a:t>065733/4045</a:t>
            </a:r>
            <a:endParaRPr lang="it-IT" sz="1200" dirty="0" smtClean="0"/>
          </a:p>
          <a:p>
            <a:r>
              <a:rPr lang="it-IT" sz="1200" dirty="0" smtClean="0"/>
              <a:t>SERVIZIO DI VIGILANZA                                   </a:t>
            </a:r>
          </a:p>
          <a:p>
            <a:r>
              <a:rPr lang="it-IT" sz="1200" dirty="0" smtClean="0"/>
              <a:t>NUMERO PER LA MESSA IN</a:t>
            </a:r>
          </a:p>
          <a:p>
            <a:r>
              <a:rPr lang="it-IT" sz="1200" dirty="0" smtClean="0"/>
              <a:t>SICUREZZA DEGLI IMPIANTI</a:t>
            </a:r>
          </a:p>
          <a:p>
            <a:r>
              <a:rPr lang="it-IT" sz="1200" dirty="0" smtClean="0"/>
              <a:t>POLIZIA MUNICIPALE 06.67691</a:t>
            </a:r>
          </a:p>
          <a:p>
            <a:r>
              <a:rPr lang="it-IT" sz="1200" dirty="0" smtClean="0"/>
              <a:t>CENTRO ANTIVELENI 06.3054343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-3789" y="754581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NUMERI UTILI DI EMERGENZA</a:t>
            </a:r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4" name="Parentesi quadra chiusa 53"/>
          <p:cNvSpPr/>
          <p:nvPr/>
        </p:nvSpPr>
        <p:spPr>
          <a:xfrm>
            <a:off x="2039696" y="8190950"/>
            <a:ext cx="73152" cy="48550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CasellaDiTesto 57"/>
          <p:cNvSpPr txBox="1"/>
          <p:nvPr/>
        </p:nvSpPr>
        <p:spPr>
          <a:xfrm>
            <a:off x="2085227" y="8293546"/>
            <a:ext cx="109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800.124.310</a:t>
            </a:r>
            <a:endParaRPr lang="it-IT" sz="14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273043" y="7747614"/>
            <a:ext cx="3332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POLIZIA </a:t>
            </a:r>
          </a:p>
          <a:p>
            <a:r>
              <a:rPr lang="it-IT" sz="1200" dirty="0" smtClean="0"/>
              <a:t>CARABINIERI </a:t>
            </a:r>
          </a:p>
          <a:p>
            <a:r>
              <a:rPr lang="it-IT" sz="1200" dirty="0" smtClean="0"/>
              <a:t>VIGILI DEL FUOCO</a:t>
            </a:r>
          </a:p>
          <a:p>
            <a:r>
              <a:rPr lang="it-IT" sz="1200" dirty="0" smtClean="0"/>
              <a:t>EMERGENZA SANITARIA</a:t>
            </a:r>
          </a:p>
          <a:p>
            <a:r>
              <a:rPr lang="it-IT" sz="1200" dirty="0" smtClean="0"/>
              <a:t>CENTRO USTIONI 06.51002202</a:t>
            </a:r>
          </a:p>
          <a:p>
            <a:r>
              <a:rPr lang="it-IT" sz="1200" dirty="0" smtClean="0"/>
              <a:t>GUASTI ELETTRICI (ACEA) 800.130.336</a:t>
            </a:r>
          </a:p>
          <a:p>
            <a:r>
              <a:rPr lang="it-IT" sz="1200" dirty="0" smtClean="0"/>
              <a:t>GUASTI IDRICI (ACEA) 800.130.335</a:t>
            </a:r>
          </a:p>
          <a:p>
            <a:endParaRPr lang="it-IT" sz="1200" dirty="0" smtClean="0"/>
          </a:p>
        </p:txBody>
      </p:sp>
      <p:sp>
        <p:nvSpPr>
          <p:cNvPr id="62" name="Parentesi quadra chiusa 61"/>
          <p:cNvSpPr/>
          <p:nvPr/>
        </p:nvSpPr>
        <p:spPr>
          <a:xfrm>
            <a:off x="5904611" y="7805181"/>
            <a:ext cx="73152" cy="69335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CasellaDiTesto 62"/>
          <p:cNvSpPr txBox="1"/>
          <p:nvPr/>
        </p:nvSpPr>
        <p:spPr>
          <a:xfrm>
            <a:off x="5956804" y="8037909"/>
            <a:ext cx="1008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112</a:t>
            </a:r>
            <a:endParaRPr lang="it-IT" sz="1600" dirty="0"/>
          </a:p>
        </p:txBody>
      </p:sp>
      <p:pic>
        <p:nvPicPr>
          <p:cNvPr id="59" name="Immagin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282" y="7862083"/>
            <a:ext cx="756083" cy="756083"/>
          </a:xfrm>
          <a:prstGeom prst="rect">
            <a:avLst/>
          </a:prstGeom>
        </p:spPr>
      </p:pic>
      <p:pic>
        <p:nvPicPr>
          <p:cNvPr id="1025" name="Picture 1" descr="logo_def_blu-pc copia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" y="79301"/>
            <a:ext cx="11144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5005220" y="467544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it-IT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3789" y="636821"/>
            <a:ext cx="686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INDICAZIONI PER GLI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STUDENTI </a:t>
            </a:r>
            <a:r>
              <a:rPr lang="it-IT" dirty="0"/>
              <a:t>E I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VISITATORI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7" name="Immagin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168" y="1974379"/>
            <a:ext cx="355202" cy="355202"/>
          </a:xfrm>
          <a:prstGeom prst="rect">
            <a:avLst/>
          </a:prstGeom>
        </p:spPr>
      </p:pic>
      <p:sp>
        <p:nvSpPr>
          <p:cNvPr id="48" name="CasellaDiTesto 47"/>
          <p:cNvSpPr txBox="1"/>
          <p:nvPr/>
        </p:nvSpPr>
        <p:spPr>
          <a:xfrm>
            <a:off x="3952106" y="1979712"/>
            <a:ext cx="2838017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manomettere o rimuovere i dispositivi di sicurezza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8640" y="2817867"/>
            <a:ext cx="6609669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000"/>
              </a:lnSpc>
            </a:pPr>
            <a:r>
              <a:rPr lang="it-IT" sz="1200" dirty="0"/>
              <a:t> </a:t>
            </a:r>
            <a:r>
              <a:rPr lang="it-IT" sz="1200" dirty="0" smtClean="0"/>
              <a:t>Gli studenti devono segnalare deficienze di mezzi o dispositivi alla Portineria o agli Addetti alle Emergenze o al Direttore di Dipartimento/Centro</a:t>
            </a:r>
            <a:endParaRPr lang="it-IT" sz="1200" dirty="0"/>
          </a:p>
        </p:txBody>
      </p:sp>
      <p:pic>
        <p:nvPicPr>
          <p:cNvPr id="60" name="Immagin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866" y="5704733"/>
            <a:ext cx="432339" cy="432339"/>
          </a:xfrm>
          <a:prstGeom prst="rect">
            <a:avLst/>
          </a:prstGeom>
        </p:spPr>
      </p:pic>
      <p:sp>
        <p:nvSpPr>
          <p:cNvPr id="64" name="CasellaDiTesto 63"/>
          <p:cNvSpPr txBox="1"/>
          <p:nvPr/>
        </p:nvSpPr>
        <p:spPr>
          <a:xfrm>
            <a:off x="4035287" y="5703991"/>
            <a:ext cx="254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E’ vietato, una volta fuori, fermarsi in prossimità delle uscite </a:t>
            </a:r>
            <a:endParaRPr lang="it-IT" sz="1200" dirty="0"/>
          </a:p>
        </p:txBody>
      </p:sp>
      <p:pic>
        <p:nvPicPr>
          <p:cNvPr id="53" name="Immagin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501" y="2392284"/>
            <a:ext cx="368244" cy="36824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958268" y="2351453"/>
            <a:ext cx="2540336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necessario prendere visione delle planimetrie di evacuazione affisse a parete</a:t>
            </a:r>
            <a:endParaRPr lang="it-IT" sz="1200" dirty="0"/>
          </a:p>
        </p:txBody>
      </p:sp>
      <p:pic>
        <p:nvPicPr>
          <p:cNvPr id="65" name="Immagin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501" y="1547664"/>
            <a:ext cx="362938" cy="362938"/>
          </a:xfrm>
          <a:prstGeom prst="rect">
            <a:avLst/>
          </a:prstGeom>
        </p:spPr>
      </p:pic>
      <p:sp>
        <p:nvSpPr>
          <p:cNvPr id="66" name="CasellaDiTesto 65"/>
          <p:cNvSpPr txBox="1"/>
          <p:nvPr/>
        </p:nvSpPr>
        <p:spPr>
          <a:xfrm>
            <a:off x="3943178" y="1550298"/>
            <a:ext cx="2913631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affiggere materiale cartaceo fuori dalle apposite bacheche</a:t>
            </a:r>
            <a:endParaRPr lang="it-IT" sz="1200" dirty="0"/>
          </a:p>
        </p:txBody>
      </p:sp>
      <p:pic>
        <p:nvPicPr>
          <p:cNvPr id="67" name="Immagin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15" y="2264846"/>
            <a:ext cx="362938" cy="362938"/>
          </a:xfrm>
          <a:prstGeom prst="rect">
            <a:avLst/>
          </a:prstGeom>
        </p:spPr>
      </p:pic>
      <p:pic>
        <p:nvPicPr>
          <p:cNvPr id="68" name="Immagin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257" y="4518769"/>
            <a:ext cx="459135" cy="459135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-3789" y="700028"/>
            <a:ext cx="98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PAL008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5556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413</Words>
  <Application>Microsoft Office PowerPoint</Application>
  <PresentationFormat>Presentazione su schermo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Barbara Sbordone</cp:lastModifiedBy>
  <cp:revision>54</cp:revision>
  <cp:lastPrinted>2016-04-22T09:54:21Z</cp:lastPrinted>
  <dcterms:created xsi:type="dcterms:W3CDTF">2016-04-20T07:58:01Z</dcterms:created>
  <dcterms:modified xsi:type="dcterms:W3CDTF">2019-04-17T15:42:05Z</dcterms:modified>
</cp:coreProperties>
</file>