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1" r:id="rId5"/>
    <p:sldId id="260" r:id="rId6"/>
    <p:sldId id="263" r:id="rId7"/>
    <p:sldId id="267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7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6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1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1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6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7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9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5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6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E9D5A-A800-4A5D-A390-F3385428ADFC}" type="datetimeFigureOut">
              <a:rPr lang="it-IT" smtClean="0"/>
              <a:t>27/02/2020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6249-137F-4E06-B601-128C55557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21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def_blu-pc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05180"/>
            <a:ext cx="1492292" cy="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0367591" y="6506188"/>
            <a:ext cx="185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Servizio Prevenzione e Protezione</a:t>
            </a:r>
          </a:p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Direzione 6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23759" y="2173857"/>
            <a:ext cx="6469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F0000"/>
                </a:solidFill>
              </a:rPr>
              <a:t>PROCEDURE COMPORTAMENTALI DI SICUREZZA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8933707" y="112997"/>
            <a:ext cx="3505943" cy="894450"/>
            <a:chOff x="8933707" y="112997"/>
            <a:chExt cx="3505943" cy="894450"/>
          </a:xfrm>
        </p:grpSpPr>
        <p:sp>
          <p:nvSpPr>
            <p:cNvPr id="9" name="CasellaDiTesto 8"/>
            <p:cNvSpPr txBox="1"/>
            <p:nvPr/>
          </p:nvSpPr>
          <p:spPr>
            <a:xfrm>
              <a:off x="8933707" y="112997"/>
              <a:ext cx="328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SEDE DI ATENEO: </a:t>
              </a:r>
              <a:r>
                <a:rPr lang="it-IT" sz="1400" b="1" dirty="0"/>
                <a:t>ALLUMIERE</a:t>
              </a:r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757" y="432628"/>
              <a:ext cx="567443" cy="567443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10265433" y="313407"/>
              <a:ext cx="1690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REFERENTE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982200" y="484227"/>
              <a:ext cx="2457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3711082335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3" y="1977791"/>
            <a:ext cx="2375769" cy="2902417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ttangolo 10"/>
          <p:cNvSpPr/>
          <p:nvPr/>
        </p:nvSpPr>
        <p:spPr>
          <a:xfrm>
            <a:off x="2366" y="6675465"/>
            <a:ext cx="40601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Immagine tratta da: http://www.testo-unico-sicurezza.com/prevenzione-incendi-sgsa.html</a:t>
            </a:r>
          </a:p>
        </p:txBody>
      </p:sp>
    </p:spTree>
    <p:extLst>
      <p:ext uri="{BB962C8B-B14F-4D97-AF65-F5344CB8AC3E}">
        <p14:creationId xmlns:p14="http://schemas.microsoft.com/office/powerpoint/2010/main" val="302361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/>
    </mc:Choice>
    <mc:Fallback xmlns=""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def_blu-pc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05180"/>
            <a:ext cx="1492292" cy="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arrotondato 9"/>
          <p:cNvSpPr/>
          <p:nvPr/>
        </p:nvSpPr>
        <p:spPr>
          <a:xfrm>
            <a:off x="215130" y="1031211"/>
            <a:ext cx="11761740" cy="5474977"/>
          </a:xfrm>
          <a:prstGeom prst="roundRect">
            <a:avLst>
              <a:gd name="adj" fmla="val 133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773068" y="1543660"/>
            <a:ext cx="95326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endParaRPr lang="it-IT" sz="2400" dirty="0"/>
          </a:p>
          <a:p>
            <a:pPr>
              <a:lnSpc>
                <a:spcPts val="1000"/>
              </a:lnSpc>
            </a:pPr>
            <a:endParaRPr lang="it-IT" sz="2400" dirty="0"/>
          </a:p>
          <a:p>
            <a:pPr>
              <a:lnSpc>
                <a:spcPts val="1000"/>
              </a:lnSpc>
            </a:pPr>
            <a:r>
              <a:rPr lang="it-IT" sz="2400" dirty="0"/>
              <a:t>E’ vietato fumare in tutti gli ambienti di Ateneo e in una fascia di 5 metri </a:t>
            </a:r>
          </a:p>
          <a:p>
            <a:pPr>
              <a:lnSpc>
                <a:spcPts val="1000"/>
              </a:lnSpc>
            </a:pPr>
            <a:endParaRPr lang="it-IT" sz="2400" dirty="0"/>
          </a:p>
          <a:p>
            <a:pPr>
              <a:lnSpc>
                <a:spcPts val="1000"/>
              </a:lnSpc>
            </a:pPr>
            <a:endParaRPr lang="it-IT" sz="2400" dirty="0"/>
          </a:p>
          <a:p>
            <a:pPr>
              <a:lnSpc>
                <a:spcPts val="1000"/>
              </a:lnSpc>
            </a:pPr>
            <a:r>
              <a:rPr lang="it-IT" sz="2400" dirty="0"/>
              <a:t>perimetralmente ad essi , o fare uso di fiamme libere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0" y="1498871"/>
            <a:ext cx="975745" cy="98010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722926" y="4351990"/>
            <a:ext cx="1039896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it-IT" sz="2400" dirty="0"/>
              <a:t>E’ vietato gettare fiammiferi o mozziconi di sigaretta nei cestini, nelle griglie, nei </a:t>
            </a:r>
          </a:p>
          <a:p>
            <a:pPr>
              <a:lnSpc>
                <a:spcPts val="1000"/>
              </a:lnSpc>
            </a:pPr>
            <a:endParaRPr lang="it-IT" sz="2400" dirty="0"/>
          </a:p>
          <a:p>
            <a:pPr>
              <a:lnSpc>
                <a:spcPts val="1000"/>
              </a:lnSpc>
            </a:pPr>
            <a:endParaRPr lang="it-IT" sz="2400" dirty="0"/>
          </a:p>
          <a:p>
            <a:pPr>
              <a:lnSpc>
                <a:spcPts val="1000"/>
              </a:lnSpc>
            </a:pPr>
            <a:r>
              <a:rPr lang="it-IT" sz="2400" dirty="0"/>
              <a:t>chiusini o dove potrebbero entrare in contatto con sostanze o residui infiammabili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0" y="2773190"/>
            <a:ext cx="995497" cy="99549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9" y="4076036"/>
            <a:ext cx="995497" cy="97151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706145" y="3070629"/>
            <a:ext cx="966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E’ vietato accumulare rifiuti, materiale cartaceo e sostanze infiammabili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7" y="5323501"/>
            <a:ext cx="959039" cy="959039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722926" y="5362281"/>
            <a:ext cx="9837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E’ vietato bloccare o ingombrare le Vie di Fuga, le Uscite di Emergenza, e i luoghi dove si trovano i presidi antincendio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223110" y="247548"/>
            <a:ext cx="576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/>
              <a:t>SI RICORDA CHE: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0367591" y="6506188"/>
            <a:ext cx="185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Servizio Prevenzione e Protezione</a:t>
            </a:r>
          </a:p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Direzione 6</a:t>
            </a:r>
          </a:p>
        </p:txBody>
      </p:sp>
    </p:spTree>
    <p:extLst>
      <p:ext uri="{BB962C8B-B14F-4D97-AF65-F5344CB8AC3E}">
        <p14:creationId xmlns:p14="http://schemas.microsoft.com/office/powerpoint/2010/main" val="41552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75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def_blu-pc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05180"/>
            <a:ext cx="1492292" cy="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arrotondato 9"/>
          <p:cNvSpPr/>
          <p:nvPr/>
        </p:nvSpPr>
        <p:spPr>
          <a:xfrm>
            <a:off x="223181" y="1048337"/>
            <a:ext cx="11761740" cy="5474977"/>
          </a:xfrm>
          <a:prstGeom prst="roundRect">
            <a:avLst>
              <a:gd name="adj" fmla="val 133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953825" y="241340"/>
            <a:ext cx="6300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u="sng" dirty="0">
                <a:solidFill>
                  <a:srgbClr val="FF0000"/>
                </a:solidFill>
              </a:rPr>
              <a:t>IN CASO DI EMERGENZA: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46184" y="1165217"/>
            <a:ext cx="796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800" dirty="0"/>
              <a:t>MANTENERE LA CALMA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46184" y="2265362"/>
            <a:ext cx="10946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800" dirty="0"/>
              <a:t>LASCIARE RAPIDAMENTE LA PROPRIA POSTAZIONE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46184" y="3910133"/>
            <a:ext cx="796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800" dirty="0"/>
              <a:t>NON CORRERE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46184" y="4865137"/>
            <a:ext cx="11059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800" dirty="0"/>
              <a:t>SEGUIRE LE ISTRUZIONI DEL PERSONALE ADDETTO ALLE EMERGENZE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367591" y="6506188"/>
            <a:ext cx="185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Servizio Prevenzione e Protezione</a:t>
            </a:r>
          </a:p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Direzione 6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CD5A86B-D630-4800-85BF-C3649EC0C1F9}"/>
              </a:ext>
            </a:extLst>
          </p:cNvPr>
          <p:cNvGrpSpPr/>
          <p:nvPr/>
        </p:nvGrpSpPr>
        <p:grpSpPr>
          <a:xfrm>
            <a:off x="8933707" y="112997"/>
            <a:ext cx="3505943" cy="894450"/>
            <a:chOff x="8933707" y="112997"/>
            <a:chExt cx="3505943" cy="894450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07019C8-CB11-4768-896B-6EFA40123888}"/>
                </a:ext>
              </a:extLst>
            </p:cNvPr>
            <p:cNvSpPr txBox="1"/>
            <p:nvPr/>
          </p:nvSpPr>
          <p:spPr>
            <a:xfrm>
              <a:off x="8933707" y="112997"/>
              <a:ext cx="328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SEDE DI ATENEO: </a:t>
              </a:r>
              <a:r>
                <a:rPr lang="it-IT" sz="1400" b="1" dirty="0"/>
                <a:t>ALLUMIERE</a:t>
              </a: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39218966-1A16-4134-8695-EAAB9066F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757" y="432628"/>
              <a:ext cx="567443" cy="567443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BAB2F296-D8D8-4B19-A603-3381FD1C50A6}"/>
                </a:ext>
              </a:extLst>
            </p:cNvPr>
            <p:cNvSpPr txBox="1"/>
            <p:nvPr/>
          </p:nvSpPr>
          <p:spPr>
            <a:xfrm>
              <a:off x="10265433" y="313407"/>
              <a:ext cx="1690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REFERENTE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F74DBAA-BEBE-48E7-B379-DDA866C5076C}"/>
                </a:ext>
              </a:extLst>
            </p:cNvPr>
            <p:cNvSpPr txBox="1"/>
            <p:nvPr/>
          </p:nvSpPr>
          <p:spPr>
            <a:xfrm>
              <a:off x="9982200" y="484227"/>
              <a:ext cx="2457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3711082335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8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def_blu-pc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05180"/>
            <a:ext cx="1492292" cy="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arrotondato 9"/>
          <p:cNvSpPr/>
          <p:nvPr/>
        </p:nvSpPr>
        <p:spPr>
          <a:xfrm>
            <a:off x="215130" y="1031211"/>
            <a:ext cx="11761740" cy="5474977"/>
          </a:xfrm>
          <a:prstGeom prst="roundRect">
            <a:avLst>
              <a:gd name="adj" fmla="val 133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953825" y="241340"/>
            <a:ext cx="6300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u="sng" dirty="0">
                <a:solidFill>
                  <a:srgbClr val="FF0000"/>
                </a:solidFill>
              </a:rPr>
              <a:t>IN CASO DI INCENDIO: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15" y="1485944"/>
            <a:ext cx="1724885" cy="17248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40" y="1485943"/>
            <a:ext cx="1724885" cy="172488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33863" y="3210828"/>
            <a:ext cx="3867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Avvertire il personale Addetto alle Emergenze e il referente per tutte le emergenze (3711082335)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423252" y="3648434"/>
            <a:ext cx="3606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Abbandonare l’ambiente chiudendosi  le porte alle spalle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367591" y="6506188"/>
            <a:ext cx="185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Servizio Prevenzione e Protezione</a:t>
            </a:r>
          </a:p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Direzione 6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1A51A198-E262-415E-935B-B2FDAA4617CA}"/>
              </a:ext>
            </a:extLst>
          </p:cNvPr>
          <p:cNvGrpSpPr/>
          <p:nvPr/>
        </p:nvGrpSpPr>
        <p:grpSpPr>
          <a:xfrm>
            <a:off x="8933707" y="112997"/>
            <a:ext cx="3505943" cy="894450"/>
            <a:chOff x="8933707" y="112997"/>
            <a:chExt cx="3505943" cy="894450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9C00B0F0-1127-4BB6-B1C3-7A6110FE84B9}"/>
                </a:ext>
              </a:extLst>
            </p:cNvPr>
            <p:cNvSpPr txBox="1"/>
            <p:nvPr/>
          </p:nvSpPr>
          <p:spPr>
            <a:xfrm>
              <a:off x="8933707" y="112997"/>
              <a:ext cx="328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SEDE DI ATENEO: </a:t>
              </a:r>
              <a:r>
                <a:rPr lang="it-IT" sz="1400" b="1" dirty="0"/>
                <a:t>ALLUMIERE</a:t>
              </a: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8B25B5D4-6E69-449D-B96E-17B38EAA0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757" y="432628"/>
              <a:ext cx="567443" cy="567443"/>
            </a:xfrm>
            <a:prstGeom prst="rect">
              <a:avLst/>
            </a:prstGeom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36B15311-F94B-488E-A852-B83C34F9409F}"/>
                </a:ext>
              </a:extLst>
            </p:cNvPr>
            <p:cNvSpPr txBox="1"/>
            <p:nvPr/>
          </p:nvSpPr>
          <p:spPr>
            <a:xfrm>
              <a:off x="10265433" y="313407"/>
              <a:ext cx="1690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REFERENTE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94C63355-ED99-49EC-BA20-630EBD52EFF5}"/>
                </a:ext>
              </a:extLst>
            </p:cNvPr>
            <p:cNvSpPr txBox="1"/>
            <p:nvPr/>
          </p:nvSpPr>
          <p:spPr>
            <a:xfrm>
              <a:off x="9982200" y="484227"/>
              <a:ext cx="2457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3711082335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3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def_blu-pc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05180"/>
            <a:ext cx="1492292" cy="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arrotondato 9"/>
          <p:cNvSpPr/>
          <p:nvPr/>
        </p:nvSpPr>
        <p:spPr>
          <a:xfrm>
            <a:off x="223181" y="1048337"/>
            <a:ext cx="11761740" cy="5474977"/>
          </a:xfrm>
          <a:prstGeom prst="roundRect">
            <a:avLst>
              <a:gd name="adj" fmla="val 133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953825" y="241340"/>
            <a:ext cx="6300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>
                <a:solidFill>
                  <a:srgbClr val="FF0000"/>
                </a:solidFill>
              </a:rPr>
              <a:t>IN CASO DI EVACUAZIONE: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80" y="1330192"/>
            <a:ext cx="966585" cy="96658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271215" y="1274876"/>
            <a:ext cx="5220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E’ vietato usare gli ascensori o tornare indietro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81" y="3284818"/>
            <a:ext cx="992743" cy="99274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235236" y="4441406"/>
            <a:ext cx="2710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Seguire i percorsi di esodo indicati dalla</a:t>
            </a:r>
          </a:p>
          <a:p>
            <a:pPr algn="ctr"/>
            <a:r>
              <a:rPr lang="it-IT" sz="2400" dirty="0"/>
              <a:t>Segnaletica e/o dagli addetti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4" y="3293507"/>
            <a:ext cx="2152593" cy="1004107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891724" y="4441406"/>
            <a:ext cx="242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Dirigersi verso </a:t>
            </a:r>
          </a:p>
          <a:p>
            <a:pPr algn="ctr"/>
            <a:r>
              <a:rPr lang="it-IT" sz="2400" dirty="0"/>
              <a:t>le uscite di </a:t>
            </a:r>
          </a:p>
          <a:p>
            <a:pPr algn="ctr"/>
            <a:r>
              <a:rPr lang="it-IT" sz="2400" dirty="0"/>
              <a:t>Emergenza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16" y="2903548"/>
            <a:ext cx="1127942" cy="1409927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8077340" y="4451124"/>
            <a:ext cx="282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Raggiungere il Punto di Raccolta e attendere indicazioni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367591" y="6506188"/>
            <a:ext cx="185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Servizio Prevenzione e Protezione</a:t>
            </a:r>
          </a:p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Direzione 6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9605F368-0C15-4031-8F49-6C9BA2130C32}"/>
              </a:ext>
            </a:extLst>
          </p:cNvPr>
          <p:cNvGrpSpPr/>
          <p:nvPr/>
        </p:nvGrpSpPr>
        <p:grpSpPr>
          <a:xfrm>
            <a:off x="8933707" y="112997"/>
            <a:ext cx="3505943" cy="894450"/>
            <a:chOff x="8933707" y="112997"/>
            <a:chExt cx="3505943" cy="894450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C04FA144-4AA1-4F33-B0FE-2D63CFD8687F}"/>
                </a:ext>
              </a:extLst>
            </p:cNvPr>
            <p:cNvSpPr txBox="1"/>
            <p:nvPr/>
          </p:nvSpPr>
          <p:spPr>
            <a:xfrm>
              <a:off x="8933707" y="112997"/>
              <a:ext cx="328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SEDE DI ATENEO: </a:t>
              </a:r>
              <a:r>
                <a:rPr lang="it-IT" sz="1400" b="1" dirty="0"/>
                <a:t>ALLUMIERE</a:t>
              </a:r>
            </a:p>
          </p:txBody>
        </p:sp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727FC634-CE3E-49D0-8B3E-24502A25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757" y="432628"/>
              <a:ext cx="567443" cy="567443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B3C5478-170A-4A7A-9FE4-DB8407349298}"/>
                </a:ext>
              </a:extLst>
            </p:cNvPr>
            <p:cNvSpPr txBox="1"/>
            <p:nvPr/>
          </p:nvSpPr>
          <p:spPr>
            <a:xfrm>
              <a:off x="10265433" y="313407"/>
              <a:ext cx="1690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REFERENTE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31BF1280-0C15-4919-B4C7-30331D37562D}"/>
                </a:ext>
              </a:extLst>
            </p:cNvPr>
            <p:cNvSpPr txBox="1"/>
            <p:nvPr/>
          </p:nvSpPr>
          <p:spPr>
            <a:xfrm>
              <a:off x="9982200" y="484227"/>
              <a:ext cx="2457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3711082335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970594"/>
      </p:ext>
    </p:extLst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4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def_blu-pc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05180"/>
            <a:ext cx="1492292" cy="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arrotondato 9"/>
          <p:cNvSpPr/>
          <p:nvPr/>
        </p:nvSpPr>
        <p:spPr>
          <a:xfrm>
            <a:off x="245145" y="1270026"/>
            <a:ext cx="11761740" cy="5474977"/>
          </a:xfrm>
          <a:prstGeom prst="roundRect">
            <a:avLst>
              <a:gd name="adj" fmla="val 133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953825" y="241340"/>
            <a:ext cx="6300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/>
              <a:t>PUNTO DI RACCOLTA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05442" y="1647645"/>
            <a:ext cx="3202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 due Punti di Raccolta sono posizionati in prossimità del cancello sul fronte e sul retro dell’edificio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05442" y="3888562"/>
            <a:ext cx="2967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NON ALLONTANARSI FINO A CESSATA EMERGENZA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367591" y="6506188"/>
            <a:ext cx="185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Servizio Prevenzione e Protezione</a:t>
            </a:r>
          </a:p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Direzione 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C619B8-8343-46C2-A8FF-EAE34E40E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1" y="270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907C70B-EF10-405D-9D82-BDE4F057CD8D}"/>
              </a:ext>
            </a:extLst>
          </p:cNvPr>
          <p:cNvGrpSpPr/>
          <p:nvPr/>
        </p:nvGrpSpPr>
        <p:grpSpPr>
          <a:xfrm>
            <a:off x="8933707" y="112997"/>
            <a:ext cx="3505943" cy="894450"/>
            <a:chOff x="8933707" y="112997"/>
            <a:chExt cx="3505943" cy="894450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A5B9487D-D901-4041-9141-5E32F81B11E1}"/>
                </a:ext>
              </a:extLst>
            </p:cNvPr>
            <p:cNvSpPr txBox="1"/>
            <p:nvPr/>
          </p:nvSpPr>
          <p:spPr>
            <a:xfrm>
              <a:off x="8933707" y="112997"/>
              <a:ext cx="328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SEDE DI ATENEO: </a:t>
              </a:r>
              <a:r>
                <a:rPr lang="it-IT" sz="1400" b="1" dirty="0"/>
                <a:t>ALLUMIERE</a:t>
              </a: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BC0CD8DA-4CBA-4DAC-91E9-590539BDA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757" y="432628"/>
              <a:ext cx="567443" cy="567443"/>
            </a:xfrm>
            <a:prstGeom prst="rect">
              <a:avLst/>
            </a:prstGeom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8242733C-A7D4-4ABB-B8CC-FCB25EAC8176}"/>
                </a:ext>
              </a:extLst>
            </p:cNvPr>
            <p:cNvSpPr txBox="1"/>
            <p:nvPr/>
          </p:nvSpPr>
          <p:spPr>
            <a:xfrm>
              <a:off x="10265433" y="313407"/>
              <a:ext cx="1690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REFERENTE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32DEECED-DE14-4773-953C-C443B8576796}"/>
                </a:ext>
              </a:extLst>
            </p:cNvPr>
            <p:cNvSpPr txBox="1"/>
            <p:nvPr/>
          </p:nvSpPr>
          <p:spPr>
            <a:xfrm>
              <a:off x="9982200" y="484227"/>
              <a:ext cx="2457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3711082335</a:t>
              </a:r>
            </a:p>
          </p:txBody>
        </p:sp>
      </p:grpSp>
      <p:pic>
        <p:nvPicPr>
          <p:cNvPr id="5" name="Immagine 1">
            <a:extLst>
              <a:ext uri="{FF2B5EF4-FFF2-40B4-BE49-F238E27FC236}">
                <a16:creationId xmlns:a16="http://schemas.microsoft.com/office/drawing/2014/main" id="{4B3795DA-5C92-40B6-9BAA-9FFC1CCB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58" y="1603908"/>
            <a:ext cx="6126163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8" descr="punto_di_raccolta">
            <a:extLst>
              <a:ext uri="{FF2B5EF4-FFF2-40B4-BE49-F238E27FC236}">
                <a16:creationId xmlns:a16="http://schemas.microsoft.com/office/drawing/2014/main" id="{1F4E54B6-8684-4477-8DCD-B1123D57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60" y="3920070"/>
            <a:ext cx="389143" cy="509496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def_blu-pc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05180"/>
            <a:ext cx="1492292" cy="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arrotondato 9"/>
          <p:cNvSpPr/>
          <p:nvPr/>
        </p:nvSpPr>
        <p:spPr>
          <a:xfrm>
            <a:off x="194471" y="1277843"/>
            <a:ext cx="11761740" cy="5474977"/>
          </a:xfrm>
          <a:prstGeom prst="roundRect">
            <a:avLst>
              <a:gd name="adj" fmla="val 133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953729" y="0"/>
            <a:ext cx="7000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/>
              <a:t>PIANO TERRA VIA DEL FAGGETO ALLUMIERE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7200" y="1578634"/>
            <a:ext cx="2564858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Prendere visione dei piani di evacuazione affissi a parete negli spazi comuni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0367591" y="6506188"/>
            <a:ext cx="185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Servizio Prevenzione e Protezione</a:t>
            </a:r>
          </a:p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Direzione 6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168908-A536-4E01-B61E-602D0CEC8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6" name="Picture 2" descr="20170622115001856_0001">
            <a:extLst>
              <a:ext uri="{FF2B5EF4-FFF2-40B4-BE49-F238E27FC236}">
                <a16:creationId xmlns:a16="http://schemas.microsoft.com/office/drawing/2014/main" id="{B4EF1AB5-3426-496C-97F6-E0738D42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6706" y="466316"/>
            <a:ext cx="5091413" cy="719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0D150604-F7E9-449D-9AF3-382B35153B77}"/>
              </a:ext>
            </a:extLst>
          </p:cNvPr>
          <p:cNvGrpSpPr/>
          <p:nvPr/>
        </p:nvGrpSpPr>
        <p:grpSpPr>
          <a:xfrm>
            <a:off x="8933707" y="112997"/>
            <a:ext cx="3505943" cy="894450"/>
            <a:chOff x="8933707" y="112997"/>
            <a:chExt cx="3505943" cy="894450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FC1E5EF-0C7E-4E76-99E8-FA56C60DE845}"/>
                </a:ext>
              </a:extLst>
            </p:cNvPr>
            <p:cNvSpPr txBox="1"/>
            <p:nvPr/>
          </p:nvSpPr>
          <p:spPr>
            <a:xfrm>
              <a:off x="8933707" y="112997"/>
              <a:ext cx="328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SEDE DI ATENEO: </a:t>
              </a:r>
              <a:r>
                <a:rPr lang="it-IT" sz="1400" b="1" dirty="0"/>
                <a:t>ALLUMIERE</a:t>
              </a: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F13B7F89-222A-41EE-9576-3BC1F7839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757" y="432628"/>
              <a:ext cx="567443" cy="567443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D54F7E3F-23AE-4ED0-B3AB-C0AF2FE06E7A}"/>
                </a:ext>
              </a:extLst>
            </p:cNvPr>
            <p:cNvSpPr txBox="1"/>
            <p:nvPr/>
          </p:nvSpPr>
          <p:spPr>
            <a:xfrm>
              <a:off x="10265433" y="313407"/>
              <a:ext cx="1690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REFERENTE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5ABE3210-143A-4473-AF67-CCFC97140E32}"/>
                </a:ext>
              </a:extLst>
            </p:cNvPr>
            <p:cNvSpPr txBox="1"/>
            <p:nvPr/>
          </p:nvSpPr>
          <p:spPr>
            <a:xfrm>
              <a:off x="9982200" y="484227"/>
              <a:ext cx="2457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3711082335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2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def_blu-pc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05180"/>
            <a:ext cx="1492292" cy="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85851" y="2725947"/>
            <a:ext cx="10325100" cy="1552755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216325" y="1483743"/>
            <a:ext cx="10067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/>
              <a:t>Si invita a visionare 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14888" y="2933598"/>
            <a:ext cx="10067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/>
              <a:t>QUADRI DI EVACUAZIONE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16325" y="4459857"/>
            <a:ext cx="10067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/>
              <a:t>affissi a parete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367591" y="6506188"/>
            <a:ext cx="185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Servizio Prevenzione e Protezione</a:t>
            </a:r>
          </a:p>
          <a:p>
            <a:pPr algn="r"/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Direzione 6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401B1787-046A-40E4-96D0-47F9B7381582}"/>
              </a:ext>
            </a:extLst>
          </p:cNvPr>
          <p:cNvGrpSpPr/>
          <p:nvPr/>
        </p:nvGrpSpPr>
        <p:grpSpPr>
          <a:xfrm>
            <a:off x="8933707" y="112997"/>
            <a:ext cx="3505943" cy="894450"/>
            <a:chOff x="8933707" y="112997"/>
            <a:chExt cx="3505943" cy="894450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4D3A540-7D29-499C-940C-8ED8D1F29E5F}"/>
                </a:ext>
              </a:extLst>
            </p:cNvPr>
            <p:cNvSpPr txBox="1"/>
            <p:nvPr/>
          </p:nvSpPr>
          <p:spPr>
            <a:xfrm>
              <a:off x="8933707" y="112997"/>
              <a:ext cx="328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SEDE DI ATENEO: </a:t>
              </a:r>
              <a:r>
                <a:rPr lang="it-IT" sz="1400" b="1" dirty="0"/>
                <a:t>ALLUMIERE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6CE264BD-7172-4A30-B180-FAE232383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757" y="432628"/>
              <a:ext cx="567443" cy="567443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39A90C2-9852-49F6-BDD4-85DC3B50CADC}"/>
                </a:ext>
              </a:extLst>
            </p:cNvPr>
            <p:cNvSpPr txBox="1"/>
            <p:nvPr/>
          </p:nvSpPr>
          <p:spPr>
            <a:xfrm>
              <a:off x="10265433" y="313407"/>
              <a:ext cx="1690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REFERENTE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4833A95B-E33A-4ADB-8DF5-958AFF20C6A6}"/>
                </a:ext>
              </a:extLst>
            </p:cNvPr>
            <p:cNvSpPr txBox="1"/>
            <p:nvPr/>
          </p:nvSpPr>
          <p:spPr>
            <a:xfrm>
              <a:off x="9982200" y="484227"/>
              <a:ext cx="2457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3711082335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358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Tullia De Dominicis</dc:creator>
  <cp:lastModifiedBy>Barbara Sbordone</cp:lastModifiedBy>
  <cp:revision>89</cp:revision>
  <dcterms:created xsi:type="dcterms:W3CDTF">2017-03-20T09:33:32Z</dcterms:created>
  <dcterms:modified xsi:type="dcterms:W3CDTF">2020-02-27T11:18:26Z</dcterms:modified>
</cp:coreProperties>
</file>